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67" r:id="rId5"/>
    <p:sldId id="271" r:id="rId6"/>
    <p:sldId id="262" r:id="rId7"/>
    <p:sldId id="272" r:id="rId8"/>
    <p:sldId id="259" r:id="rId9"/>
    <p:sldId id="270" r:id="rId10"/>
    <p:sldId id="260" r:id="rId11"/>
    <p:sldId id="263" r:id="rId12"/>
    <p:sldId id="264" r:id="rId13"/>
    <p:sldId id="269" r:id="rId14"/>
    <p:sldId id="266" r:id="rId15"/>
    <p:sldId id="261" r:id="rId16"/>
    <p:sldId id="268" r:id="rId1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1653" autoAdjust="0"/>
  </p:normalViewPr>
  <p:slideViewPr>
    <p:cSldViewPr snapToGrid="0">
      <p:cViewPr varScale="1">
        <p:scale>
          <a:sx n="148" d="100"/>
          <a:sy n="148" d="100"/>
        </p:scale>
        <p:origin x="984"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94DD16-C6BE-4F83-842C-91F2EBD19C78}" type="datetimeFigureOut">
              <a:rPr lang="it-IT" smtClean="0"/>
              <a:t>17/12/2023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E6ABF4-6457-4226-A531-81BA0A63C4A8}" type="slidenum">
              <a:rPr lang="it-IT" smtClean="0"/>
              <a:t>‹N›</a:t>
            </a:fld>
            <a:endParaRPr lang="it-IT"/>
          </a:p>
        </p:txBody>
      </p:sp>
    </p:spTree>
    <p:extLst>
      <p:ext uri="{BB962C8B-B14F-4D97-AF65-F5344CB8AC3E}">
        <p14:creationId xmlns:p14="http://schemas.microsoft.com/office/powerpoint/2010/main" val="1373442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html.it/guide/guida-android/"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1E6ABF4-6457-4226-A531-81BA0A63C4A8}" type="slidenum">
              <a:rPr lang="it-IT" smtClean="0"/>
              <a:t>1</a:t>
            </a:fld>
            <a:endParaRPr lang="it-IT"/>
          </a:p>
        </p:txBody>
      </p:sp>
    </p:spTree>
    <p:extLst>
      <p:ext uri="{BB962C8B-B14F-4D97-AF65-F5344CB8AC3E}">
        <p14:creationId xmlns:p14="http://schemas.microsoft.com/office/powerpoint/2010/main" val="2219709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Open-source: essendo un sistema operativo Open-source è possibile cercare librerie create appositamente da programmatori e facilmente integrabili.</a:t>
            </a:r>
          </a:p>
          <a:p>
            <a:r>
              <a:rPr lang="it-IT" dirty="0"/>
              <a:t>Vasta gamma di dispositivi: Android è uno dei sistemi operativi più diffuso al mondo, con questo è possibile raggiungere una vasta gamma di utenti.</a:t>
            </a:r>
          </a:p>
          <a:p>
            <a:r>
              <a:rPr lang="it-IT" dirty="0"/>
              <a:t>Strumenti di sviluppo: Android offre una vasta di strumenti per lo sviluppo di Applicazioni per esempio Android Studio.</a:t>
            </a:r>
          </a:p>
          <a:p>
            <a:r>
              <a:rPr lang="it-IT" b="1" i="0" dirty="0">
                <a:effectLst/>
                <a:latin typeface="Söhne"/>
              </a:rPr>
              <a:t>Personalizzazione dell'Interfaccia Utente:</a:t>
            </a:r>
            <a:r>
              <a:rPr lang="it-IT" b="0" i="0" dirty="0">
                <a:solidFill>
                  <a:srgbClr val="D1D5DB"/>
                </a:solidFill>
                <a:effectLst/>
                <a:latin typeface="Söhne"/>
              </a:rPr>
              <a:t> Android offre una notevole flessibilità nell'elaborazione dell'interfaccia utente delle app. Gli sviluppatori possono personalizzare l'aspetto e il comportamento delle loro app per offrire esperienze utente uniche.</a:t>
            </a:r>
            <a:endParaRPr lang="it-IT" dirty="0"/>
          </a:p>
        </p:txBody>
      </p:sp>
      <p:sp>
        <p:nvSpPr>
          <p:cNvPr id="4" name="Segnaposto numero diapositiva 3"/>
          <p:cNvSpPr>
            <a:spLocks noGrp="1"/>
          </p:cNvSpPr>
          <p:nvPr>
            <p:ph type="sldNum" sz="quarter" idx="5"/>
          </p:nvPr>
        </p:nvSpPr>
        <p:spPr/>
        <p:txBody>
          <a:bodyPr/>
          <a:lstStyle/>
          <a:p>
            <a:fld id="{81E6ABF4-6457-4226-A531-81BA0A63C4A8}" type="slidenum">
              <a:rPr lang="it-IT" smtClean="0"/>
              <a:t>3</a:t>
            </a:fld>
            <a:endParaRPr lang="it-IT"/>
          </a:p>
        </p:txBody>
      </p:sp>
    </p:spTree>
    <p:extLst>
      <p:ext uri="{BB962C8B-B14F-4D97-AF65-F5344CB8AC3E}">
        <p14:creationId xmlns:p14="http://schemas.microsoft.com/office/powerpoint/2010/main" val="3463629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i="0" dirty="0" err="1">
                <a:solidFill>
                  <a:srgbClr val="E8EAED"/>
                </a:solidFill>
                <a:effectLst/>
                <a:latin typeface="Cairo"/>
              </a:rPr>
              <a:t>Fragment</a:t>
            </a:r>
            <a:r>
              <a:rPr lang="it-IT" b="0" i="0" dirty="0">
                <a:solidFill>
                  <a:srgbClr val="E8EAED"/>
                </a:solidFill>
                <a:effectLst/>
                <a:latin typeface="Cairo"/>
              </a:rPr>
              <a:t> costituiscono senz'altro uno dei più importanti elementi per la creazione di una interfaccia utente </a:t>
            </a:r>
            <a:r>
              <a:rPr lang="it-IT" b="0" i="0" dirty="0">
                <a:effectLst/>
                <a:latin typeface="Cairo"/>
                <a:hlinkClick r:id="rId3"/>
              </a:rPr>
              <a:t>Android</a:t>
            </a:r>
            <a:r>
              <a:rPr lang="it-IT" b="0" i="0" dirty="0">
                <a:solidFill>
                  <a:srgbClr val="E8EAED"/>
                </a:solidFill>
                <a:effectLst/>
                <a:latin typeface="Cairo"/>
              </a:rPr>
              <a:t> moderna. </a:t>
            </a:r>
            <a:r>
              <a:rPr lang="it-IT" b="0" i="0" dirty="0">
                <a:solidFill>
                  <a:srgbClr val="D1D5DB"/>
                </a:solidFill>
                <a:effectLst/>
                <a:latin typeface="Söhne"/>
              </a:rPr>
              <a:t>Sono utilizzati per suddividere le schermate dell'app in parti più piccole e gestibili, consentendo agli sviluppatori di creare interfacce utente flessibili e modulari. Con i </a:t>
            </a:r>
            <a:r>
              <a:rPr lang="it-IT" b="0" i="0" dirty="0" err="1">
                <a:solidFill>
                  <a:srgbClr val="D1D5DB"/>
                </a:solidFill>
                <a:effectLst/>
                <a:latin typeface="Söhne"/>
              </a:rPr>
              <a:t>fragment</a:t>
            </a:r>
            <a:r>
              <a:rPr lang="it-IT" b="0" i="0" dirty="0">
                <a:solidFill>
                  <a:srgbClr val="D1D5DB"/>
                </a:solidFill>
                <a:effectLst/>
                <a:latin typeface="Söhne"/>
              </a:rPr>
              <a:t>, è possibile costruire schermate complesse combinando diversi elementi di interfaccia utente in modo efficiente.</a:t>
            </a:r>
          </a:p>
          <a:p>
            <a:endParaRPr lang="it-IT" b="0" i="0" dirty="0">
              <a:solidFill>
                <a:srgbClr val="D1D5DB"/>
              </a:solidFill>
              <a:effectLst/>
              <a:latin typeface="Söhne"/>
            </a:endParaRPr>
          </a:p>
          <a:p>
            <a:r>
              <a:rPr lang="it-IT" b="1" i="0" dirty="0">
                <a:solidFill>
                  <a:srgbClr val="D1D5DB"/>
                </a:solidFill>
                <a:effectLst/>
                <a:latin typeface="Söhne"/>
              </a:rPr>
              <a:t>Retrofit</a:t>
            </a:r>
            <a:r>
              <a:rPr lang="it-IT" b="0" i="0" dirty="0">
                <a:solidFill>
                  <a:srgbClr val="D1D5DB"/>
                </a:solidFill>
                <a:effectLst/>
                <a:latin typeface="Söhne"/>
              </a:rPr>
              <a:t> è una libreria molto popolare per lo sviluppo di app Android che semplifica la comunicazione con servizi web e API REST. Retrofit è una libreria open source </a:t>
            </a:r>
            <a:r>
              <a:rPr lang="it-IT" b="0" i="0" dirty="0" err="1">
                <a:solidFill>
                  <a:srgbClr val="D1D5DB"/>
                </a:solidFill>
                <a:effectLst/>
                <a:latin typeface="Söhne"/>
              </a:rPr>
              <a:t>ssa</a:t>
            </a:r>
            <a:r>
              <a:rPr lang="it-IT" b="0" i="0" dirty="0">
                <a:solidFill>
                  <a:srgbClr val="D1D5DB"/>
                </a:solidFill>
                <a:effectLst/>
                <a:latin typeface="Söhne"/>
              </a:rPr>
              <a:t> offre un modo semplice ed efficiente per effettuare richieste HTTP a servizi web e convertire automaticamente le risposte JSON in oggetti Java (o altri formati dati) utilizzando il sistema di serializzazione </a:t>
            </a:r>
            <a:r>
              <a:rPr lang="it-IT" b="0" i="0" dirty="0" err="1">
                <a:solidFill>
                  <a:srgbClr val="D1D5DB"/>
                </a:solidFill>
                <a:effectLst/>
                <a:latin typeface="Söhne"/>
              </a:rPr>
              <a:t>Gson</a:t>
            </a:r>
            <a:r>
              <a:rPr lang="it-IT" b="0" i="0" dirty="0">
                <a:solidFill>
                  <a:srgbClr val="D1D5DB"/>
                </a:solidFill>
                <a:effectLst/>
                <a:latin typeface="Söhne"/>
              </a:rPr>
              <a:t>.</a:t>
            </a:r>
          </a:p>
          <a:p>
            <a:endParaRPr lang="it-IT" b="0" i="0" dirty="0">
              <a:solidFill>
                <a:srgbClr val="D1D5DB"/>
              </a:solidFill>
              <a:effectLst/>
              <a:latin typeface="Söhne"/>
            </a:endParaRPr>
          </a:p>
          <a:p>
            <a:r>
              <a:rPr lang="it-IT" b="1" i="0" dirty="0" err="1">
                <a:solidFill>
                  <a:srgbClr val="D1D5DB"/>
                </a:solidFill>
                <a:effectLst/>
                <a:latin typeface="Söhne"/>
              </a:rPr>
              <a:t>RxJava</a:t>
            </a:r>
            <a:r>
              <a:rPr lang="it-IT" b="0" i="0" dirty="0">
                <a:solidFill>
                  <a:srgbClr val="D1D5DB"/>
                </a:solidFill>
                <a:effectLst/>
                <a:latin typeface="Söhne"/>
              </a:rPr>
              <a:t> è una libreria per la programmazione reattiva in Java (e </a:t>
            </a:r>
            <a:r>
              <a:rPr lang="it-IT" b="0" i="0" dirty="0" err="1">
                <a:solidFill>
                  <a:srgbClr val="D1D5DB"/>
                </a:solidFill>
                <a:effectLst/>
                <a:latin typeface="Söhne"/>
              </a:rPr>
              <a:t>Kotlin</a:t>
            </a:r>
            <a:r>
              <a:rPr lang="it-IT" b="0" i="0" dirty="0">
                <a:solidFill>
                  <a:srgbClr val="D1D5DB"/>
                </a:solidFill>
                <a:effectLst/>
                <a:latin typeface="Söhne"/>
              </a:rPr>
              <a:t>) che consente di scrivere codice asincrono e basato su eventi in modo più semplice ed elegante. Consente di scrivere codice più leggibile, </a:t>
            </a:r>
            <a:r>
              <a:rPr lang="it-IT" b="0" i="0" dirty="0" err="1">
                <a:solidFill>
                  <a:srgbClr val="D1D5DB"/>
                </a:solidFill>
                <a:effectLst/>
                <a:latin typeface="Söhne"/>
              </a:rPr>
              <a:t>manutenibile</a:t>
            </a:r>
            <a:r>
              <a:rPr lang="it-IT" b="0" i="0" dirty="0">
                <a:solidFill>
                  <a:srgbClr val="D1D5DB"/>
                </a:solidFill>
                <a:effectLst/>
                <a:latin typeface="Söhne"/>
              </a:rPr>
              <a:t> e conciso quando si affrontano situazioni complesse di programmazione asincrona.</a:t>
            </a:r>
          </a:p>
          <a:p>
            <a:endParaRPr lang="it-IT" b="0" i="0" dirty="0">
              <a:solidFill>
                <a:srgbClr val="D1D5DB"/>
              </a:solidFill>
              <a:effectLst/>
              <a:latin typeface="Söhne"/>
            </a:endParaRPr>
          </a:p>
          <a:p>
            <a:r>
              <a:rPr lang="it-IT" b="1" i="0" dirty="0" err="1">
                <a:effectLst/>
                <a:latin typeface="Söhne"/>
              </a:rPr>
              <a:t>Gson</a:t>
            </a:r>
            <a:r>
              <a:rPr lang="it-IT" b="1" i="0" dirty="0">
                <a:effectLst/>
                <a:latin typeface="Söhne"/>
              </a:rPr>
              <a:t>:</a:t>
            </a:r>
            <a:r>
              <a:rPr lang="it-IT" b="0" i="0" dirty="0">
                <a:solidFill>
                  <a:srgbClr val="D1D5DB"/>
                </a:solidFill>
                <a:effectLst/>
                <a:latin typeface="Söhne"/>
              </a:rPr>
              <a:t> </a:t>
            </a:r>
            <a:r>
              <a:rPr lang="it-IT" b="0" i="0" dirty="0" err="1">
                <a:solidFill>
                  <a:srgbClr val="D1D5DB"/>
                </a:solidFill>
                <a:effectLst/>
                <a:latin typeface="Söhne"/>
              </a:rPr>
              <a:t>Gson</a:t>
            </a:r>
            <a:r>
              <a:rPr lang="it-IT" b="0" i="0" dirty="0">
                <a:solidFill>
                  <a:srgbClr val="D1D5DB"/>
                </a:solidFill>
                <a:effectLst/>
                <a:latin typeface="Söhne"/>
              </a:rPr>
              <a:t> è una libreria Java che fornisce strumenti per la conversione di oggetti Java in formato JSON e viceversa</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0" i="0" dirty="0">
                <a:solidFill>
                  <a:srgbClr val="BDC1C6"/>
                </a:solidFill>
                <a:effectLst/>
                <a:latin typeface="arial" panose="020B0604020202020204" pitchFamily="34" charset="0"/>
              </a:rPr>
              <a:t> </a:t>
            </a:r>
            <a:r>
              <a:rPr lang="it-IT" b="0" i="0" dirty="0">
                <a:solidFill>
                  <a:srgbClr val="BDC1C6"/>
                </a:solidFill>
                <a:effectLst/>
                <a:latin typeface="Google Sans"/>
              </a:rPr>
              <a:t>Design pattern </a:t>
            </a:r>
            <a:r>
              <a:rPr lang="it-IT" b="0" i="0" dirty="0">
                <a:solidFill>
                  <a:srgbClr val="BDC1C6"/>
                </a:solidFill>
                <a:effectLst/>
                <a:latin typeface="arial" panose="020B0604020202020204" pitchFamily="34" charset="0"/>
              </a:rPr>
              <a:t> un concetto che può essere definito "una soluzione progettuale generale ad un problema ricorrente"</a:t>
            </a:r>
            <a:endParaRPr lang="it-IT" dirty="0"/>
          </a:p>
        </p:txBody>
      </p:sp>
      <p:sp>
        <p:nvSpPr>
          <p:cNvPr id="4" name="Segnaposto numero diapositiva 3"/>
          <p:cNvSpPr>
            <a:spLocks noGrp="1"/>
          </p:cNvSpPr>
          <p:nvPr>
            <p:ph type="sldNum" sz="quarter" idx="5"/>
          </p:nvPr>
        </p:nvSpPr>
        <p:spPr/>
        <p:txBody>
          <a:bodyPr/>
          <a:lstStyle/>
          <a:p>
            <a:fld id="{81E6ABF4-6457-4226-A531-81BA0A63C4A8}" type="slidenum">
              <a:rPr lang="it-IT" smtClean="0"/>
              <a:t>4</a:t>
            </a:fld>
            <a:endParaRPr lang="it-IT"/>
          </a:p>
        </p:txBody>
      </p:sp>
    </p:spTree>
    <p:extLst>
      <p:ext uri="{BB962C8B-B14F-4D97-AF65-F5344CB8AC3E}">
        <p14:creationId xmlns:p14="http://schemas.microsoft.com/office/powerpoint/2010/main" val="210793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i="0" dirty="0">
                <a:solidFill>
                  <a:srgbClr val="E8EAED"/>
                </a:solidFill>
                <a:effectLst/>
                <a:latin typeface="Cairo"/>
              </a:rPr>
              <a:t>Come possiamo notare Il design pattern è diviso in 3 componenti: </a:t>
            </a:r>
          </a:p>
          <a:p>
            <a:r>
              <a:rPr lang="it-IT" b="1" i="0" dirty="0">
                <a:solidFill>
                  <a:srgbClr val="E8EAED"/>
                </a:solidFill>
                <a:effectLst/>
                <a:latin typeface="Cairo"/>
              </a:rPr>
              <a:t>Model: </a:t>
            </a:r>
            <a:r>
              <a:rPr lang="it-IT" b="0" i="0" dirty="0">
                <a:effectLst/>
                <a:latin typeface="Arial" panose="020B0604020202020204" pitchFamily="34" charset="0"/>
              </a:rPr>
              <a:t>Il Model si occupa di accedere ai dati necessari e di applicare le regole di business definite.</a:t>
            </a:r>
            <a:endParaRPr lang="it-IT" b="1" i="0" dirty="0">
              <a:solidFill>
                <a:srgbClr val="E8EAED"/>
              </a:solidFill>
              <a:effectLst/>
              <a:latin typeface="Cairo"/>
            </a:endParaRPr>
          </a:p>
          <a:p>
            <a:r>
              <a:rPr lang="it-IT" b="1" i="0" dirty="0" err="1">
                <a:solidFill>
                  <a:srgbClr val="E8EAED"/>
                </a:solidFill>
                <a:effectLst/>
                <a:latin typeface="Cairo"/>
              </a:rPr>
              <a:t>View</a:t>
            </a:r>
            <a:r>
              <a:rPr lang="it-IT" b="1" i="0" dirty="0">
                <a:solidFill>
                  <a:srgbClr val="E8EAED"/>
                </a:solidFill>
                <a:effectLst/>
                <a:latin typeface="Cairo"/>
              </a:rPr>
              <a:t> : </a:t>
            </a:r>
            <a:r>
              <a:rPr lang="it-IT" b="0" i="0" dirty="0">
                <a:effectLst/>
                <a:latin typeface="Arial" panose="020B0604020202020204" pitchFamily="34" charset="0"/>
              </a:rPr>
              <a:t>rappresenta l’interfaccia utente dell’applicazione Android. Si occupa di visualizzare i dati e di tenere traccia delle azioni effettuate dagli utenti</a:t>
            </a:r>
            <a:endParaRPr lang="it-IT" b="1" i="0" dirty="0">
              <a:solidFill>
                <a:srgbClr val="E8EAED"/>
              </a:solidFill>
              <a:effectLst/>
              <a:latin typeface="Cairo"/>
            </a:endParaRPr>
          </a:p>
          <a:p>
            <a:r>
              <a:rPr lang="it-IT" b="1" i="0" dirty="0" err="1">
                <a:solidFill>
                  <a:srgbClr val="E8EAED"/>
                </a:solidFill>
                <a:effectLst/>
                <a:latin typeface="Cairo"/>
              </a:rPr>
              <a:t>Presenter</a:t>
            </a:r>
            <a:r>
              <a:rPr lang="it-IT" b="1" i="0" dirty="0">
                <a:solidFill>
                  <a:srgbClr val="E8EAED"/>
                </a:solidFill>
                <a:effectLst/>
                <a:latin typeface="Cairo"/>
              </a:rPr>
              <a:t>: </a:t>
            </a:r>
            <a:r>
              <a:rPr lang="it-IT" b="0" i="0" dirty="0">
                <a:effectLst/>
                <a:latin typeface="Arial" panose="020B0604020202020204" pitchFamily="34" charset="0"/>
              </a:rPr>
              <a:t> si occupa delle comunicazione tra la </a:t>
            </a:r>
            <a:r>
              <a:rPr lang="it-IT" b="0" i="0" dirty="0" err="1">
                <a:effectLst/>
                <a:latin typeface="Arial" panose="020B0604020202020204" pitchFamily="34" charset="0"/>
              </a:rPr>
              <a:t>View</a:t>
            </a:r>
            <a:r>
              <a:rPr lang="it-IT" b="0" i="0" dirty="0">
                <a:effectLst/>
                <a:latin typeface="Arial" panose="020B0604020202020204" pitchFamily="34" charset="0"/>
              </a:rPr>
              <a:t> e il Model. Esso si occupa di recuperare/aggiornare i dati dei model e applicare la logica dell'interfaccia utente in modo di aggiornare i dati visualizzati e degli elementi visualizzati</a:t>
            </a:r>
            <a:br>
              <a:rPr lang="it-IT" dirty="0"/>
            </a:br>
            <a:endParaRPr lang="it-IT" dirty="0"/>
          </a:p>
          <a:p>
            <a:r>
              <a:rPr lang="it-IT" b="1" i="0" dirty="0">
                <a:solidFill>
                  <a:srgbClr val="E8EAED"/>
                </a:solidFill>
                <a:effectLst/>
                <a:latin typeface="Cairo"/>
              </a:rPr>
              <a:t>Punti forti:</a:t>
            </a:r>
          </a:p>
          <a:p>
            <a:r>
              <a:rPr lang="it-IT" b="0" i="0" dirty="0">
                <a:solidFill>
                  <a:srgbClr val="D1D5DB"/>
                </a:solidFill>
                <a:effectLst/>
                <a:latin typeface="Söhne"/>
              </a:rPr>
              <a:t>Separazione delle responsabilità: MVP promuove una chiara separazione delle responsabilità tra le diverse componenti dell'applicazione.</a:t>
            </a:r>
            <a:r>
              <a:rPr lang="it-IT" b="1" i="0" dirty="0">
                <a:solidFill>
                  <a:srgbClr val="E8EAED"/>
                </a:solidFill>
                <a:effectLst/>
                <a:latin typeface="Cairo"/>
              </a:rPr>
              <a:t> Q</a:t>
            </a:r>
            <a:r>
              <a:rPr lang="it-IT" b="0" i="0" dirty="0">
                <a:solidFill>
                  <a:srgbClr val="D1D5DB"/>
                </a:solidFill>
                <a:effectLst/>
                <a:latin typeface="Söhne"/>
              </a:rPr>
              <a:t>uesta separazione facilita la manutenzione e l'estendibilità del codice.</a:t>
            </a:r>
          </a:p>
          <a:p>
            <a:r>
              <a:rPr lang="it-IT" b="0" i="0" dirty="0">
                <a:solidFill>
                  <a:srgbClr val="D1D5DB"/>
                </a:solidFill>
                <a:effectLst/>
                <a:latin typeface="Söhne"/>
              </a:rPr>
              <a:t>Scalabilità: Il pattern MVP rende l'applicazione più scalabile. Poiché la logica di business è separata dalla </a:t>
            </a:r>
            <a:r>
              <a:rPr lang="it-IT" b="0" i="0" dirty="0" err="1">
                <a:solidFill>
                  <a:srgbClr val="D1D5DB"/>
                </a:solidFill>
                <a:effectLst/>
                <a:latin typeface="Söhne"/>
              </a:rPr>
              <a:t>View</a:t>
            </a:r>
            <a:r>
              <a:rPr lang="it-IT" b="0" i="0" dirty="0">
                <a:solidFill>
                  <a:srgbClr val="D1D5DB"/>
                </a:solidFill>
                <a:effectLst/>
                <a:latin typeface="Söhne"/>
              </a:rPr>
              <a:t>, è più facile aggiungere nuove funzionalità o apportare modifiche senza dover riscrivere l'interfaccia utente.</a:t>
            </a:r>
          </a:p>
          <a:p>
            <a:r>
              <a:rPr lang="it-IT" b="0" i="0" dirty="0">
                <a:solidFill>
                  <a:srgbClr val="D1D5DB"/>
                </a:solidFill>
                <a:effectLst/>
                <a:latin typeface="Söhne"/>
              </a:rPr>
              <a:t>Facilità di manutenzione: La separazione delle responsabilità semplifica la manutenzione del codice. Se si deve   apportare delle  modifiche alla logica di presentazione, possiamo farlo senza dover modificare l'interfaccia utente. Inoltre, la modularità del design rende più semplice individuare e risolvere bug o problemi.</a:t>
            </a:r>
            <a:endParaRPr lang="it-IT" b="1" i="0" dirty="0">
              <a:solidFill>
                <a:srgbClr val="E8EAED"/>
              </a:solidFill>
              <a:effectLst/>
              <a:latin typeface="Cairo"/>
            </a:endParaRPr>
          </a:p>
          <a:p>
            <a:endParaRPr lang="it-IT" b="1" i="0" dirty="0">
              <a:solidFill>
                <a:srgbClr val="E8EAED"/>
              </a:solidFill>
              <a:effectLst/>
              <a:latin typeface="Cairo"/>
            </a:endParaRPr>
          </a:p>
          <a:p>
            <a:endParaRPr lang="it-IT" b="1" i="0" dirty="0">
              <a:solidFill>
                <a:srgbClr val="E8EAED"/>
              </a:solidFill>
              <a:effectLst/>
              <a:latin typeface="Cai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b="1" i="0" dirty="0">
                <a:solidFill>
                  <a:srgbClr val="E8EAED"/>
                </a:solidFill>
                <a:effectLst/>
                <a:latin typeface="Cairo"/>
              </a:rPr>
              <a:t>Vantaggi :</a:t>
            </a:r>
            <a:br>
              <a:rPr lang="it-IT" b="1" i="0" dirty="0">
                <a:solidFill>
                  <a:srgbClr val="E8EAED"/>
                </a:solidFill>
                <a:effectLst/>
                <a:latin typeface="Cairo"/>
              </a:rPr>
            </a:br>
            <a:r>
              <a:rPr lang="it-IT" b="0" i="0" dirty="0">
                <a:solidFill>
                  <a:srgbClr val="5F727F"/>
                </a:solidFill>
                <a:effectLst/>
                <a:latin typeface="source sans pro" panose="020F0502020204030204" pitchFamily="34" charset="0"/>
              </a:rPr>
              <a:t>permette di</a:t>
            </a:r>
            <a:r>
              <a:rPr lang="it-IT" b="1" i="0" dirty="0">
                <a:solidFill>
                  <a:srgbClr val="5F727F"/>
                </a:solidFill>
                <a:effectLst/>
                <a:latin typeface="source sans pro" panose="020F0502020204030204" pitchFamily="34" charset="0"/>
              </a:rPr>
              <a:t> isolare le logiche di interazione</a:t>
            </a:r>
            <a:r>
              <a:rPr lang="it-IT" b="0" i="0" dirty="0">
                <a:solidFill>
                  <a:srgbClr val="5F727F"/>
                </a:solidFill>
                <a:effectLst/>
                <a:latin typeface="source sans pro" panose="020F0502020204030204" pitchFamily="34" charset="0"/>
              </a:rPr>
              <a:t>, facilitandone la manutenzione e la leggibilità</a:t>
            </a:r>
          </a:p>
          <a:p>
            <a:r>
              <a:rPr lang="it-IT" dirty="0"/>
              <a:t>Miglior separazione delle responsabilità tra la </a:t>
            </a:r>
            <a:r>
              <a:rPr lang="it-IT" dirty="0" err="1"/>
              <a:t>view</a:t>
            </a:r>
            <a:r>
              <a:rPr lang="it-IT" dirty="0"/>
              <a:t> e il model </a:t>
            </a:r>
          </a:p>
          <a:p>
            <a:endParaRPr lang="it-IT" dirty="0"/>
          </a:p>
          <a:p>
            <a:endParaRPr lang="it-IT" dirty="0"/>
          </a:p>
        </p:txBody>
      </p:sp>
      <p:sp>
        <p:nvSpPr>
          <p:cNvPr id="4" name="Segnaposto numero diapositiva 3"/>
          <p:cNvSpPr>
            <a:spLocks noGrp="1"/>
          </p:cNvSpPr>
          <p:nvPr>
            <p:ph type="sldNum" sz="quarter" idx="5"/>
          </p:nvPr>
        </p:nvSpPr>
        <p:spPr/>
        <p:txBody>
          <a:bodyPr/>
          <a:lstStyle/>
          <a:p>
            <a:fld id="{81E6ABF4-6457-4226-A531-81BA0A63C4A8}" type="slidenum">
              <a:rPr lang="it-IT" smtClean="0"/>
              <a:t>5</a:t>
            </a:fld>
            <a:endParaRPr lang="it-IT"/>
          </a:p>
        </p:txBody>
      </p:sp>
    </p:spTree>
    <p:extLst>
      <p:ext uri="{BB962C8B-B14F-4D97-AF65-F5344CB8AC3E}">
        <p14:creationId xmlns:p14="http://schemas.microsoft.com/office/powerpoint/2010/main" val="324628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dirty="0">
                <a:effectLst/>
                <a:latin typeface="Courier New" panose="02070309020205020404" pitchFamily="49" charset="0"/>
              </a:rPr>
              <a:t>• </a:t>
            </a:r>
            <a:r>
              <a:rPr lang="it-IT" b="0" i="0" dirty="0">
                <a:effectLst/>
                <a:latin typeface="Arial" panose="020B0604020202020204" pitchFamily="34" charset="0"/>
              </a:rPr>
              <a:t>Model: i model rappresentano la struttura dei dati dell'</a:t>
            </a:r>
            <a:r>
              <a:rPr lang="it-IT" b="0" i="0" dirty="0" err="1">
                <a:effectLst/>
                <a:latin typeface="Arial" panose="020B0604020202020204" pitchFamily="34" charset="0"/>
              </a:rPr>
              <a:t>applicazione,esse</a:t>
            </a:r>
            <a:r>
              <a:rPr lang="it-IT" b="0" i="0" dirty="0">
                <a:effectLst/>
                <a:latin typeface="Arial" panose="020B0604020202020204" pitchFamily="34" charset="0"/>
              </a:rPr>
              <a:t> rappresentano i dati delle entità del nostro database.</a:t>
            </a:r>
            <a:br>
              <a:rPr lang="it-IT" dirty="0"/>
            </a:br>
            <a:r>
              <a:rPr lang="it-IT" b="0" i="0" dirty="0">
                <a:effectLst/>
                <a:latin typeface="Courier New" panose="02070309020205020404" pitchFamily="49" charset="0"/>
              </a:rPr>
              <a:t>• </a:t>
            </a:r>
            <a:r>
              <a:rPr lang="it-IT" b="0" i="0" dirty="0">
                <a:effectLst/>
                <a:latin typeface="Arial" panose="020B0604020202020204" pitchFamily="34" charset="0"/>
              </a:rPr>
              <a:t>Controller: il Controller gestisce le richieste in arrivo dal client e gestisce la logica dell’applicazione. Esso gestisce tutti i metodi HTTP che sono GET,POST,PUT,DELETE.</a:t>
            </a:r>
            <a:br>
              <a:rPr lang="it-IT" dirty="0"/>
            </a:br>
            <a:r>
              <a:rPr lang="it-IT" b="0" i="0" dirty="0">
                <a:effectLst/>
                <a:latin typeface="Courier New" panose="02070309020205020404" pitchFamily="49" charset="0"/>
              </a:rPr>
              <a:t>• </a:t>
            </a:r>
            <a:r>
              <a:rPr lang="it-IT" b="0" i="0" dirty="0">
                <a:effectLst/>
                <a:latin typeface="Arial" panose="020B0604020202020204" pitchFamily="34" charset="0"/>
              </a:rPr>
              <a:t>Service: Il Service è il </a:t>
            </a:r>
            <a:r>
              <a:rPr lang="it-IT" b="0" i="0" dirty="0" err="1">
                <a:effectLst/>
                <a:latin typeface="Arial" panose="020B0604020202020204" pitchFamily="34" charset="0"/>
              </a:rPr>
              <a:t>layer</a:t>
            </a:r>
            <a:r>
              <a:rPr lang="it-IT" b="0" i="0" dirty="0">
                <a:effectLst/>
                <a:latin typeface="Arial" panose="020B0604020202020204" pitchFamily="34" charset="0"/>
              </a:rPr>
              <a:t> intermedio tra il repository e il controller. Esso si occupa della</a:t>
            </a:r>
            <a:br>
              <a:rPr lang="it-IT" dirty="0"/>
            </a:br>
            <a:r>
              <a:rPr lang="it-IT" b="0" i="0" dirty="0">
                <a:effectLst/>
                <a:latin typeface="Arial" panose="020B0604020202020204" pitchFamily="34" charset="0"/>
              </a:rPr>
              <a:t>logica di recupero dei dati dal repository, della logica di business e della manipolazione dei</a:t>
            </a:r>
            <a:br>
              <a:rPr lang="it-IT" dirty="0"/>
            </a:br>
            <a:r>
              <a:rPr lang="it-IT" b="0" i="0" dirty="0">
                <a:effectLst/>
                <a:latin typeface="Arial" panose="020B0604020202020204" pitchFamily="34" charset="0"/>
              </a:rPr>
              <a:t>dati.</a:t>
            </a:r>
            <a:br>
              <a:rPr lang="it-IT" dirty="0"/>
            </a:br>
            <a:r>
              <a:rPr lang="it-IT" b="0" i="0" dirty="0">
                <a:effectLst/>
                <a:latin typeface="Courier New" panose="02070309020205020404" pitchFamily="49" charset="0"/>
              </a:rPr>
              <a:t>• </a:t>
            </a:r>
            <a:r>
              <a:rPr lang="it-IT" b="0" i="0" dirty="0">
                <a:effectLst/>
                <a:latin typeface="Arial" panose="020B0604020202020204" pitchFamily="34" charset="0"/>
              </a:rPr>
              <a:t>Repository: I repository sono responsabili della comunicazione della logica con il database utilizzato. In Java vengono utilizzate le JPA</a:t>
            </a:r>
            <a:r>
              <a:rPr lang="it-IT" b="0" i="0" dirty="0">
                <a:effectLst/>
                <a:latin typeface="Courier New" panose="02070309020205020404" pitchFamily="49" charset="0"/>
              </a:rPr>
              <a:t>5 </a:t>
            </a:r>
            <a:r>
              <a:rPr lang="it-IT" b="0" i="0" dirty="0">
                <a:effectLst/>
                <a:latin typeface="Arial" panose="020B0604020202020204" pitchFamily="34" charset="0"/>
              </a:rPr>
              <a:t>per interagire con il database e eseguire</a:t>
            </a:r>
            <a:br>
              <a:rPr lang="it-IT" dirty="0"/>
            </a:br>
            <a:r>
              <a:rPr lang="it-IT" b="0" i="0" dirty="0">
                <a:effectLst/>
                <a:latin typeface="Arial" panose="020B0604020202020204" pitchFamily="34" charset="0"/>
              </a:rPr>
              <a:t>operazioni CRUD.</a:t>
            </a:r>
          </a:p>
          <a:p>
            <a:endParaRPr lang="it-IT" b="0" i="0" dirty="0">
              <a:effectLst/>
              <a:latin typeface="Arial" panose="020B0604020202020204" pitchFamily="34" charset="0"/>
            </a:endParaRPr>
          </a:p>
          <a:p>
            <a:r>
              <a:rPr lang="it-IT" b="1" i="0" dirty="0">
                <a:effectLst/>
                <a:latin typeface="Söhne"/>
              </a:rPr>
              <a:t>Riutilizzo del codice</a:t>
            </a:r>
            <a:r>
              <a:rPr lang="it-IT" b="0" i="0" dirty="0">
                <a:solidFill>
                  <a:srgbClr val="D1D5DB"/>
                </a:solidFill>
                <a:effectLst/>
                <a:latin typeface="Söhne"/>
              </a:rPr>
              <a:t>: Grazie alla separazione delle responsabilità, è più facile riutilizzare il codice. Ad esempio, puoi riutilizzare un Controller per gestire diverse viste che condividono la stessa logica di gestione delle richieste.</a:t>
            </a:r>
          </a:p>
          <a:p>
            <a:r>
              <a:rPr lang="it-IT" b="1" i="0" dirty="0">
                <a:effectLst/>
                <a:latin typeface="Söhne"/>
              </a:rPr>
              <a:t>Separazione delle responsabilità</a:t>
            </a:r>
            <a:r>
              <a:rPr lang="it-IT" b="0" i="0" dirty="0">
                <a:solidFill>
                  <a:srgbClr val="D1D5DB"/>
                </a:solidFill>
                <a:effectLst/>
                <a:latin typeface="Söhne"/>
              </a:rPr>
              <a:t>: MVC promuove una chiara separazione delle responsabilità all'interno di un'applicazione. Il Model gestisce la logica di business e l'accesso ai dati, il </a:t>
            </a:r>
            <a:r>
              <a:rPr lang="it-IT" b="0" i="0" dirty="0" err="1">
                <a:solidFill>
                  <a:srgbClr val="D1D5DB"/>
                </a:solidFill>
                <a:effectLst/>
                <a:latin typeface="Söhne"/>
              </a:rPr>
              <a:t>View</a:t>
            </a:r>
            <a:r>
              <a:rPr lang="it-IT" b="0" i="0" dirty="0">
                <a:solidFill>
                  <a:srgbClr val="D1D5DB"/>
                </a:solidFill>
                <a:effectLst/>
                <a:latin typeface="Söhne"/>
              </a:rPr>
              <a:t> gestisce l'interfaccia utente e il Controller gestisce le richieste degli utenti e coordina il flusso di dati tra Model e </a:t>
            </a:r>
            <a:r>
              <a:rPr lang="it-IT" b="0" i="0" dirty="0" err="1">
                <a:solidFill>
                  <a:srgbClr val="D1D5DB"/>
                </a:solidFill>
                <a:effectLst/>
                <a:latin typeface="Söhne"/>
              </a:rPr>
              <a:t>View</a:t>
            </a:r>
            <a:r>
              <a:rPr lang="it-IT" b="0" i="0" dirty="0">
                <a:solidFill>
                  <a:srgbClr val="D1D5DB"/>
                </a:solidFill>
                <a:effectLst/>
                <a:latin typeface="Söhne"/>
              </a:rPr>
              <a:t>. Questa separazione facilita la manutenzione e l'estendibilità del codice</a:t>
            </a:r>
          </a:p>
          <a:p>
            <a:r>
              <a:rPr lang="it-IT" b="1" i="0" dirty="0">
                <a:effectLst/>
                <a:latin typeface="Söhne"/>
              </a:rPr>
              <a:t>Testabilità</a:t>
            </a:r>
            <a:r>
              <a:rPr lang="it-IT" b="0" i="0" dirty="0">
                <a:solidFill>
                  <a:srgbClr val="D1D5DB"/>
                </a:solidFill>
                <a:effectLst/>
                <a:latin typeface="Söhne"/>
              </a:rPr>
              <a:t>: Poiché le diverse componenti (Model, </a:t>
            </a:r>
            <a:r>
              <a:rPr lang="it-IT" b="0" i="0" dirty="0" err="1">
                <a:solidFill>
                  <a:srgbClr val="D1D5DB"/>
                </a:solidFill>
                <a:effectLst/>
                <a:latin typeface="Söhne"/>
              </a:rPr>
              <a:t>View</a:t>
            </a:r>
            <a:r>
              <a:rPr lang="it-IT" b="0" i="0" dirty="0">
                <a:solidFill>
                  <a:srgbClr val="D1D5DB"/>
                </a:solidFill>
                <a:effectLst/>
                <a:latin typeface="Söhne"/>
              </a:rPr>
              <a:t> e Controller) sono ben separate, è più semplice testare ciascuna componente in isolamento. Puoi scrivere test unitari per il Controller senza dover interagire con l'interfaccia utente, il che facilita il testing automatizzato.</a:t>
            </a:r>
            <a:endParaRPr lang="it-IT" dirty="0"/>
          </a:p>
        </p:txBody>
      </p:sp>
      <p:sp>
        <p:nvSpPr>
          <p:cNvPr id="4" name="Segnaposto numero diapositiva 3"/>
          <p:cNvSpPr>
            <a:spLocks noGrp="1"/>
          </p:cNvSpPr>
          <p:nvPr>
            <p:ph type="sldNum" sz="quarter" idx="5"/>
          </p:nvPr>
        </p:nvSpPr>
        <p:spPr/>
        <p:txBody>
          <a:bodyPr/>
          <a:lstStyle/>
          <a:p>
            <a:fld id="{81E6ABF4-6457-4226-A531-81BA0A63C4A8}" type="slidenum">
              <a:rPr lang="it-IT" smtClean="0"/>
              <a:t>7</a:t>
            </a:fld>
            <a:endParaRPr lang="it-IT"/>
          </a:p>
        </p:txBody>
      </p:sp>
    </p:spTree>
    <p:extLst>
      <p:ext uri="{BB962C8B-B14F-4D97-AF65-F5344CB8AC3E}">
        <p14:creationId xmlns:p14="http://schemas.microsoft.com/office/powerpoint/2010/main" val="2244709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Puoi personalizzare le informazioni contenute nella JWT con "</a:t>
            </a:r>
            <a:r>
              <a:rPr lang="it-IT" sz="1200" dirty="0" err="1"/>
              <a:t>claims</a:t>
            </a:r>
            <a:r>
              <a:rPr lang="it-IT" sz="1200" dirty="0"/>
              <a:t>", consentendo un controllo dettagliato sull'accesso e l'autorizzazione.</a:t>
            </a:r>
          </a:p>
          <a:p>
            <a:r>
              <a:rPr lang="it-IT" b="0" i="0" dirty="0">
                <a:solidFill>
                  <a:srgbClr val="52515B"/>
                </a:solidFill>
                <a:effectLst/>
                <a:latin typeface="Inter"/>
              </a:rPr>
              <a:t>La struttura di un JWT è composta da tre parti: un'intestazione, un payload e una firma. L'intestazione in genere contiene due proprietà: il tipo di token (indicato come 'JWT') e l'algoritmo di firma utilizzato (ad esempio, 'HS256' per HMAC che utilizza SHA-256 o 'RS256' per RSA che utilizza SHA-256). Il payload contiene le attestazioni, che possono essere attestazioni registrate (campi standardizzati e consigliati) o attestazioni personalizzate (informazioni specifiche dell'applicazione). La firma è un valore calcolato, generato combinando e codificando l'intestazione e il payload con una chiave segreta, garantendo l'integrità e l'autenticità del token.</a:t>
            </a:r>
          </a:p>
          <a:p>
            <a:endParaRPr lang="it-IT" b="0" i="0" dirty="0">
              <a:solidFill>
                <a:srgbClr val="52515B"/>
              </a:solidFill>
              <a:effectLst/>
              <a:latin typeface="Inter"/>
            </a:endParaRPr>
          </a:p>
          <a:p>
            <a:pPr algn="l"/>
            <a:r>
              <a:rPr lang="it-IT" b="0" i="0" dirty="0">
                <a:solidFill>
                  <a:srgbClr val="D1D5DB"/>
                </a:solidFill>
                <a:effectLst/>
                <a:latin typeface="Söhne"/>
              </a:rPr>
              <a:t>In particolare, HS512 indica l'utilizzo dell'algoritmo di firma HMAC (Hash-</a:t>
            </a:r>
            <a:r>
              <a:rPr lang="it-IT" b="0" i="0" dirty="0" err="1">
                <a:solidFill>
                  <a:srgbClr val="D1D5DB"/>
                </a:solidFill>
                <a:effectLst/>
                <a:latin typeface="Söhne"/>
              </a:rPr>
              <a:t>based</a:t>
            </a:r>
            <a:r>
              <a:rPr lang="it-IT" b="0" i="0" dirty="0">
                <a:solidFill>
                  <a:srgbClr val="D1D5DB"/>
                </a:solidFill>
                <a:effectLst/>
                <a:latin typeface="Söhne"/>
              </a:rPr>
              <a:t> Message Authentication Code) con una chiave segreta di lunghezza 512 bit. Questo algoritmo è basato su una funzione di hash crittografica e una chiave segreta condivisa tra il mittente (quando si crea il token) e il destinatario (quando si verifica il token).</a:t>
            </a:r>
          </a:p>
          <a:p>
            <a:endParaRPr lang="it-IT" dirty="0"/>
          </a:p>
        </p:txBody>
      </p:sp>
      <p:sp>
        <p:nvSpPr>
          <p:cNvPr id="4" name="Segnaposto numero diapositiva 3"/>
          <p:cNvSpPr>
            <a:spLocks noGrp="1"/>
          </p:cNvSpPr>
          <p:nvPr>
            <p:ph type="sldNum" sz="quarter" idx="5"/>
          </p:nvPr>
        </p:nvSpPr>
        <p:spPr/>
        <p:txBody>
          <a:bodyPr/>
          <a:lstStyle/>
          <a:p>
            <a:fld id="{81E6ABF4-6457-4226-A531-81BA0A63C4A8}" type="slidenum">
              <a:rPr lang="it-IT" smtClean="0"/>
              <a:t>8</a:t>
            </a:fld>
            <a:endParaRPr lang="it-IT"/>
          </a:p>
        </p:txBody>
      </p:sp>
    </p:spTree>
    <p:extLst>
      <p:ext uri="{BB962C8B-B14F-4D97-AF65-F5344CB8AC3E}">
        <p14:creationId xmlns:p14="http://schemas.microsoft.com/office/powerpoint/2010/main" val="571433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dirty="0" err="1">
                <a:solidFill>
                  <a:srgbClr val="000000"/>
                </a:solidFill>
                <a:effectLst/>
                <a:latin typeface="Linux Libertine"/>
              </a:rPr>
              <a:t>Relational</a:t>
            </a:r>
            <a:r>
              <a:rPr lang="it-IT" b="0" i="0" dirty="0">
                <a:solidFill>
                  <a:srgbClr val="000000"/>
                </a:solidFill>
                <a:effectLst/>
                <a:latin typeface="Linux Libertine"/>
              </a:rPr>
              <a:t> database management system = RDBMS</a:t>
            </a:r>
          </a:p>
          <a:p>
            <a:r>
              <a:rPr lang="it-IT" dirty="0"/>
              <a:t>Open Source: È una soluzione open source, riducendo i costi di licenza e offrendo flessibilità agli sviluppatori.</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Versatilità: Compatibile con diverse lingue di programmazione e piattaforme, è adatto a una vasta gamma di applicazioni.</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1" i="0" dirty="0">
                <a:effectLst/>
                <a:latin typeface="Söhne"/>
              </a:rPr>
              <a:t>Performance</a:t>
            </a:r>
            <a:r>
              <a:rPr lang="it-IT" b="0" i="0" dirty="0">
                <a:solidFill>
                  <a:srgbClr val="D1D5DB"/>
                </a:solidFill>
                <a:effectLst/>
                <a:latin typeface="Söhne"/>
              </a:rPr>
              <a:t>: Offre elevate prestazioni di interrogazione e gestione dei dati, garantendo risposte veloci alle richieste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Supporto Cloud: È facilmente integrabile con servizi cloud per una scalabilità ancora maggiore.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endParaRPr lang="it-IT" dirty="0"/>
          </a:p>
        </p:txBody>
      </p:sp>
      <p:sp>
        <p:nvSpPr>
          <p:cNvPr id="4" name="Segnaposto numero diapositiva 3"/>
          <p:cNvSpPr>
            <a:spLocks noGrp="1"/>
          </p:cNvSpPr>
          <p:nvPr>
            <p:ph type="sldNum" sz="quarter" idx="5"/>
          </p:nvPr>
        </p:nvSpPr>
        <p:spPr/>
        <p:txBody>
          <a:bodyPr/>
          <a:lstStyle/>
          <a:p>
            <a:fld id="{81E6ABF4-6457-4226-A531-81BA0A63C4A8}" type="slidenum">
              <a:rPr lang="it-IT" smtClean="0"/>
              <a:t>9</a:t>
            </a:fld>
            <a:endParaRPr lang="it-IT"/>
          </a:p>
        </p:txBody>
      </p:sp>
    </p:spTree>
    <p:extLst>
      <p:ext uri="{BB962C8B-B14F-4D97-AF65-F5344CB8AC3E}">
        <p14:creationId xmlns:p14="http://schemas.microsoft.com/office/powerpoint/2010/main" val="579879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dirty="0">
                <a:solidFill>
                  <a:srgbClr val="BDC1C6"/>
                </a:solidFill>
                <a:effectLst/>
                <a:latin typeface="arial" panose="020B0604020202020204" pitchFamily="34" charset="0"/>
              </a:rPr>
              <a:t> SSH è un protocollo che permette di stabilire una sessione remota cifrata</a:t>
            </a:r>
            <a:endParaRPr lang="it-IT" dirty="0"/>
          </a:p>
        </p:txBody>
      </p:sp>
      <p:sp>
        <p:nvSpPr>
          <p:cNvPr id="4" name="Segnaposto numero diapositiva 3"/>
          <p:cNvSpPr>
            <a:spLocks noGrp="1"/>
          </p:cNvSpPr>
          <p:nvPr>
            <p:ph type="sldNum" sz="quarter" idx="5"/>
          </p:nvPr>
        </p:nvSpPr>
        <p:spPr/>
        <p:txBody>
          <a:bodyPr/>
          <a:lstStyle/>
          <a:p>
            <a:fld id="{81E6ABF4-6457-4226-A531-81BA0A63C4A8}" type="slidenum">
              <a:rPr lang="it-IT" smtClean="0"/>
              <a:t>12</a:t>
            </a:fld>
            <a:endParaRPr lang="it-IT"/>
          </a:p>
        </p:txBody>
      </p:sp>
    </p:spTree>
    <p:extLst>
      <p:ext uri="{BB962C8B-B14F-4D97-AF65-F5344CB8AC3E}">
        <p14:creationId xmlns:p14="http://schemas.microsoft.com/office/powerpoint/2010/main" val="3380116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dirty="0">
                <a:solidFill>
                  <a:srgbClr val="D1D5DB"/>
                </a:solidFill>
                <a:effectLst/>
                <a:latin typeface="Söhne"/>
              </a:rPr>
              <a:t>un container è una singola istanza eseguibile di un'applicazione e del suo ambiente, comprensivo di tutto il necessario per far funzionare quella specifica applicazione, tra cui il codice, le librerie, le variabili d'ambiente e le dipendenze</a:t>
            </a:r>
          </a:p>
          <a:p>
            <a:r>
              <a:rPr lang="it-IT" b="1" i="0" dirty="0">
                <a:effectLst/>
                <a:latin typeface="Söhne"/>
              </a:rPr>
              <a:t>Portabilità</a:t>
            </a:r>
            <a:r>
              <a:rPr lang="it-IT" b="0" i="0" dirty="0">
                <a:solidFill>
                  <a:srgbClr val="D1D5DB"/>
                </a:solidFill>
                <a:effectLst/>
                <a:latin typeface="Söhne"/>
              </a:rPr>
              <a:t>: I container sono altamente portabili. Poiché includono tutto ciò di cui un'applicazione ha bisogno per funzionare, è possibile eseguire lo stesso container su diversi ambienti, come sviluppo, test e produzione, senza dover apportare modifiche all'applicazione stessa.</a:t>
            </a:r>
          </a:p>
          <a:p>
            <a:r>
              <a:rPr lang="it-IT" b="1" i="0" dirty="0">
                <a:effectLst/>
                <a:latin typeface="Söhne"/>
              </a:rPr>
              <a:t>Scalabilità</a:t>
            </a:r>
            <a:r>
              <a:rPr lang="it-IT" b="0" i="0" dirty="0">
                <a:solidFill>
                  <a:srgbClr val="D1D5DB"/>
                </a:solidFill>
                <a:effectLst/>
                <a:latin typeface="Söhne"/>
              </a:rPr>
              <a:t>: I container possono essere facilmente scalati su più istanze per gestire carichi di lavoro elevati o per garantire l'alta disponibilità delle applicazioni.</a:t>
            </a:r>
          </a:p>
          <a:p>
            <a:r>
              <a:rPr lang="it-IT" b="1" i="0" dirty="0">
                <a:effectLst/>
                <a:latin typeface="Söhne"/>
              </a:rPr>
              <a:t>Isolamento</a:t>
            </a:r>
            <a:r>
              <a:rPr lang="it-IT" b="0" i="0" dirty="0">
                <a:solidFill>
                  <a:srgbClr val="D1D5DB"/>
                </a:solidFill>
                <a:effectLst/>
                <a:latin typeface="Söhne"/>
              </a:rPr>
              <a:t>: I container offrono un alto grado di isolamento tra applicazioni diverse. Ogni container è separato dagli altri e ha il proprio file system, spazio di memoria e risorse di rete. Questo garantisce che le applicazioni eseguite in container diversi non interferiscano tra loro.</a:t>
            </a:r>
          </a:p>
          <a:p>
            <a:endParaRPr lang="it-IT" dirty="0"/>
          </a:p>
          <a:p>
            <a:pPr algn="l"/>
            <a:r>
              <a:rPr lang="it-IT" b="0" i="0" dirty="0">
                <a:solidFill>
                  <a:srgbClr val="D1D5DB"/>
                </a:solidFill>
                <a:effectLst/>
                <a:latin typeface="Söhne"/>
              </a:rPr>
              <a:t> Utilizzando il file di configurazione Docker Compose(permette di definire e configurare più container all'interno di un'unica applicazione, consentendo loro di comunicare e collaborare tra loro come un sistema integrato.) che </a:t>
            </a:r>
            <a:r>
              <a:rPr lang="it-IT" b="0" i="0" u="none" dirty="0">
                <a:solidFill>
                  <a:srgbClr val="D1D5DB"/>
                </a:solidFill>
                <a:effectLst/>
                <a:latin typeface="Söhne"/>
              </a:rPr>
              <a:t>hai</a:t>
            </a:r>
            <a:r>
              <a:rPr lang="it-IT" b="0" i="0" dirty="0">
                <a:solidFill>
                  <a:srgbClr val="D1D5DB"/>
                </a:solidFill>
                <a:effectLst/>
                <a:latin typeface="Söhne"/>
              </a:rPr>
              <a:t> fornito, verrà creato un singolo ambiente Docker che conterrà due container distinti, ognuno dei quali rappresenta un servizio specifico per la tua applicazione "ratatouille23".</a:t>
            </a:r>
          </a:p>
          <a:p>
            <a:pPr algn="l">
              <a:buFont typeface="+mj-lt"/>
              <a:buAutoNum type="arabicPeriod"/>
            </a:pPr>
            <a:r>
              <a:rPr lang="it-IT" b="0" i="0" dirty="0">
                <a:solidFill>
                  <a:srgbClr val="D1D5DB"/>
                </a:solidFill>
                <a:effectLst/>
                <a:latin typeface="Söhne"/>
              </a:rPr>
              <a:t>Il primo container è basato sull'immagine di MySQL e rappresenta il servizio del database. Questo container eseguirà un'istanza di MySQL con le configurazioni specificate, come la password di root e le variabili d'ambiente del database.</a:t>
            </a:r>
          </a:p>
          <a:p>
            <a:pPr algn="l">
              <a:buFont typeface="+mj-lt"/>
              <a:buAutoNum type="arabicPeriod"/>
            </a:pPr>
            <a:r>
              <a:rPr lang="it-IT" b="0" i="0" dirty="0">
                <a:solidFill>
                  <a:srgbClr val="D1D5DB"/>
                </a:solidFill>
                <a:effectLst/>
                <a:latin typeface="Söhne"/>
              </a:rPr>
              <a:t>Il secondo container è basato sull'immagine dell'applicazione Spring Boot che verrà costruita localmente. Questo container eseguirà l'applicazione "ratatouille23" basata su Spring Boot e condividerà informazioni di configurazione, come le credenziali di accesso al database, con il servizio del database.</a:t>
            </a:r>
          </a:p>
          <a:p>
            <a:pPr algn="l"/>
            <a:r>
              <a:rPr lang="it-IT" b="0" i="0" dirty="0">
                <a:solidFill>
                  <a:srgbClr val="D1D5DB"/>
                </a:solidFill>
                <a:effectLst/>
                <a:latin typeface="Söhne"/>
              </a:rPr>
              <a:t>Entrambi i container sono isolati l'uno dall'altro, ma sono collegati attraverso la rete Docker interna che viene creata automaticamente da Docker Compose. Questo consente all'applicazione Spring Boot di connettersi e interagire con il database MySQL utilizzando le variabili d'ambiente e le configurazioni specificate nel file Compose.</a:t>
            </a:r>
          </a:p>
          <a:p>
            <a:pPr algn="l"/>
            <a:r>
              <a:rPr lang="it-IT" b="0" i="0" dirty="0">
                <a:solidFill>
                  <a:srgbClr val="D1D5DB"/>
                </a:solidFill>
                <a:effectLst/>
                <a:latin typeface="Söhne"/>
              </a:rPr>
              <a:t>In sintesi, Docker Compose semplifica la creazione, la gestione e l'orchestrazione di più container Docker in un unico ambiente, consentendo loro di collaborare per fornire un'applicazione completa e funzionante.</a:t>
            </a:r>
          </a:p>
          <a:p>
            <a:endParaRPr lang="it-IT" dirty="0"/>
          </a:p>
        </p:txBody>
      </p:sp>
      <p:sp>
        <p:nvSpPr>
          <p:cNvPr id="4" name="Segnaposto numero diapositiva 3"/>
          <p:cNvSpPr>
            <a:spLocks noGrp="1"/>
          </p:cNvSpPr>
          <p:nvPr>
            <p:ph type="sldNum" sz="quarter" idx="5"/>
          </p:nvPr>
        </p:nvSpPr>
        <p:spPr/>
        <p:txBody>
          <a:bodyPr/>
          <a:lstStyle/>
          <a:p>
            <a:fld id="{81E6ABF4-6457-4226-A531-81BA0A63C4A8}" type="slidenum">
              <a:rPr lang="it-IT" smtClean="0"/>
              <a:t>14</a:t>
            </a:fld>
            <a:endParaRPr lang="it-IT"/>
          </a:p>
        </p:txBody>
      </p:sp>
    </p:spTree>
    <p:extLst>
      <p:ext uri="{BB962C8B-B14F-4D97-AF65-F5344CB8AC3E}">
        <p14:creationId xmlns:p14="http://schemas.microsoft.com/office/powerpoint/2010/main" val="4164385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C2226D-F6C8-D4DE-9105-4A553146AFBB}"/>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2B4441FF-74B3-D955-5439-9C3ECE3D95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690F2E9-B505-BF8A-E316-E6B386E7C379}"/>
              </a:ext>
            </a:extLst>
          </p:cNvPr>
          <p:cNvSpPr>
            <a:spLocks noGrp="1"/>
          </p:cNvSpPr>
          <p:nvPr>
            <p:ph type="dt" sz="half" idx="10"/>
          </p:nvPr>
        </p:nvSpPr>
        <p:spPr/>
        <p:txBody>
          <a:bodyPr/>
          <a:lstStyle/>
          <a:p>
            <a:fld id="{CD30DDD3-8FF3-42B3-BBEB-C8A612FEC8A6}" type="datetimeFigureOut">
              <a:rPr lang="it-IT" smtClean="0"/>
              <a:t>17/12/2023</a:t>
            </a:fld>
            <a:endParaRPr lang="it-IT"/>
          </a:p>
        </p:txBody>
      </p:sp>
      <p:sp>
        <p:nvSpPr>
          <p:cNvPr id="5" name="Segnaposto piè di pagina 4">
            <a:extLst>
              <a:ext uri="{FF2B5EF4-FFF2-40B4-BE49-F238E27FC236}">
                <a16:creationId xmlns:a16="http://schemas.microsoft.com/office/drawing/2014/main" id="{B5AF0B3C-3B1F-1C3E-002C-A609A463E57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9B5EB2E-4E62-65A7-A3D3-B3263FCE4DBD}"/>
              </a:ext>
            </a:extLst>
          </p:cNvPr>
          <p:cNvSpPr>
            <a:spLocks noGrp="1"/>
          </p:cNvSpPr>
          <p:nvPr>
            <p:ph type="sldNum" sz="quarter" idx="12"/>
          </p:nvPr>
        </p:nvSpPr>
        <p:spPr/>
        <p:txBody>
          <a:bodyPr/>
          <a:lstStyle/>
          <a:p>
            <a:fld id="{4ADE97A9-8B24-40E2-996F-18B558D5664C}" type="slidenum">
              <a:rPr lang="it-IT" smtClean="0"/>
              <a:t>‹N›</a:t>
            </a:fld>
            <a:endParaRPr lang="it-IT"/>
          </a:p>
        </p:txBody>
      </p:sp>
    </p:spTree>
    <p:extLst>
      <p:ext uri="{BB962C8B-B14F-4D97-AF65-F5344CB8AC3E}">
        <p14:creationId xmlns:p14="http://schemas.microsoft.com/office/powerpoint/2010/main" val="3517606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A5460D-F644-6DB0-D956-6D1BA2107640}"/>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07974CA-AB6E-DA3F-DFFE-D23EE06CA70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3830237-9DB6-FC18-D18E-85FC4F238F8D}"/>
              </a:ext>
            </a:extLst>
          </p:cNvPr>
          <p:cNvSpPr>
            <a:spLocks noGrp="1"/>
          </p:cNvSpPr>
          <p:nvPr>
            <p:ph type="dt" sz="half" idx="10"/>
          </p:nvPr>
        </p:nvSpPr>
        <p:spPr/>
        <p:txBody>
          <a:bodyPr/>
          <a:lstStyle/>
          <a:p>
            <a:fld id="{CD30DDD3-8FF3-42B3-BBEB-C8A612FEC8A6}" type="datetimeFigureOut">
              <a:rPr lang="it-IT" smtClean="0"/>
              <a:t>17/12/2023</a:t>
            </a:fld>
            <a:endParaRPr lang="it-IT"/>
          </a:p>
        </p:txBody>
      </p:sp>
      <p:sp>
        <p:nvSpPr>
          <p:cNvPr id="5" name="Segnaposto piè di pagina 4">
            <a:extLst>
              <a:ext uri="{FF2B5EF4-FFF2-40B4-BE49-F238E27FC236}">
                <a16:creationId xmlns:a16="http://schemas.microsoft.com/office/drawing/2014/main" id="{1D54F58E-0690-8F13-E35E-8F12EAF249E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C344937-4EC5-11E3-7A7C-27CAA540DD2F}"/>
              </a:ext>
            </a:extLst>
          </p:cNvPr>
          <p:cNvSpPr>
            <a:spLocks noGrp="1"/>
          </p:cNvSpPr>
          <p:nvPr>
            <p:ph type="sldNum" sz="quarter" idx="12"/>
          </p:nvPr>
        </p:nvSpPr>
        <p:spPr/>
        <p:txBody>
          <a:bodyPr/>
          <a:lstStyle/>
          <a:p>
            <a:fld id="{4ADE97A9-8B24-40E2-996F-18B558D5664C}" type="slidenum">
              <a:rPr lang="it-IT" smtClean="0"/>
              <a:t>‹N›</a:t>
            </a:fld>
            <a:endParaRPr lang="it-IT"/>
          </a:p>
        </p:txBody>
      </p:sp>
    </p:spTree>
    <p:extLst>
      <p:ext uri="{BB962C8B-B14F-4D97-AF65-F5344CB8AC3E}">
        <p14:creationId xmlns:p14="http://schemas.microsoft.com/office/powerpoint/2010/main" val="1178597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6871AB3F-2657-633B-DEA1-96B273140C51}"/>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00D78FC-E956-1F7F-C0EF-25D7B1EEEA3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21B07CC-6A94-8077-224F-07E79FAD3990}"/>
              </a:ext>
            </a:extLst>
          </p:cNvPr>
          <p:cNvSpPr>
            <a:spLocks noGrp="1"/>
          </p:cNvSpPr>
          <p:nvPr>
            <p:ph type="dt" sz="half" idx="10"/>
          </p:nvPr>
        </p:nvSpPr>
        <p:spPr/>
        <p:txBody>
          <a:bodyPr/>
          <a:lstStyle/>
          <a:p>
            <a:fld id="{CD30DDD3-8FF3-42B3-BBEB-C8A612FEC8A6}" type="datetimeFigureOut">
              <a:rPr lang="it-IT" smtClean="0"/>
              <a:t>17/12/2023</a:t>
            </a:fld>
            <a:endParaRPr lang="it-IT"/>
          </a:p>
        </p:txBody>
      </p:sp>
      <p:sp>
        <p:nvSpPr>
          <p:cNvPr id="5" name="Segnaposto piè di pagina 4">
            <a:extLst>
              <a:ext uri="{FF2B5EF4-FFF2-40B4-BE49-F238E27FC236}">
                <a16:creationId xmlns:a16="http://schemas.microsoft.com/office/drawing/2014/main" id="{D7A05FA9-6CAA-A5A8-4FBC-A371F8E2B61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C1A7400-686D-FCF8-3AA6-1C458D1ED9E4}"/>
              </a:ext>
            </a:extLst>
          </p:cNvPr>
          <p:cNvSpPr>
            <a:spLocks noGrp="1"/>
          </p:cNvSpPr>
          <p:nvPr>
            <p:ph type="sldNum" sz="quarter" idx="12"/>
          </p:nvPr>
        </p:nvSpPr>
        <p:spPr/>
        <p:txBody>
          <a:bodyPr/>
          <a:lstStyle/>
          <a:p>
            <a:fld id="{4ADE97A9-8B24-40E2-996F-18B558D5664C}" type="slidenum">
              <a:rPr lang="it-IT" smtClean="0"/>
              <a:t>‹N›</a:t>
            </a:fld>
            <a:endParaRPr lang="it-IT"/>
          </a:p>
        </p:txBody>
      </p:sp>
    </p:spTree>
    <p:extLst>
      <p:ext uri="{BB962C8B-B14F-4D97-AF65-F5344CB8AC3E}">
        <p14:creationId xmlns:p14="http://schemas.microsoft.com/office/powerpoint/2010/main" val="2597070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C1AB41-37CB-6856-A2ED-1988D68E45C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9E643DB-2412-AAA8-ECA8-6B513ED363DC}"/>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118A2B7-E6BA-ABBB-3AC4-B91ADE510F54}"/>
              </a:ext>
            </a:extLst>
          </p:cNvPr>
          <p:cNvSpPr>
            <a:spLocks noGrp="1"/>
          </p:cNvSpPr>
          <p:nvPr>
            <p:ph type="dt" sz="half" idx="10"/>
          </p:nvPr>
        </p:nvSpPr>
        <p:spPr/>
        <p:txBody>
          <a:bodyPr/>
          <a:lstStyle/>
          <a:p>
            <a:fld id="{CD30DDD3-8FF3-42B3-BBEB-C8A612FEC8A6}" type="datetimeFigureOut">
              <a:rPr lang="it-IT" smtClean="0"/>
              <a:t>17/12/2023</a:t>
            </a:fld>
            <a:endParaRPr lang="it-IT"/>
          </a:p>
        </p:txBody>
      </p:sp>
      <p:sp>
        <p:nvSpPr>
          <p:cNvPr id="5" name="Segnaposto piè di pagina 4">
            <a:extLst>
              <a:ext uri="{FF2B5EF4-FFF2-40B4-BE49-F238E27FC236}">
                <a16:creationId xmlns:a16="http://schemas.microsoft.com/office/drawing/2014/main" id="{B18B03B3-53C7-706D-6CA9-98BC5A4FEFD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236D551-E0C5-541B-DF63-816FE9BF1717}"/>
              </a:ext>
            </a:extLst>
          </p:cNvPr>
          <p:cNvSpPr>
            <a:spLocks noGrp="1"/>
          </p:cNvSpPr>
          <p:nvPr>
            <p:ph type="sldNum" sz="quarter" idx="12"/>
          </p:nvPr>
        </p:nvSpPr>
        <p:spPr/>
        <p:txBody>
          <a:bodyPr/>
          <a:lstStyle/>
          <a:p>
            <a:fld id="{4ADE97A9-8B24-40E2-996F-18B558D5664C}" type="slidenum">
              <a:rPr lang="it-IT" smtClean="0"/>
              <a:t>‹N›</a:t>
            </a:fld>
            <a:endParaRPr lang="it-IT"/>
          </a:p>
        </p:txBody>
      </p:sp>
    </p:spTree>
    <p:extLst>
      <p:ext uri="{BB962C8B-B14F-4D97-AF65-F5344CB8AC3E}">
        <p14:creationId xmlns:p14="http://schemas.microsoft.com/office/powerpoint/2010/main" val="1936542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D5A46B-EE86-A862-2D37-E4020349B6B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919AB629-C696-A6E9-A003-E4536DCBD7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BA735B4E-EC45-18BD-4FE5-617F92F70A66}"/>
              </a:ext>
            </a:extLst>
          </p:cNvPr>
          <p:cNvSpPr>
            <a:spLocks noGrp="1"/>
          </p:cNvSpPr>
          <p:nvPr>
            <p:ph type="dt" sz="half" idx="10"/>
          </p:nvPr>
        </p:nvSpPr>
        <p:spPr/>
        <p:txBody>
          <a:bodyPr/>
          <a:lstStyle/>
          <a:p>
            <a:fld id="{CD30DDD3-8FF3-42B3-BBEB-C8A612FEC8A6}" type="datetimeFigureOut">
              <a:rPr lang="it-IT" smtClean="0"/>
              <a:t>17/12/2023</a:t>
            </a:fld>
            <a:endParaRPr lang="it-IT"/>
          </a:p>
        </p:txBody>
      </p:sp>
      <p:sp>
        <p:nvSpPr>
          <p:cNvPr id="5" name="Segnaposto piè di pagina 4">
            <a:extLst>
              <a:ext uri="{FF2B5EF4-FFF2-40B4-BE49-F238E27FC236}">
                <a16:creationId xmlns:a16="http://schemas.microsoft.com/office/drawing/2014/main" id="{45CCB09F-CC6F-669D-5B66-18946DF68E2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3C7DFAB-66AA-A9AD-9FFC-FC076FECB63C}"/>
              </a:ext>
            </a:extLst>
          </p:cNvPr>
          <p:cNvSpPr>
            <a:spLocks noGrp="1"/>
          </p:cNvSpPr>
          <p:nvPr>
            <p:ph type="sldNum" sz="quarter" idx="12"/>
          </p:nvPr>
        </p:nvSpPr>
        <p:spPr/>
        <p:txBody>
          <a:bodyPr/>
          <a:lstStyle/>
          <a:p>
            <a:fld id="{4ADE97A9-8B24-40E2-996F-18B558D5664C}" type="slidenum">
              <a:rPr lang="it-IT" smtClean="0"/>
              <a:t>‹N›</a:t>
            </a:fld>
            <a:endParaRPr lang="it-IT"/>
          </a:p>
        </p:txBody>
      </p:sp>
    </p:spTree>
    <p:extLst>
      <p:ext uri="{BB962C8B-B14F-4D97-AF65-F5344CB8AC3E}">
        <p14:creationId xmlns:p14="http://schemas.microsoft.com/office/powerpoint/2010/main" val="3714441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CD56B3-E0CA-ED08-EE97-19A4C167E0F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1231156-FCDD-F3A8-44C8-63356A5F1BB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A965A355-B74D-CA3C-3CA2-195F4F56AF10}"/>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28E62BEC-9E98-DBC6-9AEA-22FFFCFCA5C0}"/>
              </a:ext>
            </a:extLst>
          </p:cNvPr>
          <p:cNvSpPr>
            <a:spLocks noGrp="1"/>
          </p:cNvSpPr>
          <p:nvPr>
            <p:ph type="dt" sz="half" idx="10"/>
          </p:nvPr>
        </p:nvSpPr>
        <p:spPr/>
        <p:txBody>
          <a:bodyPr/>
          <a:lstStyle/>
          <a:p>
            <a:fld id="{CD30DDD3-8FF3-42B3-BBEB-C8A612FEC8A6}" type="datetimeFigureOut">
              <a:rPr lang="it-IT" smtClean="0"/>
              <a:t>17/12/2023</a:t>
            </a:fld>
            <a:endParaRPr lang="it-IT"/>
          </a:p>
        </p:txBody>
      </p:sp>
      <p:sp>
        <p:nvSpPr>
          <p:cNvPr id="6" name="Segnaposto piè di pagina 5">
            <a:extLst>
              <a:ext uri="{FF2B5EF4-FFF2-40B4-BE49-F238E27FC236}">
                <a16:creationId xmlns:a16="http://schemas.microsoft.com/office/drawing/2014/main" id="{087640DC-0389-8467-07C1-211950B53DC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7065192-4F24-5637-FB3F-644A8D7E1204}"/>
              </a:ext>
            </a:extLst>
          </p:cNvPr>
          <p:cNvSpPr>
            <a:spLocks noGrp="1"/>
          </p:cNvSpPr>
          <p:nvPr>
            <p:ph type="sldNum" sz="quarter" idx="12"/>
          </p:nvPr>
        </p:nvSpPr>
        <p:spPr/>
        <p:txBody>
          <a:bodyPr/>
          <a:lstStyle/>
          <a:p>
            <a:fld id="{4ADE97A9-8B24-40E2-996F-18B558D5664C}" type="slidenum">
              <a:rPr lang="it-IT" smtClean="0"/>
              <a:t>‹N›</a:t>
            </a:fld>
            <a:endParaRPr lang="it-IT"/>
          </a:p>
        </p:txBody>
      </p:sp>
    </p:spTree>
    <p:extLst>
      <p:ext uri="{BB962C8B-B14F-4D97-AF65-F5344CB8AC3E}">
        <p14:creationId xmlns:p14="http://schemas.microsoft.com/office/powerpoint/2010/main" val="3039616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44319E-5B4E-9867-77D8-1FDF67878ED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9E3EEE5-14FF-6688-2053-29E83D56D7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C6C8BDF-AA0A-69CB-44F7-ECF9F51A94C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89AD6D1-5CD4-4CD1-84E5-3954F53AFE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D16038BF-5246-B549-B19D-52C814368FC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F9404C07-D413-6D9E-293D-DA26BD5F6991}"/>
              </a:ext>
            </a:extLst>
          </p:cNvPr>
          <p:cNvSpPr>
            <a:spLocks noGrp="1"/>
          </p:cNvSpPr>
          <p:nvPr>
            <p:ph type="dt" sz="half" idx="10"/>
          </p:nvPr>
        </p:nvSpPr>
        <p:spPr/>
        <p:txBody>
          <a:bodyPr/>
          <a:lstStyle/>
          <a:p>
            <a:fld id="{CD30DDD3-8FF3-42B3-BBEB-C8A612FEC8A6}" type="datetimeFigureOut">
              <a:rPr lang="it-IT" smtClean="0"/>
              <a:t>17/12/2023</a:t>
            </a:fld>
            <a:endParaRPr lang="it-IT"/>
          </a:p>
        </p:txBody>
      </p:sp>
      <p:sp>
        <p:nvSpPr>
          <p:cNvPr id="8" name="Segnaposto piè di pagina 7">
            <a:extLst>
              <a:ext uri="{FF2B5EF4-FFF2-40B4-BE49-F238E27FC236}">
                <a16:creationId xmlns:a16="http://schemas.microsoft.com/office/drawing/2014/main" id="{6BA65E76-0880-7CCC-0384-BE0F945F821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6262DEF0-A344-5251-7DBE-47AA93D0A69D}"/>
              </a:ext>
            </a:extLst>
          </p:cNvPr>
          <p:cNvSpPr>
            <a:spLocks noGrp="1"/>
          </p:cNvSpPr>
          <p:nvPr>
            <p:ph type="sldNum" sz="quarter" idx="12"/>
          </p:nvPr>
        </p:nvSpPr>
        <p:spPr/>
        <p:txBody>
          <a:bodyPr/>
          <a:lstStyle/>
          <a:p>
            <a:fld id="{4ADE97A9-8B24-40E2-996F-18B558D5664C}" type="slidenum">
              <a:rPr lang="it-IT" smtClean="0"/>
              <a:t>‹N›</a:t>
            </a:fld>
            <a:endParaRPr lang="it-IT"/>
          </a:p>
        </p:txBody>
      </p:sp>
    </p:spTree>
    <p:extLst>
      <p:ext uri="{BB962C8B-B14F-4D97-AF65-F5344CB8AC3E}">
        <p14:creationId xmlns:p14="http://schemas.microsoft.com/office/powerpoint/2010/main" val="3107634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1EC59E-9C20-F44C-BA52-67C7B41D498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805E5285-F945-29AE-651D-2624F7D59457}"/>
              </a:ext>
            </a:extLst>
          </p:cNvPr>
          <p:cNvSpPr>
            <a:spLocks noGrp="1"/>
          </p:cNvSpPr>
          <p:nvPr>
            <p:ph type="dt" sz="half" idx="10"/>
          </p:nvPr>
        </p:nvSpPr>
        <p:spPr/>
        <p:txBody>
          <a:bodyPr/>
          <a:lstStyle/>
          <a:p>
            <a:fld id="{CD30DDD3-8FF3-42B3-BBEB-C8A612FEC8A6}" type="datetimeFigureOut">
              <a:rPr lang="it-IT" smtClean="0"/>
              <a:t>17/12/2023</a:t>
            </a:fld>
            <a:endParaRPr lang="it-IT"/>
          </a:p>
        </p:txBody>
      </p:sp>
      <p:sp>
        <p:nvSpPr>
          <p:cNvPr id="4" name="Segnaposto piè di pagina 3">
            <a:extLst>
              <a:ext uri="{FF2B5EF4-FFF2-40B4-BE49-F238E27FC236}">
                <a16:creationId xmlns:a16="http://schemas.microsoft.com/office/drawing/2014/main" id="{E4EF2C47-76F3-6495-C5DF-5FC0804F4584}"/>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D5CAF246-159A-FAA1-32E2-C41CC304FBD2}"/>
              </a:ext>
            </a:extLst>
          </p:cNvPr>
          <p:cNvSpPr>
            <a:spLocks noGrp="1"/>
          </p:cNvSpPr>
          <p:nvPr>
            <p:ph type="sldNum" sz="quarter" idx="12"/>
          </p:nvPr>
        </p:nvSpPr>
        <p:spPr/>
        <p:txBody>
          <a:bodyPr/>
          <a:lstStyle/>
          <a:p>
            <a:fld id="{4ADE97A9-8B24-40E2-996F-18B558D5664C}" type="slidenum">
              <a:rPr lang="it-IT" smtClean="0"/>
              <a:t>‹N›</a:t>
            </a:fld>
            <a:endParaRPr lang="it-IT"/>
          </a:p>
        </p:txBody>
      </p:sp>
    </p:spTree>
    <p:extLst>
      <p:ext uri="{BB962C8B-B14F-4D97-AF65-F5344CB8AC3E}">
        <p14:creationId xmlns:p14="http://schemas.microsoft.com/office/powerpoint/2010/main" val="1725997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140E876-3EF3-9F56-E78C-DA012943FA68}"/>
              </a:ext>
            </a:extLst>
          </p:cNvPr>
          <p:cNvSpPr>
            <a:spLocks noGrp="1"/>
          </p:cNvSpPr>
          <p:nvPr>
            <p:ph type="dt" sz="half" idx="10"/>
          </p:nvPr>
        </p:nvSpPr>
        <p:spPr/>
        <p:txBody>
          <a:bodyPr/>
          <a:lstStyle/>
          <a:p>
            <a:fld id="{CD30DDD3-8FF3-42B3-BBEB-C8A612FEC8A6}" type="datetimeFigureOut">
              <a:rPr lang="it-IT" smtClean="0"/>
              <a:t>17/12/2023</a:t>
            </a:fld>
            <a:endParaRPr lang="it-IT"/>
          </a:p>
        </p:txBody>
      </p:sp>
      <p:sp>
        <p:nvSpPr>
          <p:cNvPr id="3" name="Segnaposto piè di pagina 2">
            <a:extLst>
              <a:ext uri="{FF2B5EF4-FFF2-40B4-BE49-F238E27FC236}">
                <a16:creationId xmlns:a16="http://schemas.microsoft.com/office/drawing/2014/main" id="{75DA3150-388B-E017-011E-A96AA28CD3A1}"/>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8EBF57EE-781F-835A-DD98-82408F618984}"/>
              </a:ext>
            </a:extLst>
          </p:cNvPr>
          <p:cNvSpPr>
            <a:spLocks noGrp="1"/>
          </p:cNvSpPr>
          <p:nvPr>
            <p:ph type="sldNum" sz="quarter" idx="12"/>
          </p:nvPr>
        </p:nvSpPr>
        <p:spPr/>
        <p:txBody>
          <a:bodyPr/>
          <a:lstStyle/>
          <a:p>
            <a:fld id="{4ADE97A9-8B24-40E2-996F-18B558D5664C}" type="slidenum">
              <a:rPr lang="it-IT" smtClean="0"/>
              <a:t>‹N›</a:t>
            </a:fld>
            <a:endParaRPr lang="it-IT"/>
          </a:p>
        </p:txBody>
      </p:sp>
    </p:spTree>
    <p:extLst>
      <p:ext uri="{BB962C8B-B14F-4D97-AF65-F5344CB8AC3E}">
        <p14:creationId xmlns:p14="http://schemas.microsoft.com/office/powerpoint/2010/main" val="160541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4025EE-896F-B0CA-5B05-BA0836A3C9C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8841118-4498-76F9-7217-61B7C99249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5356566F-E78A-CAB8-F509-BB73EA2B8C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A6B08BD-B03B-2491-9ECF-C88720D82969}"/>
              </a:ext>
            </a:extLst>
          </p:cNvPr>
          <p:cNvSpPr>
            <a:spLocks noGrp="1"/>
          </p:cNvSpPr>
          <p:nvPr>
            <p:ph type="dt" sz="half" idx="10"/>
          </p:nvPr>
        </p:nvSpPr>
        <p:spPr/>
        <p:txBody>
          <a:bodyPr/>
          <a:lstStyle/>
          <a:p>
            <a:fld id="{CD30DDD3-8FF3-42B3-BBEB-C8A612FEC8A6}" type="datetimeFigureOut">
              <a:rPr lang="it-IT" smtClean="0"/>
              <a:t>17/12/2023</a:t>
            </a:fld>
            <a:endParaRPr lang="it-IT"/>
          </a:p>
        </p:txBody>
      </p:sp>
      <p:sp>
        <p:nvSpPr>
          <p:cNvPr id="6" name="Segnaposto piè di pagina 5">
            <a:extLst>
              <a:ext uri="{FF2B5EF4-FFF2-40B4-BE49-F238E27FC236}">
                <a16:creationId xmlns:a16="http://schemas.microsoft.com/office/drawing/2014/main" id="{7692A2CF-0216-6387-31A2-52B1EB55F44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B813E0F-A1C3-EB7C-DE4B-83FFC6DB5098}"/>
              </a:ext>
            </a:extLst>
          </p:cNvPr>
          <p:cNvSpPr>
            <a:spLocks noGrp="1"/>
          </p:cNvSpPr>
          <p:nvPr>
            <p:ph type="sldNum" sz="quarter" idx="12"/>
          </p:nvPr>
        </p:nvSpPr>
        <p:spPr/>
        <p:txBody>
          <a:bodyPr/>
          <a:lstStyle/>
          <a:p>
            <a:fld id="{4ADE97A9-8B24-40E2-996F-18B558D5664C}" type="slidenum">
              <a:rPr lang="it-IT" smtClean="0"/>
              <a:t>‹N›</a:t>
            </a:fld>
            <a:endParaRPr lang="it-IT"/>
          </a:p>
        </p:txBody>
      </p:sp>
    </p:spTree>
    <p:extLst>
      <p:ext uri="{BB962C8B-B14F-4D97-AF65-F5344CB8AC3E}">
        <p14:creationId xmlns:p14="http://schemas.microsoft.com/office/powerpoint/2010/main" val="258348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2E0ECB-7921-7F19-3A9F-EE01C19B14E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6FD76206-61D4-D54B-23AA-B5EBE1B793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6D116D4-6A9F-8AB7-7595-DA24A9C6E5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FAB28B4-2FC6-4F99-418B-A51B39759379}"/>
              </a:ext>
            </a:extLst>
          </p:cNvPr>
          <p:cNvSpPr>
            <a:spLocks noGrp="1"/>
          </p:cNvSpPr>
          <p:nvPr>
            <p:ph type="dt" sz="half" idx="10"/>
          </p:nvPr>
        </p:nvSpPr>
        <p:spPr/>
        <p:txBody>
          <a:bodyPr/>
          <a:lstStyle/>
          <a:p>
            <a:fld id="{CD30DDD3-8FF3-42B3-BBEB-C8A612FEC8A6}" type="datetimeFigureOut">
              <a:rPr lang="it-IT" smtClean="0"/>
              <a:t>17/12/2023</a:t>
            </a:fld>
            <a:endParaRPr lang="it-IT"/>
          </a:p>
        </p:txBody>
      </p:sp>
      <p:sp>
        <p:nvSpPr>
          <p:cNvPr id="6" name="Segnaposto piè di pagina 5">
            <a:extLst>
              <a:ext uri="{FF2B5EF4-FFF2-40B4-BE49-F238E27FC236}">
                <a16:creationId xmlns:a16="http://schemas.microsoft.com/office/drawing/2014/main" id="{F1F26686-E186-F468-EE17-309E3E858D9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794DBDB-8BAE-459B-76CF-473BFCEB011A}"/>
              </a:ext>
            </a:extLst>
          </p:cNvPr>
          <p:cNvSpPr>
            <a:spLocks noGrp="1"/>
          </p:cNvSpPr>
          <p:nvPr>
            <p:ph type="sldNum" sz="quarter" idx="12"/>
          </p:nvPr>
        </p:nvSpPr>
        <p:spPr/>
        <p:txBody>
          <a:bodyPr/>
          <a:lstStyle/>
          <a:p>
            <a:fld id="{4ADE97A9-8B24-40E2-996F-18B558D5664C}" type="slidenum">
              <a:rPr lang="it-IT" smtClean="0"/>
              <a:t>‹N›</a:t>
            </a:fld>
            <a:endParaRPr lang="it-IT"/>
          </a:p>
        </p:txBody>
      </p:sp>
    </p:spTree>
    <p:extLst>
      <p:ext uri="{BB962C8B-B14F-4D97-AF65-F5344CB8AC3E}">
        <p14:creationId xmlns:p14="http://schemas.microsoft.com/office/powerpoint/2010/main" val="3722760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6E7B78B-EDB9-4147-D346-41E25E93AA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B0FF8C3-F561-43CA-0474-6A18616525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81FB6FC-AD02-7FC2-1AF9-50A875931A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30DDD3-8FF3-42B3-BBEB-C8A612FEC8A6}" type="datetimeFigureOut">
              <a:rPr lang="it-IT" smtClean="0"/>
              <a:t>17/12/2023</a:t>
            </a:fld>
            <a:endParaRPr lang="it-IT"/>
          </a:p>
        </p:txBody>
      </p:sp>
      <p:sp>
        <p:nvSpPr>
          <p:cNvPr id="5" name="Segnaposto piè di pagina 4">
            <a:extLst>
              <a:ext uri="{FF2B5EF4-FFF2-40B4-BE49-F238E27FC236}">
                <a16:creationId xmlns:a16="http://schemas.microsoft.com/office/drawing/2014/main" id="{897705DC-8081-38F5-C5EA-D0FA0A0917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765CD683-DE62-CF4E-B39E-140B57F5CE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E97A9-8B24-40E2-996F-18B558D5664C}" type="slidenum">
              <a:rPr lang="it-IT" smtClean="0"/>
              <a:t>‹N›</a:t>
            </a:fld>
            <a:endParaRPr lang="it-IT"/>
          </a:p>
        </p:txBody>
      </p:sp>
    </p:spTree>
    <p:extLst>
      <p:ext uri="{BB962C8B-B14F-4D97-AF65-F5344CB8AC3E}">
        <p14:creationId xmlns:p14="http://schemas.microsoft.com/office/powerpoint/2010/main" val="233447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0.png"/><Relationship Id="rId5" Type="http://schemas.openxmlformats.org/officeDocument/2006/relationships/image" Target="../media/image3.pn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CirodeCristofaro"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hyperlink" Target="https://www.freepngimg.com/png/58538-development-android-software-free-hd-image" TargetMode="External"/><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C2D21B46-B63D-CE4D-23D7-61CA43FAE0D8}"/>
              </a:ext>
            </a:extLst>
          </p:cNvPr>
          <p:cNvSpPr/>
          <p:nvPr/>
        </p:nvSpPr>
        <p:spPr>
          <a:xfrm>
            <a:off x="0" y="0"/>
            <a:ext cx="2773680" cy="687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con angoli arrotondati 4">
            <a:extLst>
              <a:ext uri="{FF2B5EF4-FFF2-40B4-BE49-F238E27FC236}">
                <a16:creationId xmlns:a16="http://schemas.microsoft.com/office/drawing/2014/main" id="{2F377A78-F7E6-E6A9-F810-FD7A68DF6D03}"/>
              </a:ext>
            </a:extLst>
          </p:cNvPr>
          <p:cNvSpPr/>
          <p:nvPr/>
        </p:nvSpPr>
        <p:spPr>
          <a:xfrm>
            <a:off x="324712" y="4894303"/>
            <a:ext cx="2160000" cy="1800000"/>
          </a:xfrm>
          <a:prstGeom prst="roundRect">
            <a:avLst/>
          </a:prstGeom>
          <a:blipFill>
            <a:blip r:embed="rId3"/>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con angoli arrotondati 5">
            <a:extLst>
              <a:ext uri="{FF2B5EF4-FFF2-40B4-BE49-F238E27FC236}">
                <a16:creationId xmlns:a16="http://schemas.microsoft.com/office/drawing/2014/main" id="{25C81B1F-0957-2690-ADE6-20533D619A9F}"/>
              </a:ext>
            </a:extLst>
          </p:cNvPr>
          <p:cNvSpPr/>
          <p:nvPr/>
        </p:nvSpPr>
        <p:spPr>
          <a:xfrm>
            <a:off x="324712" y="5735816"/>
            <a:ext cx="2160000" cy="1800000"/>
          </a:xfrm>
          <a:prstGeom prst="roundRect">
            <a:avLst/>
          </a:prstGeom>
          <a:blipFill>
            <a:blip r:embed="rId4"/>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con angoli arrotondati 6">
            <a:extLst>
              <a:ext uri="{FF2B5EF4-FFF2-40B4-BE49-F238E27FC236}">
                <a16:creationId xmlns:a16="http://schemas.microsoft.com/office/drawing/2014/main" id="{667DFD9A-5886-BEAD-B950-8E0604565348}"/>
              </a:ext>
            </a:extLst>
          </p:cNvPr>
          <p:cNvSpPr/>
          <p:nvPr/>
        </p:nvSpPr>
        <p:spPr>
          <a:xfrm>
            <a:off x="324712" y="6501129"/>
            <a:ext cx="2160000" cy="1800000"/>
          </a:xfrm>
          <a:prstGeom prst="roundRect">
            <a:avLst/>
          </a:prstGeom>
          <a:blipFill>
            <a:blip r:embed="rId5"/>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7F802B37-154D-0353-2B0D-BA85564F2702}"/>
              </a:ext>
            </a:extLst>
          </p:cNvPr>
          <p:cNvSpPr/>
          <p:nvPr/>
        </p:nvSpPr>
        <p:spPr>
          <a:xfrm>
            <a:off x="324712" y="7266442"/>
            <a:ext cx="2160000" cy="1800000"/>
          </a:xfrm>
          <a:prstGeom prst="roundRect">
            <a:avLst/>
          </a:prstGeom>
          <a:blipFill>
            <a:blip r:embed="rId6"/>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con angoli arrotondati 11">
            <a:extLst>
              <a:ext uri="{FF2B5EF4-FFF2-40B4-BE49-F238E27FC236}">
                <a16:creationId xmlns:a16="http://schemas.microsoft.com/office/drawing/2014/main" id="{97D5409D-A809-D91F-289C-62116509A234}"/>
              </a:ext>
            </a:extLst>
          </p:cNvPr>
          <p:cNvSpPr/>
          <p:nvPr/>
        </p:nvSpPr>
        <p:spPr>
          <a:xfrm>
            <a:off x="324712" y="8107955"/>
            <a:ext cx="2160000" cy="1800000"/>
          </a:xfrm>
          <a:prstGeom prst="roundRect">
            <a:avLst/>
          </a:prstGeom>
          <a:blipFill>
            <a:blip r:embed="rId7"/>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 name="Gruppo 2">
            <a:extLst>
              <a:ext uri="{FF2B5EF4-FFF2-40B4-BE49-F238E27FC236}">
                <a16:creationId xmlns:a16="http://schemas.microsoft.com/office/drawing/2014/main" id="{8F8AAD45-CBD6-97AE-BD93-167B913F547C}"/>
              </a:ext>
            </a:extLst>
          </p:cNvPr>
          <p:cNvGrpSpPr/>
          <p:nvPr/>
        </p:nvGrpSpPr>
        <p:grpSpPr>
          <a:xfrm>
            <a:off x="4972050" y="1009739"/>
            <a:ext cx="3992018" cy="4041648"/>
            <a:chOff x="3845293" y="525311"/>
            <a:chExt cx="5052489" cy="5831657"/>
          </a:xfrm>
        </p:grpSpPr>
        <p:sp>
          <p:nvSpPr>
            <p:cNvPr id="4" name="Figura a mano libera: forma 3">
              <a:extLst>
                <a:ext uri="{FF2B5EF4-FFF2-40B4-BE49-F238E27FC236}">
                  <a16:creationId xmlns:a16="http://schemas.microsoft.com/office/drawing/2014/main" id="{6E1C8872-3C35-266B-CFAD-6AF08C4AF0ED}"/>
                </a:ext>
              </a:extLst>
            </p:cNvPr>
            <p:cNvSpPr/>
            <p:nvPr/>
          </p:nvSpPr>
          <p:spPr>
            <a:xfrm>
              <a:off x="7140724" y="1797555"/>
              <a:ext cx="1757058" cy="1916206"/>
            </a:xfrm>
            <a:custGeom>
              <a:avLst/>
              <a:gdLst>
                <a:gd name="connsiteX0" fmla="*/ -44 w 1757058"/>
                <a:gd name="connsiteY0" fmla="*/ 436701 h 1916206"/>
                <a:gd name="connsiteX1" fmla="*/ 76720 w 1757058"/>
                <a:gd name="connsiteY1" fmla="*/ 355607 h 1916206"/>
                <a:gd name="connsiteX2" fmla="*/ 712442 w 1757058"/>
                <a:gd name="connsiteY2" fmla="*/ 17785 h 1916206"/>
                <a:gd name="connsiteX3" fmla="*/ 1449660 w 1757058"/>
                <a:gd name="connsiteY3" fmla="*/ 155282 h 1916206"/>
                <a:gd name="connsiteX4" fmla="*/ 1570590 w 1757058"/>
                <a:gd name="connsiteY4" fmla="*/ 267074 h 1916206"/>
                <a:gd name="connsiteX5" fmla="*/ 1668354 w 1757058"/>
                <a:gd name="connsiteY5" fmla="*/ 425071 h 1916206"/>
                <a:gd name="connsiteX6" fmla="*/ 1745776 w 1757058"/>
                <a:gd name="connsiteY6" fmla="*/ 993728 h 1916206"/>
                <a:gd name="connsiteX7" fmla="*/ 1591194 w 1757058"/>
                <a:gd name="connsiteY7" fmla="*/ 1399821 h 1916206"/>
                <a:gd name="connsiteX8" fmla="*/ 1497546 w 1757058"/>
                <a:gd name="connsiteY8" fmla="*/ 1524070 h 1916206"/>
                <a:gd name="connsiteX9" fmla="*/ 1322793 w 1757058"/>
                <a:gd name="connsiteY9" fmla="*/ 1694506 h 1916206"/>
                <a:gd name="connsiteX10" fmla="*/ 1100702 w 1757058"/>
                <a:gd name="connsiteY10" fmla="*/ 1824600 h 1916206"/>
                <a:gd name="connsiteX11" fmla="*/ 684112 w 1757058"/>
                <a:gd name="connsiteY11" fmla="*/ 1916208 h 1916206"/>
                <a:gd name="connsiteX12" fmla="*/ 696855 w 1757058"/>
                <a:gd name="connsiteY12" fmla="*/ 1763879 h 1916206"/>
                <a:gd name="connsiteX13" fmla="*/ 729825 w 1757058"/>
                <a:gd name="connsiteY13" fmla="*/ 1761529 h 1916206"/>
                <a:gd name="connsiteX14" fmla="*/ 1117037 w 1757058"/>
                <a:gd name="connsiteY14" fmla="*/ 1641067 h 1916206"/>
                <a:gd name="connsiteX15" fmla="*/ 1379770 w 1757058"/>
                <a:gd name="connsiteY15" fmla="*/ 1410750 h 1916206"/>
                <a:gd name="connsiteX16" fmla="*/ 1528117 w 1757058"/>
                <a:gd name="connsiteY16" fmla="*/ 1149443 h 1916206"/>
                <a:gd name="connsiteX17" fmla="*/ 1572935 w 1757058"/>
                <a:gd name="connsiteY17" fmla="*/ 664948 h 1916206"/>
                <a:gd name="connsiteX18" fmla="*/ 1394242 w 1757058"/>
                <a:gd name="connsiteY18" fmla="*/ 288116 h 1916206"/>
                <a:gd name="connsiteX19" fmla="*/ 1232117 w 1757058"/>
                <a:gd name="connsiteY19" fmla="*/ 209081 h 1916206"/>
                <a:gd name="connsiteX20" fmla="*/ 1064883 w 1757058"/>
                <a:gd name="connsiteY20" fmla="*/ 194164 h 1916206"/>
                <a:gd name="connsiteX21" fmla="*/ 762813 w 1757058"/>
                <a:gd name="connsiteY21" fmla="*/ 190012 h 1916206"/>
                <a:gd name="connsiteX22" fmla="*/ 224744 w 1757058"/>
                <a:gd name="connsiteY22" fmla="*/ 433468 h 1916206"/>
                <a:gd name="connsiteX23" fmla="*/ 135834 w 1757058"/>
                <a:gd name="connsiteY23" fmla="*/ 522793 h 1916206"/>
                <a:gd name="connsiteX24" fmla="*/ 132936 w 1757058"/>
                <a:gd name="connsiteY24" fmla="*/ 526701 h 1916206"/>
                <a:gd name="connsiteX25" fmla="*/ -44 w 1757058"/>
                <a:gd name="connsiteY25" fmla="*/ 436701 h 191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7058" h="1916206">
                  <a:moveTo>
                    <a:pt x="-44" y="436701"/>
                  </a:moveTo>
                  <a:cubicBezTo>
                    <a:pt x="20620" y="407153"/>
                    <a:pt x="51021" y="381082"/>
                    <a:pt x="76720" y="355607"/>
                  </a:cubicBezTo>
                  <a:cubicBezTo>
                    <a:pt x="247187" y="186675"/>
                    <a:pt x="474874" y="59662"/>
                    <a:pt x="712442" y="17785"/>
                  </a:cubicBezTo>
                  <a:cubicBezTo>
                    <a:pt x="960361" y="-25918"/>
                    <a:pt x="1239362" y="7630"/>
                    <a:pt x="1449660" y="155282"/>
                  </a:cubicBezTo>
                  <a:cubicBezTo>
                    <a:pt x="1492134" y="185104"/>
                    <a:pt x="1539867" y="224954"/>
                    <a:pt x="1570590" y="267074"/>
                  </a:cubicBezTo>
                  <a:cubicBezTo>
                    <a:pt x="1606634" y="316489"/>
                    <a:pt x="1641911" y="369769"/>
                    <a:pt x="1668354" y="425071"/>
                  </a:cubicBezTo>
                  <a:cubicBezTo>
                    <a:pt x="1750878" y="597688"/>
                    <a:pt x="1773454" y="805532"/>
                    <a:pt x="1745776" y="993728"/>
                  </a:cubicBezTo>
                  <a:cubicBezTo>
                    <a:pt x="1725477" y="1131761"/>
                    <a:pt x="1665602" y="1282051"/>
                    <a:pt x="1591194" y="1399821"/>
                  </a:cubicBezTo>
                  <a:cubicBezTo>
                    <a:pt x="1563266" y="1444018"/>
                    <a:pt x="1530625" y="1483770"/>
                    <a:pt x="1497546" y="1524070"/>
                  </a:cubicBezTo>
                  <a:cubicBezTo>
                    <a:pt x="1445739" y="1587196"/>
                    <a:pt x="1388762" y="1646054"/>
                    <a:pt x="1322793" y="1694506"/>
                  </a:cubicBezTo>
                  <a:cubicBezTo>
                    <a:pt x="1254370" y="1744749"/>
                    <a:pt x="1178836" y="1791143"/>
                    <a:pt x="1100702" y="1824600"/>
                  </a:cubicBezTo>
                  <a:cubicBezTo>
                    <a:pt x="967363" y="1881698"/>
                    <a:pt x="827996" y="1905748"/>
                    <a:pt x="684112" y="1916208"/>
                  </a:cubicBezTo>
                  <a:lnTo>
                    <a:pt x="696855" y="1763879"/>
                  </a:lnTo>
                  <a:lnTo>
                    <a:pt x="729825" y="1761529"/>
                  </a:lnTo>
                  <a:cubicBezTo>
                    <a:pt x="864047" y="1745504"/>
                    <a:pt x="999042" y="1708400"/>
                    <a:pt x="1117037" y="1641067"/>
                  </a:cubicBezTo>
                  <a:cubicBezTo>
                    <a:pt x="1217535" y="1583719"/>
                    <a:pt x="1308181" y="1501354"/>
                    <a:pt x="1379770" y="1410750"/>
                  </a:cubicBezTo>
                  <a:cubicBezTo>
                    <a:pt x="1438433" y="1336513"/>
                    <a:pt x="1496426" y="1238664"/>
                    <a:pt x="1528117" y="1149443"/>
                  </a:cubicBezTo>
                  <a:cubicBezTo>
                    <a:pt x="1581483" y="999190"/>
                    <a:pt x="1592418" y="822647"/>
                    <a:pt x="1572935" y="664948"/>
                  </a:cubicBezTo>
                  <a:cubicBezTo>
                    <a:pt x="1555399" y="523036"/>
                    <a:pt x="1511099" y="378671"/>
                    <a:pt x="1394242" y="288116"/>
                  </a:cubicBezTo>
                  <a:cubicBezTo>
                    <a:pt x="1346459" y="251092"/>
                    <a:pt x="1290725" y="223864"/>
                    <a:pt x="1232117" y="209081"/>
                  </a:cubicBezTo>
                  <a:cubicBezTo>
                    <a:pt x="1177983" y="195424"/>
                    <a:pt x="1120325" y="197299"/>
                    <a:pt x="1064883" y="194164"/>
                  </a:cubicBezTo>
                  <a:cubicBezTo>
                    <a:pt x="963612" y="188447"/>
                    <a:pt x="864144" y="177006"/>
                    <a:pt x="762813" y="190012"/>
                  </a:cubicBezTo>
                  <a:cubicBezTo>
                    <a:pt x="566725" y="215182"/>
                    <a:pt x="373828" y="304433"/>
                    <a:pt x="224744" y="433468"/>
                  </a:cubicBezTo>
                  <a:cubicBezTo>
                    <a:pt x="193705" y="460330"/>
                    <a:pt x="160577" y="489963"/>
                    <a:pt x="135834" y="522793"/>
                  </a:cubicBezTo>
                  <a:lnTo>
                    <a:pt x="132936" y="526701"/>
                  </a:lnTo>
                  <a:lnTo>
                    <a:pt x="-44" y="436701"/>
                  </a:lnTo>
                  <a:close/>
                </a:path>
              </a:pathLst>
            </a:custGeom>
            <a:solidFill>
              <a:srgbClr val="FFDAB9"/>
            </a:solidFill>
            <a:ln w="6089" cap="flat">
              <a:noFill/>
              <a:prstDash val="solid"/>
              <a:miter/>
            </a:ln>
          </p:spPr>
          <p:txBody>
            <a:bodyPr rtlCol="0" anchor="ctr"/>
            <a:lstStyle/>
            <a:p>
              <a:endParaRPr lang="it-IT"/>
            </a:p>
          </p:txBody>
        </p:sp>
        <p:sp>
          <p:nvSpPr>
            <p:cNvPr id="9" name="Figura a mano libera: forma 8">
              <a:extLst>
                <a:ext uri="{FF2B5EF4-FFF2-40B4-BE49-F238E27FC236}">
                  <a16:creationId xmlns:a16="http://schemas.microsoft.com/office/drawing/2014/main" id="{8E79F12E-4719-025D-7F3F-9EF1CE67E7AB}"/>
                </a:ext>
              </a:extLst>
            </p:cNvPr>
            <p:cNvSpPr/>
            <p:nvPr/>
          </p:nvSpPr>
          <p:spPr>
            <a:xfrm>
              <a:off x="3952195" y="4837046"/>
              <a:ext cx="4653678" cy="1519922"/>
            </a:xfrm>
            <a:custGeom>
              <a:avLst/>
              <a:gdLst>
                <a:gd name="connsiteX0" fmla="*/ 1464648 w 4653678"/>
                <a:gd name="connsiteY0" fmla="*/ 32383 h 1519922"/>
                <a:gd name="connsiteX1" fmla="*/ 1494226 w 4653678"/>
                <a:gd name="connsiteY1" fmla="*/ 12680 h 1519922"/>
                <a:gd name="connsiteX2" fmla="*/ 1610547 w 4653678"/>
                <a:gd name="connsiteY2" fmla="*/ 66905 h 1519922"/>
                <a:gd name="connsiteX3" fmla="*/ 1662647 w 4653678"/>
                <a:gd name="connsiteY3" fmla="*/ 94656 h 1519922"/>
                <a:gd name="connsiteX4" fmla="*/ 1974398 w 4653678"/>
                <a:gd name="connsiteY4" fmla="*/ 179007 h 1519922"/>
                <a:gd name="connsiteX5" fmla="*/ 2095006 w 4653678"/>
                <a:gd name="connsiteY5" fmla="*/ 181126 h 1519922"/>
                <a:gd name="connsiteX6" fmla="*/ 2303781 w 4653678"/>
                <a:gd name="connsiteY6" fmla="*/ 180626 h 1519922"/>
                <a:gd name="connsiteX7" fmla="*/ 2513276 w 4653678"/>
                <a:gd name="connsiteY7" fmla="*/ 181193 h 1519922"/>
                <a:gd name="connsiteX8" fmla="*/ 2630011 w 4653678"/>
                <a:gd name="connsiteY8" fmla="*/ 180219 h 1519922"/>
                <a:gd name="connsiteX9" fmla="*/ 2870545 w 4653678"/>
                <a:gd name="connsiteY9" fmla="*/ 132911 h 1519922"/>
                <a:gd name="connsiteX10" fmla="*/ 3005156 w 4653678"/>
                <a:gd name="connsiteY10" fmla="*/ 79051 h 1519922"/>
                <a:gd name="connsiteX11" fmla="*/ 3155104 w 4653678"/>
                <a:gd name="connsiteY11" fmla="*/ -51 h 1519922"/>
                <a:gd name="connsiteX12" fmla="*/ 3174941 w 4653678"/>
                <a:gd name="connsiteY12" fmla="*/ 27999 h 1519922"/>
                <a:gd name="connsiteX13" fmla="*/ 3172244 w 4653678"/>
                <a:gd name="connsiteY13" fmla="*/ 32158 h 1519922"/>
                <a:gd name="connsiteX14" fmla="*/ 3163793 w 4653678"/>
                <a:gd name="connsiteY14" fmla="*/ 100392 h 1519922"/>
                <a:gd name="connsiteX15" fmla="*/ 3163056 w 4653678"/>
                <a:gd name="connsiteY15" fmla="*/ 104453 h 1519922"/>
                <a:gd name="connsiteX16" fmla="*/ 3109538 w 4653678"/>
                <a:gd name="connsiteY16" fmla="*/ 181040 h 1519922"/>
                <a:gd name="connsiteX17" fmla="*/ 4043093 w 4653678"/>
                <a:gd name="connsiteY17" fmla="*/ 181253 h 1519922"/>
                <a:gd name="connsiteX18" fmla="*/ 4281952 w 4653678"/>
                <a:gd name="connsiteY18" fmla="*/ 181144 h 1519922"/>
                <a:gd name="connsiteX19" fmla="*/ 4406949 w 4653678"/>
                <a:gd name="connsiteY19" fmla="*/ 183068 h 1519922"/>
                <a:gd name="connsiteX20" fmla="*/ 4577453 w 4653678"/>
                <a:gd name="connsiteY20" fmla="*/ 276234 h 1519922"/>
                <a:gd name="connsiteX21" fmla="*/ 4652396 w 4653678"/>
                <a:gd name="connsiteY21" fmla="*/ 435261 h 1519922"/>
                <a:gd name="connsiteX22" fmla="*/ 4491519 w 4653678"/>
                <a:gd name="connsiteY22" fmla="*/ 835259 h 1519922"/>
                <a:gd name="connsiteX23" fmla="*/ 3952952 w 4653678"/>
                <a:gd name="connsiteY23" fmla="*/ 1105133 h 1519922"/>
                <a:gd name="connsiteX24" fmla="*/ 3883049 w 4653678"/>
                <a:gd name="connsiteY24" fmla="*/ 1107258 h 1519922"/>
                <a:gd name="connsiteX25" fmla="*/ 3795691 w 4653678"/>
                <a:gd name="connsiteY25" fmla="*/ 1419314 h 1519922"/>
                <a:gd name="connsiteX26" fmla="*/ 3563018 w 4653678"/>
                <a:gd name="connsiteY26" fmla="*/ 1519330 h 1519922"/>
                <a:gd name="connsiteX27" fmla="*/ 3202150 w 4653678"/>
                <a:gd name="connsiteY27" fmla="*/ 1518539 h 1519922"/>
                <a:gd name="connsiteX28" fmla="*/ 2591306 w 4653678"/>
                <a:gd name="connsiteY28" fmla="*/ 1517875 h 1519922"/>
                <a:gd name="connsiteX29" fmla="*/ 2340806 w 4653678"/>
                <a:gd name="connsiteY29" fmla="*/ 1514344 h 1519922"/>
                <a:gd name="connsiteX30" fmla="*/ 2192453 w 4653678"/>
                <a:gd name="connsiteY30" fmla="*/ 1517771 h 1519922"/>
                <a:gd name="connsiteX31" fmla="*/ 1777933 w 4653678"/>
                <a:gd name="connsiteY31" fmla="*/ 1517686 h 1519922"/>
                <a:gd name="connsiteX32" fmla="*/ 1283934 w 4653678"/>
                <a:gd name="connsiteY32" fmla="*/ 1518983 h 1519922"/>
                <a:gd name="connsiteX33" fmla="*/ 1157408 w 4653678"/>
                <a:gd name="connsiteY33" fmla="*/ 1519233 h 1519922"/>
                <a:gd name="connsiteX34" fmla="*/ 1030730 w 4653678"/>
                <a:gd name="connsiteY34" fmla="*/ 1512079 h 1519922"/>
                <a:gd name="connsiteX35" fmla="*/ 821461 w 4653678"/>
                <a:gd name="connsiteY35" fmla="*/ 1374795 h 1519922"/>
                <a:gd name="connsiteX36" fmla="*/ 770397 w 4653678"/>
                <a:gd name="connsiteY36" fmla="*/ 1106784 h 1519922"/>
                <a:gd name="connsiteX37" fmla="*/ 607577 w 4653678"/>
                <a:gd name="connsiteY37" fmla="*/ 1090844 h 1519922"/>
                <a:gd name="connsiteX38" fmla="*/ 168149 w 4653678"/>
                <a:gd name="connsiteY38" fmla="*/ 844952 h 1519922"/>
                <a:gd name="connsiteX39" fmla="*/ 380 w 4653678"/>
                <a:gd name="connsiteY39" fmla="*/ 452065 h 1519922"/>
                <a:gd name="connsiteX40" fmla="*/ 97431 w 4653678"/>
                <a:gd name="connsiteY40" fmla="*/ 256623 h 1519922"/>
                <a:gd name="connsiteX41" fmla="*/ 258156 w 4653678"/>
                <a:gd name="connsiteY41" fmla="*/ 180638 h 1519922"/>
                <a:gd name="connsiteX42" fmla="*/ 371013 w 4653678"/>
                <a:gd name="connsiteY42" fmla="*/ 179299 h 1519922"/>
                <a:gd name="connsiteX43" fmla="*/ 447096 w 4653678"/>
                <a:gd name="connsiteY43" fmla="*/ 178270 h 1519922"/>
                <a:gd name="connsiteX44" fmla="*/ 494050 w 4653678"/>
                <a:gd name="connsiteY44" fmla="*/ 203708 h 1519922"/>
                <a:gd name="connsiteX45" fmla="*/ 515622 w 4653678"/>
                <a:gd name="connsiteY45" fmla="*/ 263558 h 1519922"/>
                <a:gd name="connsiteX46" fmla="*/ 652511 w 4653678"/>
                <a:gd name="connsiteY46" fmla="*/ 245792 h 1519922"/>
                <a:gd name="connsiteX47" fmla="*/ 691855 w 4653678"/>
                <a:gd name="connsiteY47" fmla="*/ 186959 h 1519922"/>
                <a:gd name="connsiteX48" fmla="*/ 842369 w 4653678"/>
                <a:gd name="connsiteY48" fmla="*/ 182081 h 1519922"/>
                <a:gd name="connsiteX49" fmla="*/ 887698 w 4653678"/>
                <a:gd name="connsiteY49" fmla="*/ 250760 h 1519922"/>
                <a:gd name="connsiteX50" fmla="*/ 1016319 w 4653678"/>
                <a:gd name="connsiteY50" fmla="*/ 251393 h 1519922"/>
                <a:gd name="connsiteX51" fmla="*/ 1020623 w 4653678"/>
                <a:gd name="connsiteY51" fmla="*/ 213029 h 1519922"/>
                <a:gd name="connsiteX52" fmla="*/ 1064217 w 4653678"/>
                <a:gd name="connsiteY52" fmla="*/ 182009 h 1519922"/>
                <a:gd name="connsiteX53" fmla="*/ 1148208 w 4653678"/>
                <a:gd name="connsiteY53" fmla="*/ 180852 h 1519922"/>
                <a:gd name="connsiteX54" fmla="*/ 1430278 w 4653678"/>
                <a:gd name="connsiteY54" fmla="*/ 181193 h 1519922"/>
                <a:gd name="connsiteX55" fmla="*/ 1536748 w 4653678"/>
                <a:gd name="connsiteY55" fmla="*/ 179853 h 1519922"/>
                <a:gd name="connsiteX56" fmla="*/ 1464648 w 4653678"/>
                <a:gd name="connsiteY56" fmla="*/ 32383 h 151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653678" h="1519922">
                  <a:moveTo>
                    <a:pt x="1464648" y="32383"/>
                  </a:moveTo>
                  <a:cubicBezTo>
                    <a:pt x="1472764" y="24577"/>
                    <a:pt x="1483266" y="15865"/>
                    <a:pt x="1494226" y="12680"/>
                  </a:cubicBezTo>
                  <a:cubicBezTo>
                    <a:pt x="1522172" y="4570"/>
                    <a:pt x="1587228" y="53065"/>
                    <a:pt x="1610547" y="66905"/>
                  </a:cubicBezTo>
                  <a:cubicBezTo>
                    <a:pt x="1627455" y="76939"/>
                    <a:pt x="1644990" y="86016"/>
                    <a:pt x="1662647" y="94656"/>
                  </a:cubicBezTo>
                  <a:cubicBezTo>
                    <a:pt x="1759144" y="141879"/>
                    <a:pt x="1868263" y="166738"/>
                    <a:pt x="1974398" y="179007"/>
                  </a:cubicBezTo>
                  <a:cubicBezTo>
                    <a:pt x="2013870" y="183567"/>
                    <a:pt x="2055242" y="181205"/>
                    <a:pt x="2095006" y="181126"/>
                  </a:cubicBezTo>
                  <a:cubicBezTo>
                    <a:pt x="2164598" y="180980"/>
                    <a:pt x="2234190" y="180724"/>
                    <a:pt x="2303781" y="180626"/>
                  </a:cubicBezTo>
                  <a:cubicBezTo>
                    <a:pt x="2373611" y="180529"/>
                    <a:pt x="2443446" y="180955"/>
                    <a:pt x="2513276" y="181193"/>
                  </a:cubicBezTo>
                  <a:cubicBezTo>
                    <a:pt x="2551707" y="181327"/>
                    <a:pt x="2591781" y="183452"/>
                    <a:pt x="2630011" y="180219"/>
                  </a:cubicBezTo>
                  <a:cubicBezTo>
                    <a:pt x="2709467" y="173503"/>
                    <a:pt x="2793890" y="154719"/>
                    <a:pt x="2870545" y="132911"/>
                  </a:cubicBezTo>
                  <a:cubicBezTo>
                    <a:pt x="2917018" y="119692"/>
                    <a:pt x="2962895" y="102644"/>
                    <a:pt x="3005156" y="79051"/>
                  </a:cubicBezTo>
                  <a:cubicBezTo>
                    <a:pt x="3055740" y="50800"/>
                    <a:pt x="3099626" y="18933"/>
                    <a:pt x="3155104" y="-51"/>
                  </a:cubicBezTo>
                  <a:lnTo>
                    <a:pt x="3174941" y="27999"/>
                  </a:lnTo>
                  <a:lnTo>
                    <a:pt x="3172244" y="32158"/>
                  </a:lnTo>
                  <a:cubicBezTo>
                    <a:pt x="3164170" y="45692"/>
                    <a:pt x="3167251" y="82394"/>
                    <a:pt x="3163793" y="100392"/>
                  </a:cubicBezTo>
                  <a:lnTo>
                    <a:pt x="3163056" y="104453"/>
                  </a:lnTo>
                  <a:cubicBezTo>
                    <a:pt x="3156949" y="137148"/>
                    <a:pt x="3134476" y="160948"/>
                    <a:pt x="3109538" y="181040"/>
                  </a:cubicBezTo>
                  <a:cubicBezTo>
                    <a:pt x="3420723" y="181357"/>
                    <a:pt x="3731908" y="181308"/>
                    <a:pt x="4043093" y="181253"/>
                  </a:cubicBezTo>
                  <a:cubicBezTo>
                    <a:pt x="4122712" y="181241"/>
                    <a:pt x="4202338" y="181357"/>
                    <a:pt x="4281952" y="181144"/>
                  </a:cubicBezTo>
                  <a:cubicBezTo>
                    <a:pt x="4320846" y="181034"/>
                    <a:pt x="4369018" y="175847"/>
                    <a:pt x="4406949" y="183068"/>
                  </a:cubicBezTo>
                  <a:cubicBezTo>
                    <a:pt x="4471043" y="195282"/>
                    <a:pt x="4531655" y="230223"/>
                    <a:pt x="4577453" y="276234"/>
                  </a:cubicBezTo>
                  <a:cubicBezTo>
                    <a:pt x="4620949" y="319938"/>
                    <a:pt x="4647227" y="373505"/>
                    <a:pt x="4652396" y="435261"/>
                  </a:cubicBezTo>
                  <a:cubicBezTo>
                    <a:pt x="4664884" y="584326"/>
                    <a:pt x="4583407" y="724381"/>
                    <a:pt x="4491519" y="835259"/>
                  </a:cubicBezTo>
                  <a:cubicBezTo>
                    <a:pt x="4355848" y="998980"/>
                    <a:pt x="4162653" y="1086277"/>
                    <a:pt x="3952952" y="1105133"/>
                  </a:cubicBezTo>
                  <a:lnTo>
                    <a:pt x="3883049" y="1107258"/>
                  </a:lnTo>
                  <a:cubicBezTo>
                    <a:pt x="3886331" y="1224865"/>
                    <a:pt x="3882105" y="1329246"/>
                    <a:pt x="3795691" y="1419314"/>
                  </a:cubicBezTo>
                  <a:cubicBezTo>
                    <a:pt x="3733734" y="1483895"/>
                    <a:pt x="3651782" y="1518246"/>
                    <a:pt x="3563018" y="1519330"/>
                  </a:cubicBezTo>
                  <a:cubicBezTo>
                    <a:pt x="3442806" y="1520804"/>
                    <a:pt x="3322387" y="1518837"/>
                    <a:pt x="3202150" y="1518539"/>
                  </a:cubicBezTo>
                  <a:cubicBezTo>
                    <a:pt x="2998556" y="1518039"/>
                    <a:pt x="2794888" y="1519050"/>
                    <a:pt x="2591306" y="1517875"/>
                  </a:cubicBezTo>
                  <a:cubicBezTo>
                    <a:pt x="2507796" y="1517394"/>
                    <a:pt x="2424304" y="1514764"/>
                    <a:pt x="2340806" y="1514344"/>
                  </a:cubicBezTo>
                  <a:cubicBezTo>
                    <a:pt x="2291154" y="1514094"/>
                    <a:pt x="2241904" y="1517485"/>
                    <a:pt x="2192453" y="1517771"/>
                  </a:cubicBezTo>
                  <a:cubicBezTo>
                    <a:pt x="2054292" y="1518557"/>
                    <a:pt x="1916094" y="1517668"/>
                    <a:pt x="1777933" y="1517686"/>
                  </a:cubicBezTo>
                  <a:cubicBezTo>
                    <a:pt x="1613269" y="1517711"/>
                    <a:pt x="1448604" y="1518874"/>
                    <a:pt x="1283934" y="1518983"/>
                  </a:cubicBezTo>
                  <a:cubicBezTo>
                    <a:pt x="1241765" y="1519007"/>
                    <a:pt x="1199577" y="1518788"/>
                    <a:pt x="1157408" y="1519233"/>
                  </a:cubicBezTo>
                  <a:cubicBezTo>
                    <a:pt x="1114874" y="1519677"/>
                    <a:pt x="1072625" y="1520779"/>
                    <a:pt x="1030730" y="1512079"/>
                  </a:cubicBezTo>
                  <a:cubicBezTo>
                    <a:pt x="947092" y="1494702"/>
                    <a:pt x="869555" y="1446591"/>
                    <a:pt x="821461" y="1374795"/>
                  </a:cubicBezTo>
                  <a:cubicBezTo>
                    <a:pt x="765252" y="1290870"/>
                    <a:pt x="770043" y="1203311"/>
                    <a:pt x="770397" y="1106784"/>
                  </a:cubicBezTo>
                  <a:cubicBezTo>
                    <a:pt x="715539" y="1104342"/>
                    <a:pt x="661680" y="1101103"/>
                    <a:pt x="607577" y="1090844"/>
                  </a:cubicBezTo>
                  <a:cubicBezTo>
                    <a:pt x="437817" y="1058654"/>
                    <a:pt x="284812" y="972750"/>
                    <a:pt x="168149" y="844952"/>
                  </a:cubicBezTo>
                  <a:cubicBezTo>
                    <a:pt x="76006" y="744011"/>
                    <a:pt x="-6409" y="592303"/>
                    <a:pt x="380" y="452065"/>
                  </a:cubicBezTo>
                  <a:cubicBezTo>
                    <a:pt x="3930" y="378717"/>
                    <a:pt x="43767" y="305234"/>
                    <a:pt x="97431" y="256623"/>
                  </a:cubicBezTo>
                  <a:cubicBezTo>
                    <a:pt x="138510" y="219404"/>
                    <a:pt x="202471" y="187701"/>
                    <a:pt x="258156" y="180638"/>
                  </a:cubicBezTo>
                  <a:cubicBezTo>
                    <a:pt x="294949" y="175969"/>
                    <a:pt x="333873" y="178855"/>
                    <a:pt x="371013" y="179299"/>
                  </a:cubicBezTo>
                  <a:cubicBezTo>
                    <a:pt x="396275" y="179604"/>
                    <a:pt x="421962" y="177357"/>
                    <a:pt x="447096" y="178270"/>
                  </a:cubicBezTo>
                  <a:cubicBezTo>
                    <a:pt x="467182" y="179001"/>
                    <a:pt x="480911" y="189248"/>
                    <a:pt x="494050" y="203708"/>
                  </a:cubicBezTo>
                  <a:cubicBezTo>
                    <a:pt x="510976" y="222339"/>
                    <a:pt x="514867" y="239089"/>
                    <a:pt x="515622" y="263558"/>
                  </a:cubicBezTo>
                  <a:cubicBezTo>
                    <a:pt x="545103" y="256343"/>
                    <a:pt x="636979" y="258590"/>
                    <a:pt x="652511" y="245792"/>
                  </a:cubicBezTo>
                  <a:cubicBezTo>
                    <a:pt x="659050" y="221772"/>
                    <a:pt x="668840" y="199781"/>
                    <a:pt x="691855" y="186959"/>
                  </a:cubicBezTo>
                  <a:cubicBezTo>
                    <a:pt x="712519" y="175451"/>
                    <a:pt x="816170" y="178453"/>
                    <a:pt x="842369" y="182081"/>
                  </a:cubicBezTo>
                  <a:cubicBezTo>
                    <a:pt x="863052" y="202740"/>
                    <a:pt x="880751" y="221353"/>
                    <a:pt x="887698" y="250760"/>
                  </a:cubicBezTo>
                  <a:cubicBezTo>
                    <a:pt x="922519" y="261153"/>
                    <a:pt x="983331" y="268447"/>
                    <a:pt x="1016319" y="251393"/>
                  </a:cubicBezTo>
                  <a:cubicBezTo>
                    <a:pt x="1016392" y="239624"/>
                    <a:pt x="1014815" y="223532"/>
                    <a:pt x="1020623" y="213029"/>
                  </a:cubicBezTo>
                  <a:cubicBezTo>
                    <a:pt x="1028136" y="199452"/>
                    <a:pt x="1049763" y="185863"/>
                    <a:pt x="1064217" y="182009"/>
                  </a:cubicBezTo>
                  <a:cubicBezTo>
                    <a:pt x="1086970" y="175932"/>
                    <a:pt x="1123842" y="180833"/>
                    <a:pt x="1148208" y="180852"/>
                  </a:cubicBezTo>
                  <a:cubicBezTo>
                    <a:pt x="1242228" y="180937"/>
                    <a:pt x="1336253" y="181229"/>
                    <a:pt x="1430278" y="181193"/>
                  </a:cubicBezTo>
                  <a:cubicBezTo>
                    <a:pt x="1462511" y="181180"/>
                    <a:pt x="1505630" y="186569"/>
                    <a:pt x="1536748" y="179853"/>
                  </a:cubicBezTo>
                  <a:cubicBezTo>
                    <a:pt x="1494092" y="144765"/>
                    <a:pt x="1477099" y="84184"/>
                    <a:pt x="1464648" y="32383"/>
                  </a:cubicBezTo>
                  <a:close/>
                </a:path>
              </a:pathLst>
            </a:custGeom>
            <a:solidFill>
              <a:srgbClr val="494E62"/>
            </a:solidFill>
            <a:ln w="6089" cap="flat">
              <a:noFill/>
              <a:prstDash val="solid"/>
              <a:miter/>
            </a:ln>
          </p:spPr>
          <p:txBody>
            <a:bodyPr rtlCol="0" anchor="ctr"/>
            <a:lstStyle/>
            <a:p>
              <a:endParaRPr lang="it-IT"/>
            </a:p>
          </p:txBody>
        </p:sp>
        <p:sp>
          <p:nvSpPr>
            <p:cNvPr id="10" name="Figura a mano libera: forma 9">
              <a:extLst>
                <a:ext uri="{FF2B5EF4-FFF2-40B4-BE49-F238E27FC236}">
                  <a16:creationId xmlns:a16="http://schemas.microsoft.com/office/drawing/2014/main" id="{3C241195-CD96-4987-4A44-C938538CDE46}"/>
                </a:ext>
              </a:extLst>
            </p:cNvPr>
            <p:cNvSpPr/>
            <p:nvPr/>
          </p:nvSpPr>
          <p:spPr>
            <a:xfrm>
              <a:off x="4892765" y="5952386"/>
              <a:ext cx="2766805" cy="232902"/>
            </a:xfrm>
            <a:custGeom>
              <a:avLst/>
              <a:gdLst>
                <a:gd name="connsiteX0" fmla="*/ 2566163 w 2766805"/>
                <a:gd name="connsiteY0" fmla="*/ 208 h 232902"/>
                <a:gd name="connsiteX1" fmla="*/ 2754530 w 2766805"/>
                <a:gd name="connsiteY1" fmla="*/ -60 h 232902"/>
                <a:gd name="connsiteX2" fmla="*/ 2747230 w 2766805"/>
                <a:gd name="connsiteY2" fmla="*/ 159356 h 232902"/>
                <a:gd name="connsiteX3" fmla="*/ 2674180 w 2766805"/>
                <a:gd name="connsiteY3" fmla="*/ 220071 h 232902"/>
                <a:gd name="connsiteX4" fmla="*/ 2615711 w 2766805"/>
                <a:gd name="connsiteY4" fmla="*/ 222829 h 232902"/>
                <a:gd name="connsiteX5" fmla="*/ 2516036 w 2766805"/>
                <a:gd name="connsiteY5" fmla="*/ 223901 h 232902"/>
                <a:gd name="connsiteX6" fmla="*/ 1989877 w 2766805"/>
                <a:gd name="connsiteY6" fmla="*/ 223225 h 232902"/>
                <a:gd name="connsiteX7" fmla="*/ 1394711 w 2766805"/>
                <a:gd name="connsiteY7" fmla="*/ 228120 h 232902"/>
                <a:gd name="connsiteX8" fmla="*/ 1221255 w 2766805"/>
                <a:gd name="connsiteY8" fmla="*/ 232784 h 232902"/>
                <a:gd name="connsiteX9" fmla="*/ 698901 w 2766805"/>
                <a:gd name="connsiteY9" fmla="*/ 228096 h 232902"/>
                <a:gd name="connsiteX10" fmla="*/ 397689 w 2766805"/>
                <a:gd name="connsiteY10" fmla="*/ 228979 h 232902"/>
                <a:gd name="connsiteX11" fmla="*/ 135822 w 2766805"/>
                <a:gd name="connsiteY11" fmla="*/ 228017 h 232902"/>
                <a:gd name="connsiteX12" fmla="*/ 61182 w 2766805"/>
                <a:gd name="connsiteY12" fmla="*/ 204046 h 232902"/>
                <a:gd name="connsiteX13" fmla="*/ 1253 w 2766805"/>
                <a:gd name="connsiteY13" fmla="*/ 104724 h 232902"/>
                <a:gd name="connsiteX14" fmla="*/ 2732 w 2766805"/>
                <a:gd name="connsiteY14" fmla="*/ 56576 h 232902"/>
                <a:gd name="connsiteX15" fmla="*/ 37784 w 2766805"/>
                <a:gd name="connsiteY15" fmla="*/ 103939 h 232902"/>
                <a:gd name="connsiteX16" fmla="*/ 146379 w 2766805"/>
                <a:gd name="connsiteY16" fmla="*/ 142077 h 232902"/>
                <a:gd name="connsiteX17" fmla="*/ 464694 w 2766805"/>
                <a:gd name="connsiteY17" fmla="*/ 144507 h 232902"/>
                <a:gd name="connsiteX18" fmla="*/ 756042 w 2766805"/>
                <a:gd name="connsiteY18" fmla="*/ 144330 h 232902"/>
                <a:gd name="connsiteX19" fmla="*/ 1237846 w 2766805"/>
                <a:gd name="connsiteY19" fmla="*/ 149067 h 232902"/>
                <a:gd name="connsiteX20" fmla="*/ 1889319 w 2766805"/>
                <a:gd name="connsiteY20" fmla="*/ 139770 h 232902"/>
                <a:gd name="connsiteX21" fmla="*/ 2281329 w 2766805"/>
                <a:gd name="connsiteY21" fmla="*/ 142071 h 232902"/>
                <a:gd name="connsiteX22" fmla="*/ 2523288 w 2766805"/>
                <a:gd name="connsiteY22" fmla="*/ 116944 h 232902"/>
                <a:gd name="connsiteX23" fmla="*/ 2566163 w 2766805"/>
                <a:gd name="connsiteY23" fmla="*/ 208 h 2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66805" h="232902">
                  <a:moveTo>
                    <a:pt x="2566163" y="208"/>
                  </a:moveTo>
                  <a:lnTo>
                    <a:pt x="2754530" y="-60"/>
                  </a:lnTo>
                  <a:cubicBezTo>
                    <a:pt x="2768637" y="52777"/>
                    <a:pt x="2775560" y="110015"/>
                    <a:pt x="2747230" y="159356"/>
                  </a:cubicBezTo>
                  <a:cubicBezTo>
                    <a:pt x="2731162" y="187339"/>
                    <a:pt x="2706650" y="212759"/>
                    <a:pt x="2674180" y="220071"/>
                  </a:cubicBezTo>
                  <a:cubicBezTo>
                    <a:pt x="2655987" y="224169"/>
                    <a:pt x="2634409" y="222647"/>
                    <a:pt x="2615711" y="222829"/>
                  </a:cubicBezTo>
                  <a:cubicBezTo>
                    <a:pt x="2582486" y="223158"/>
                    <a:pt x="2549261" y="223554"/>
                    <a:pt x="2516036" y="223901"/>
                  </a:cubicBezTo>
                  <a:cubicBezTo>
                    <a:pt x="2340583" y="225734"/>
                    <a:pt x="2165294" y="222245"/>
                    <a:pt x="1989877" y="223225"/>
                  </a:cubicBezTo>
                  <a:cubicBezTo>
                    <a:pt x="1791537" y="224327"/>
                    <a:pt x="1593039" y="225666"/>
                    <a:pt x="1394711" y="228120"/>
                  </a:cubicBezTo>
                  <a:cubicBezTo>
                    <a:pt x="1336821" y="228833"/>
                    <a:pt x="1279102" y="232565"/>
                    <a:pt x="1221255" y="232784"/>
                  </a:cubicBezTo>
                  <a:cubicBezTo>
                    <a:pt x="1047129" y="233448"/>
                    <a:pt x="873058" y="228236"/>
                    <a:pt x="698901" y="228096"/>
                  </a:cubicBezTo>
                  <a:cubicBezTo>
                    <a:pt x="598508" y="228017"/>
                    <a:pt x="498077" y="227871"/>
                    <a:pt x="397689" y="228979"/>
                  </a:cubicBezTo>
                  <a:cubicBezTo>
                    <a:pt x="310830" y="229935"/>
                    <a:pt x="222528" y="232553"/>
                    <a:pt x="135822" y="228017"/>
                  </a:cubicBezTo>
                  <a:cubicBezTo>
                    <a:pt x="108691" y="226598"/>
                    <a:pt x="83649" y="219852"/>
                    <a:pt x="61182" y="204046"/>
                  </a:cubicBezTo>
                  <a:cubicBezTo>
                    <a:pt x="28115" y="180782"/>
                    <a:pt x="6489" y="144811"/>
                    <a:pt x="1253" y="104724"/>
                  </a:cubicBezTo>
                  <a:cubicBezTo>
                    <a:pt x="-750" y="89399"/>
                    <a:pt x="-458" y="71712"/>
                    <a:pt x="2732" y="56576"/>
                  </a:cubicBezTo>
                  <a:cubicBezTo>
                    <a:pt x="15397" y="71596"/>
                    <a:pt x="23835" y="90197"/>
                    <a:pt x="37784" y="103939"/>
                  </a:cubicBezTo>
                  <a:cubicBezTo>
                    <a:pt x="64348" y="130107"/>
                    <a:pt x="110256" y="138893"/>
                    <a:pt x="146379" y="142077"/>
                  </a:cubicBezTo>
                  <a:cubicBezTo>
                    <a:pt x="251151" y="151313"/>
                    <a:pt x="359624" y="146467"/>
                    <a:pt x="464694" y="144507"/>
                  </a:cubicBezTo>
                  <a:cubicBezTo>
                    <a:pt x="561708" y="142698"/>
                    <a:pt x="659009" y="143417"/>
                    <a:pt x="756042" y="144330"/>
                  </a:cubicBezTo>
                  <a:cubicBezTo>
                    <a:pt x="916481" y="145840"/>
                    <a:pt x="1077444" y="149944"/>
                    <a:pt x="1237846" y="149067"/>
                  </a:cubicBezTo>
                  <a:cubicBezTo>
                    <a:pt x="1455018" y="147886"/>
                    <a:pt x="1672220" y="141091"/>
                    <a:pt x="1889319" y="139770"/>
                  </a:cubicBezTo>
                  <a:cubicBezTo>
                    <a:pt x="2019997" y="138978"/>
                    <a:pt x="2150633" y="144427"/>
                    <a:pt x="2281329" y="142071"/>
                  </a:cubicBezTo>
                  <a:cubicBezTo>
                    <a:pt x="2320759" y="141365"/>
                    <a:pt x="2499293" y="143691"/>
                    <a:pt x="2523288" y="116944"/>
                  </a:cubicBezTo>
                  <a:cubicBezTo>
                    <a:pt x="2544847" y="92918"/>
                    <a:pt x="2568976" y="33470"/>
                    <a:pt x="2566163" y="208"/>
                  </a:cubicBezTo>
                  <a:close/>
                </a:path>
              </a:pathLst>
            </a:custGeom>
            <a:solidFill>
              <a:srgbClr val="F08080"/>
            </a:solidFill>
            <a:ln w="6089" cap="flat">
              <a:noFill/>
              <a:prstDash val="solid"/>
              <a:miter/>
            </a:ln>
          </p:spPr>
          <p:txBody>
            <a:bodyPr rtlCol="0" anchor="ctr"/>
            <a:lstStyle/>
            <a:p>
              <a:endParaRPr lang="it-IT"/>
            </a:p>
          </p:txBody>
        </p:sp>
        <p:sp>
          <p:nvSpPr>
            <p:cNvPr id="11" name="Figura a mano libera: forma 10">
              <a:extLst>
                <a:ext uri="{FF2B5EF4-FFF2-40B4-BE49-F238E27FC236}">
                  <a16:creationId xmlns:a16="http://schemas.microsoft.com/office/drawing/2014/main" id="{75473D2F-A60C-1789-2DFD-D88CABCA8EB0}"/>
                </a:ext>
              </a:extLst>
            </p:cNvPr>
            <p:cNvSpPr/>
            <p:nvPr/>
          </p:nvSpPr>
          <p:spPr>
            <a:xfrm>
              <a:off x="4895513" y="5952654"/>
              <a:ext cx="2563655" cy="148979"/>
            </a:xfrm>
            <a:custGeom>
              <a:avLst/>
              <a:gdLst>
                <a:gd name="connsiteX0" fmla="*/ -10 w 2563655"/>
                <a:gd name="connsiteY0" fmla="*/ 56309 h 148979"/>
                <a:gd name="connsiteX1" fmla="*/ 9439 w 2563655"/>
                <a:gd name="connsiteY1" fmla="*/ 1031 h 148979"/>
                <a:gd name="connsiteX2" fmla="*/ 2563420 w 2563655"/>
                <a:gd name="connsiteY2" fmla="*/ -59 h 148979"/>
                <a:gd name="connsiteX3" fmla="*/ 2520545 w 2563655"/>
                <a:gd name="connsiteY3" fmla="*/ 116676 h 148979"/>
                <a:gd name="connsiteX4" fmla="*/ 2278587 w 2563655"/>
                <a:gd name="connsiteY4" fmla="*/ 141804 h 148979"/>
                <a:gd name="connsiteX5" fmla="*/ 1886577 w 2563655"/>
                <a:gd name="connsiteY5" fmla="*/ 139502 h 148979"/>
                <a:gd name="connsiteX6" fmla="*/ 1235104 w 2563655"/>
                <a:gd name="connsiteY6" fmla="*/ 148800 h 148979"/>
                <a:gd name="connsiteX7" fmla="*/ 753300 w 2563655"/>
                <a:gd name="connsiteY7" fmla="*/ 144063 h 148979"/>
                <a:gd name="connsiteX8" fmla="*/ 461951 w 2563655"/>
                <a:gd name="connsiteY8" fmla="*/ 144239 h 148979"/>
                <a:gd name="connsiteX9" fmla="*/ 143637 w 2563655"/>
                <a:gd name="connsiteY9" fmla="*/ 141810 h 148979"/>
                <a:gd name="connsiteX10" fmla="*/ 35042 w 2563655"/>
                <a:gd name="connsiteY10" fmla="*/ 103671 h 148979"/>
                <a:gd name="connsiteX11" fmla="*/ -10 w 2563655"/>
                <a:gd name="connsiteY11" fmla="*/ 56309 h 1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655" h="148979">
                  <a:moveTo>
                    <a:pt x="-10" y="56309"/>
                  </a:moveTo>
                  <a:lnTo>
                    <a:pt x="9439" y="1031"/>
                  </a:lnTo>
                  <a:lnTo>
                    <a:pt x="2563420" y="-59"/>
                  </a:lnTo>
                  <a:cubicBezTo>
                    <a:pt x="2566234" y="33203"/>
                    <a:pt x="2542105" y="92651"/>
                    <a:pt x="2520545" y="116676"/>
                  </a:cubicBezTo>
                  <a:cubicBezTo>
                    <a:pt x="2496550" y="143423"/>
                    <a:pt x="2318016" y="141098"/>
                    <a:pt x="2278587" y="141804"/>
                  </a:cubicBezTo>
                  <a:cubicBezTo>
                    <a:pt x="2147890" y="144160"/>
                    <a:pt x="2017255" y="138711"/>
                    <a:pt x="1886577" y="139502"/>
                  </a:cubicBezTo>
                  <a:cubicBezTo>
                    <a:pt x="1669478" y="140824"/>
                    <a:pt x="1452275" y="147619"/>
                    <a:pt x="1235104" y="148800"/>
                  </a:cubicBezTo>
                  <a:cubicBezTo>
                    <a:pt x="1074701" y="149677"/>
                    <a:pt x="913739" y="145573"/>
                    <a:pt x="753300" y="144063"/>
                  </a:cubicBezTo>
                  <a:cubicBezTo>
                    <a:pt x="656267" y="143149"/>
                    <a:pt x="558966" y="142431"/>
                    <a:pt x="461951" y="144239"/>
                  </a:cubicBezTo>
                  <a:cubicBezTo>
                    <a:pt x="356881" y="146200"/>
                    <a:pt x="248408" y="151046"/>
                    <a:pt x="143637" y="141810"/>
                  </a:cubicBezTo>
                  <a:cubicBezTo>
                    <a:pt x="107513" y="138626"/>
                    <a:pt x="61606" y="129840"/>
                    <a:pt x="35042" y="103671"/>
                  </a:cubicBezTo>
                  <a:cubicBezTo>
                    <a:pt x="21093" y="89929"/>
                    <a:pt x="12654" y="71329"/>
                    <a:pt x="-10" y="56309"/>
                  </a:cubicBezTo>
                  <a:close/>
                </a:path>
              </a:pathLst>
            </a:custGeom>
            <a:solidFill>
              <a:srgbClr val="F8AD9D"/>
            </a:solidFill>
            <a:ln w="6089" cap="flat">
              <a:noFill/>
              <a:prstDash val="solid"/>
              <a:miter/>
            </a:ln>
          </p:spPr>
          <p:txBody>
            <a:bodyPr rtlCol="0" anchor="ctr"/>
            <a:lstStyle/>
            <a:p>
              <a:endParaRPr lang="it-IT"/>
            </a:p>
          </p:txBody>
        </p:sp>
        <p:sp>
          <p:nvSpPr>
            <p:cNvPr id="13" name="Figura a mano libera: forma 12">
              <a:extLst>
                <a:ext uri="{FF2B5EF4-FFF2-40B4-BE49-F238E27FC236}">
                  <a16:creationId xmlns:a16="http://schemas.microsoft.com/office/drawing/2014/main" id="{B617758E-BCBB-0BAB-9B9F-253234CB7B5F}"/>
                </a:ext>
              </a:extLst>
            </p:cNvPr>
            <p:cNvSpPr/>
            <p:nvPr/>
          </p:nvSpPr>
          <p:spPr>
            <a:xfrm>
              <a:off x="4122376" y="5015912"/>
              <a:ext cx="4312566" cy="764171"/>
            </a:xfrm>
            <a:custGeom>
              <a:avLst/>
              <a:gdLst>
                <a:gd name="connsiteX0" fmla="*/ 482327 w 4312566"/>
                <a:gd name="connsiteY0" fmla="*/ 66923 h 764171"/>
                <a:gd name="connsiteX1" fmla="*/ 521671 w 4312566"/>
                <a:gd name="connsiteY1" fmla="*/ 8090 h 764171"/>
                <a:gd name="connsiteX2" fmla="*/ 672186 w 4312566"/>
                <a:gd name="connsiteY2" fmla="*/ 3212 h 764171"/>
                <a:gd name="connsiteX3" fmla="*/ 717515 w 4312566"/>
                <a:gd name="connsiteY3" fmla="*/ 71891 h 764171"/>
                <a:gd name="connsiteX4" fmla="*/ 846135 w 4312566"/>
                <a:gd name="connsiteY4" fmla="*/ 72525 h 764171"/>
                <a:gd name="connsiteX5" fmla="*/ 890910 w 4312566"/>
                <a:gd name="connsiteY5" fmla="*/ 150543 h 764171"/>
                <a:gd name="connsiteX6" fmla="*/ 962853 w 4312566"/>
                <a:gd name="connsiteY6" fmla="*/ 168492 h 764171"/>
                <a:gd name="connsiteX7" fmla="*/ 1427000 w 4312566"/>
                <a:gd name="connsiteY7" fmla="*/ 172498 h 764171"/>
                <a:gd name="connsiteX8" fmla="*/ 2191713 w 4312566"/>
                <a:gd name="connsiteY8" fmla="*/ 170166 h 764171"/>
                <a:gd name="connsiteX9" fmla="*/ 2599444 w 4312566"/>
                <a:gd name="connsiteY9" fmla="*/ 172455 h 764171"/>
                <a:gd name="connsiteX10" fmla="*/ 3616813 w 4312566"/>
                <a:gd name="connsiteY10" fmla="*/ 172772 h 764171"/>
                <a:gd name="connsiteX11" fmla="*/ 4041233 w 4312566"/>
                <a:gd name="connsiteY11" fmla="*/ 172656 h 764171"/>
                <a:gd name="connsiteX12" fmla="*/ 4150650 w 4312566"/>
                <a:gd name="connsiteY12" fmla="*/ 172522 h 764171"/>
                <a:gd name="connsiteX13" fmla="*/ 4217642 w 4312566"/>
                <a:gd name="connsiteY13" fmla="*/ 174787 h 764171"/>
                <a:gd name="connsiteX14" fmla="*/ 4309220 w 4312566"/>
                <a:gd name="connsiteY14" fmla="*/ 266517 h 764171"/>
                <a:gd name="connsiteX15" fmla="*/ 4246094 w 4312566"/>
                <a:gd name="connsiteY15" fmla="*/ 478033 h 764171"/>
                <a:gd name="connsiteX16" fmla="*/ 3844245 w 4312566"/>
                <a:gd name="connsiteY16" fmla="*/ 747578 h 764171"/>
                <a:gd name="connsiteX17" fmla="*/ 3492942 w 4312566"/>
                <a:gd name="connsiteY17" fmla="*/ 761521 h 764171"/>
                <a:gd name="connsiteX18" fmla="*/ 3265597 w 4312566"/>
                <a:gd name="connsiteY18" fmla="*/ 761789 h 764171"/>
                <a:gd name="connsiteX19" fmla="*/ 2281068 w 4312566"/>
                <a:gd name="connsiteY19" fmla="*/ 759938 h 764171"/>
                <a:gd name="connsiteX20" fmla="*/ 1151488 w 4312566"/>
                <a:gd name="connsiteY20" fmla="*/ 761229 h 764171"/>
                <a:gd name="connsiteX21" fmla="*/ 766972 w 4312566"/>
                <a:gd name="connsiteY21" fmla="*/ 760163 h 764171"/>
                <a:gd name="connsiteX22" fmla="*/ 529860 w 4312566"/>
                <a:gd name="connsiteY22" fmla="*/ 757015 h 764171"/>
                <a:gd name="connsiteX23" fmla="*/ 254501 w 4312566"/>
                <a:gd name="connsiteY23" fmla="*/ 658253 h 764171"/>
                <a:gd name="connsiteX24" fmla="*/ 36890 w 4312566"/>
                <a:gd name="connsiteY24" fmla="*/ 425824 h 764171"/>
                <a:gd name="connsiteX25" fmla="*/ 4609 w 4312566"/>
                <a:gd name="connsiteY25" fmla="*/ 342679 h 764171"/>
                <a:gd name="connsiteX26" fmla="*/ 3117 w 4312566"/>
                <a:gd name="connsiteY26" fmla="*/ 334021 h 764171"/>
                <a:gd name="connsiteX27" fmla="*/ 2295 w 4312566"/>
                <a:gd name="connsiteY27" fmla="*/ 329582 h 764171"/>
                <a:gd name="connsiteX28" fmla="*/ 26418 w 4312566"/>
                <a:gd name="connsiteY28" fmla="*/ 224105 h 764171"/>
                <a:gd name="connsiteX29" fmla="*/ 128206 w 4312566"/>
                <a:gd name="connsiteY29" fmla="*/ 168985 h 764171"/>
                <a:gd name="connsiteX30" fmla="*/ 213232 w 4312566"/>
                <a:gd name="connsiteY30" fmla="*/ 167718 h 764171"/>
                <a:gd name="connsiteX31" fmla="*/ 275068 w 4312566"/>
                <a:gd name="connsiteY31" fmla="*/ 166464 h 764171"/>
                <a:gd name="connsiteX32" fmla="*/ 322552 w 4312566"/>
                <a:gd name="connsiteY32" fmla="*/ 128259 h 764171"/>
                <a:gd name="connsiteX33" fmla="*/ 345439 w 4312566"/>
                <a:gd name="connsiteY33" fmla="*/ 84689 h 764171"/>
                <a:gd name="connsiteX34" fmla="*/ 482327 w 4312566"/>
                <a:gd name="connsiteY34" fmla="*/ 66923 h 76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12566" h="764171">
                  <a:moveTo>
                    <a:pt x="482327" y="66923"/>
                  </a:moveTo>
                  <a:cubicBezTo>
                    <a:pt x="488866" y="42904"/>
                    <a:pt x="498657" y="20912"/>
                    <a:pt x="521671" y="8090"/>
                  </a:cubicBezTo>
                  <a:cubicBezTo>
                    <a:pt x="542336" y="-3418"/>
                    <a:pt x="645987" y="-416"/>
                    <a:pt x="672186" y="3212"/>
                  </a:cubicBezTo>
                  <a:cubicBezTo>
                    <a:pt x="692869" y="23871"/>
                    <a:pt x="710568" y="42484"/>
                    <a:pt x="717515" y="71891"/>
                  </a:cubicBezTo>
                  <a:cubicBezTo>
                    <a:pt x="752335" y="82284"/>
                    <a:pt x="813148" y="89578"/>
                    <a:pt x="846135" y="72525"/>
                  </a:cubicBezTo>
                  <a:cubicBezTo>
                    <a:pt x="852230" y="106797"/>
                    <a:pt x="860297" y="129653"/>
                    <a:pt x="890910" y="150543"/>
                  </a:cubicBezTo>
                  <a:cubicBezTo>
                    <a:pt x="912835" y="165496"/>
                    <a:pt x="937226" y="166988"/>
                    <a:pt x="962853" y="168492"/>
                  </a:cubicBezTo>
                  <a:cubicBezTo>
                    <a:pt x="1116600" y="177539"/>
                    <a:pt x="1272935" y="172553"/>
                    <a:pt x="1427000" y="172498"/>
                  </a:cubicBezTo>
                  <a:cubicBezTo>
                    <a:pt x="1681920" y="172413"/>
                    <a:pt x="1936805" y="172614"/>
                    <a:pt x="2191713" y="170166"/>
                  </a:cubicBezTo>
                  <a:cubicBezTo>
                    <a:pt x="2327475" y="168857"/>
                    <a:pt x="2463621" y="172291"/>
                    <a:pt x="2599444" y="172455"/>
                  </a:cubicBezTo>
                  <a:cubicBezTo>
                    <a:pt x="2938563" y="172882"/>
                    <a:pt x="3277688" y="172717"/>
                    <a:pt x="3616813" y="172772"/>
                  </a:cubicBezTo>
                  <a:cubicBezTo>
                    <a:pt x="3758287" y="172797"/>
                    <a:pt x="3899760" y="172808"/>
                    <a:pt x="4041233" y="172656"/>
                  </a:cubicBezTo>
                  <a:cubicBezTo>
                    <a:pt x="4077703" y="172614"/>
                    <a:pt x="4114180" y="172687"/>
                    <a:pt x="4150650" y="172522"/>
                  </a:cubicBezTo>
                  <a:cubicBezTo>
                    <a:pt x="4171978" y="172425"/>
                    <a:pt x="4196862" y="170069"/>
                    <a:pt x="4217642" y="174787"/>
                  </a:cubicBezTo>
                  <a:cubicBezTo>
                    <a:pt x="4264049" y="185333"/>
                    <a:pt x="4298206" y="220305"/>
                    <a:pt x="4309220" y="266517"/>
                  </a:cubicBezTo>
                  <a:cubicBezTo>
                    <a:pt x="4325080" y="333022"/>
                    <a:pt x="4281097" y="423565"/>
                    <a:pt x="4246094" y="478033"/>
                  </a:cubicBezTo>
                  <a:cubicBezTo>
                    <a:pt x="4155125" y="619567"/>
                    <a:pt x="4007904" y="713215"/>
                    <a:pt x="3844245" y="747578"/>
                  </a:cubicBezTo>
                  <a:cubicBezTo>
                    <a:pt x="3730633" y="771433"/>
                    <a:pt x="3608448" y="762891"/>
                    <a:pt x="3492942" y="761521"/>
                  </a:cubicBezTo>
                  <a:cubicBezTo>
                    <a:pt x="3417183" y="760626"/>
                    <a:pt x="3341368" y="762136"/>
                    <a:pt x="3265597" y="761789"/>
                  </a:cubicBezTo>
                  <a:cubicBezTo>
                    <a:pt x="2937388" y="760279"/>
                    <a:pt x="2609271" y="759670"/>
                    <a:pt x="2281068" y="759938"/>
                  </a:cubicBezTo>
                  <a:cubicBezTo>
                    <a:pt x="1904554" y="760254"/>
                    <a:pt x="1527990" y="760066"/>
                    <a:pt x="1151488" y="761229"/>
                  </a:cubicBezTo>
                  <a:cubicBezTo>
                    <a:pt x="1023257" y="761631"/>
                    <a:pt x="895185" y="760389"/>
                    <a:pt x="766972" y="760163"/>
                  </a:cubicBezTo>
                  <a:cubicBezTo>
                    <a:pt x="688735" y="760029"/>
                    <a:pt x="607739" y="764772"/>
                    <a:pt x="529860" y="757015"/>
                  </a:cubicBezTo>
                  <a:cubicBezTo>
                    <a:pt x="434788" y="747542"/>
                    <a:pt x="334011" y="710566"/>
                    <a:pt x="254501" y="658253"/>
                  </a:cubicBezTo>
                  <a:cubicBezTo>
                    <a:pt x="164999" y="599365"/>
                    <a:pt x="85927" y="522157"/>
                    <a:pt x="36890" y="425824"/>
                  </a:cubicBezTo>
                  <a:cubicBezTo>
                    <a:pt x="23623" y="399759"/>
                    <a:pt x="10363" y="371551"/>
                    <a:pt x="4609" y="342679"/>
                  </a:cubicBezTo>
                  <a:lnTo>
                    <a:pt x="3117" y="334021"/>
                  </a:lnTo>
                  <a:lnTo>
                    <a:pt x="2295" y="329582"/>
                  </a:lnTo>
                  <a:cubicBezTo>
                    <a:pt x="-4366" y="291633"/>
                    <a:pt x="3312" y="255320"/>
                    <a:pt x="26418" y="224105"/>
                  </a:cubicBezTo>
                  <a:cubicBezTo>
                    <a:pt x="50662" y="191348"/>
                    <a:pt x="88515" y="174063"/>
                    <a:pt x="128206" y="168985"/>
                  </a:cubicBezTo>
                  <a:cubicBezTo>
                    <a:pt x="156018" y="165429"/>
                    <a:pt x="185243" y="166227"/>
                    <a:pt x="213232" y="167718"/>
                  </a:cubicBezTo>
                  <a:cubicBezTo>
                    <a:pt x="232971" y="168766"/>
                    <a:pt x="255895" y="172620"/>
                    <a:pt x="275068" y="166464"/>
                  </a:cubicBezTo>
                  <a:cubicBezTo>
                    <a:pt x="294362" y="160266"/>
                    <a:pt x="310466" y="144028"/>
                    <a:pt x="322552" y="128259"/>
                  </a:cubicBezTo>
                  <a:cubicBezTo>
                    <a:pt x="332763" y="114931"/>
                    <a:pt x="338492" y="99783"/>
                    <a:pt x="345439" y="84689"/>
                  </a:cubicBezTo>
                  <a:cubicBezTo>
                    <a:pt x="374920" y="77474"/>
                    <a:pt x="466795" y="79721"/>
                    <a:pt x="482327" y="66923"/>
                  </a:cubicBezTo>
                  <a:close/>
                </a:path>
              </a:pathLst>
            </a:custGeom>
            <a:gradFill>
              <a:gsLst>
                <a:gs pos="0">
                  <a:srgbClr val="F17674"/>
                </a:gs>
                <a:gs pos="50000">
                  <a:srgbClr val="F7918B"/>
                </a:gs>
                <a:gs pos="100000">
                  <a:srgbClr val="FDACA3"/>
                </a:gs>
              </a:gsLst>
              <a:lin ang="15166918" scaled="1"/>
            </a:gradFill>
            <a:ln w="6089" cap="flat">
              <a:noFill/>
              <a:prstDash val="solid"/>
              <a:miter/>
            </a:ln>
          </p:spPr>
          <p:txBody>
            <a:bodyPr rtlCol="0" anchor="ctr"/>
            <a:lstStyle/>
            <a:p>
              <a:endParaRPr lang="it-IT"/>
            </a:p>
          </p:txBody>
        </p:sp>
        <p:sp>
          <p:nvSpPr>
            <p:cNvPr id="15" name="Figura a mano libera: forma 14">
              <a:extLst>
                <a:ext uri="{FF2B5EF4-FFF2-40B4-BE49-F238E27FC236}">
                  <a16:creationId xmlns:a16="http://schemas.microsoft.com/office/drawing/2014/main" id="{55FB4324-FB24-564E-D7FD-56761F0602C6}"/>
                </a:ext>
              </a:extLst>
            </p:cNvPr>
            <p:cNvSpPr/>
            <p:nvPr/>
          </p:nvSpPr>
          <p:spPr>
            <a:xfrm>
              <a:off x="4604716" y="5015918"/>
              <a:ext cx="235187" cy="173209"/>
            </a:xfrm>
            <a:custGeom>
              <a:avLst/>
              <a:gdLst>
                <a:gd name="connsiteX0" fmla="*/ 17 w 235187"/>
                <a:gd name="connsiteY0" fmla="*/ 66928 h 173209"/>
                <a:gd name="connsiteX1" fmla="*/ 39361 w 235187"/>
                <a:gd name="connsiteY1" fmla="*/ 8095 h 173209"/>
                <a:gd name="connsiteX2" fmla="*/ 189875 w 235187"/>
                <a:gd name="connsiteY2" fmla="*/ 3218 h 173209"/>
                <a:gd name="connsiteX3" fmla="*/ 235204 w 235187"/>
                <a:gd name="connsiteY3" fmla="*/ 71897 h 173209"/>
                <a:gd name="connsiteX4" fmla="*/ 231783 w 235187"/>
                <a:gd name="connsiteY4" fmla="*/ 93511 h 173209"/>
                <a:gd name="connsiteX5" fmla="*/ 216732 w 235187"/>
                <a:gd name="connsiteY5" fmla="*/ 136319 h 173209"/>
                <a:gd name="connsiteX6" fmla="*/ 158854 w 235187"/>
                <a:gd name="connsiteY6" fmla="*/ 170159 h 173209"/>
                <a:gd name="connsiteX7" fmla="*/ 33010 w 235187"/>
                <a:gd name="connsiteY7" fmla="*/ 150147 h 173209"/>
                <a:gd name="connsiteX8" fmla="*/ 17 w 235187"/>
                <a:gd name="connsiteY8" fmla="*/ 66928 h 17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87" h="173209">
                  <a:moveTo>
                    <a:pt x="17" y="66928"/>
                  </a:moveTo>
                  <a:cubicBezTo>
                    <a:pt x="6556" y="42909"/>
                    <a:pt x="16346" y="20917"/>
                    <a:pt x="39361" y="8095"/>
                  </a:cubicBezTo>
                  <a:cubicBezTo>
                    <a:pt x="60025" y="-3412"/>
                    <a:pt x="163676" y="-411"/>
                    <a:pt x="189875" y="3218"/>
                  </a:cubicBezTo>
                  <a:cubicBezTo>
                    <a:pt x="210558" y="23876"/>
                    <a:pt x="228258" y="42489"/>
                    <a:pt x="235204" y="71897"/>
                  </a:cubicBezTo>
                  <a:cubicBezTo>
                    <a:pt x="232873" y="76451"/>
                    <a:pt x="232666" y="87989"/>
                    <a:pt x="231783" y="93511"/>
                  </a:cubicBezTo>
                  <a:cubicBezTo>
                    <a:pt x="229311" y="108988"/>
                    <a:pt x="225579" y="123150"/>
                    <a:pt x="216732" y="136319"/>
                  </a:cubicBezTo>
                  <a:cubicBezTo>
                    <a:pt x="203008" y="156746"/>
                    <a:pt x="182423" y="166123"/>
                    <a:pt x="158854" y="170159"/>
                  </a:cubicBezTo>
                  <a:cubicBezTo>
                    <a:pt x="121154" y="176619"/>
                    <a:pt x="64829" y="173855"/>
                    <a:pt x="33010" y="150147"/>
                  </a:cubicBezTo>
                  <a:cubicBezTo>
                    <a:pt x="4218" y="128691"/>
                    <a:pt x="4419" y="99484"/>
                    <a:pt x="17" y="66928"/>
                  </a:cubicBezTo>
                  <a:close/>
                </a:path>
              </a:pathLst>
            </a:custGeom>
            <a:solidFill>
              <a:srgbClr val="494E62"/>
            </a:solidFill>
            <a:ln w="6089" cap="flat">
              <a:noFill/>
              <a:prstDash val="solid"/>
              <a:miter/>
            </a:ln>
          </p:spPr>
          <p:txBody>
            <a:bodyPr rtlCol="0" anchor="ctr"/>
            <a:lstStyle/>
            <a:p>
              <a:endParaRPr lang="it-IT"/>
            </a:p>
          </p:txBody>
        </p:sp>
        <p:sp>
          <p:nvSpPr>
            <p:cNvPr id="16" name="Figura a mano libera: forma 15">
              <a:extLst>
                <a:ext uri="{FF2B5EF4-FFF2-40B4-BE49-F238E27FC236}">
                  <a16:creationId xmlns:a16="http://schemas.microsoft.com/office/drawing/2014/main" id="{0E24CB44-0045-FD85-0C8A-8EF4FBB3629C}"/>
                </a:ext>
              </a:extLst>
            </p:cNvPr>
            <p:cNvSpPr/>
            <p:nvPr/>
          </p:nvSpPr>
          <p:spPr>
            <a:xfrm>
              <a:off x="4324213" y="5265719"/>
              <a:ext cx="268923" cy="217633"/>
            </a:xfrm>
            <a:custGeom>
              <a:avLst/>
              <a:gdLst>
                <a:gd name="connsiteX0" fmla="*/ 117609 w 268923"/>
                <a:gd name="connsiteY0" fmla="*/ 497 h 217633"/>
                <a:gd name="connsiteX1" fmla="*/ 144325 w 268923"/>
                <a:gd name="connsiteY1" fmla="*/ 1757 h 217633"/>
                <a:gd name="connsiteX2" fmla="*/ 153293 w 268923"/>
                <a:gd name="connsiteY2" fmla="*/ 3383 h 217633"/>
                <a:gd name="connsiteX3" fmla="*/ 176235 w 268923"/>
                <a:gd name="connsiteY3" fmla="*/ 7913 h 217633"/>
                <a:gd name="connsiteX4" fmla="*/ 209710 w 268923"/>
                <a:gd name="connsiteY4" fmla="*/ 21703 h 217633"/>
                <a:gd name="connsiteX5" fmla="*/ 218855 w 268923"/>
                <a:gd name="connsiteY5" fmla="*/ 26361 h 217633"/>
                <a:gd name="connsiteX6" fmla="*/ 234076 w 268923"/>
                <a:gd name="connsiteY6" fmla="*/ 38526 h 217633"/>
                <a:gd name="connsiteX7" fmla="*/ 251087 w 268923"/>
                <a:gd name="connsiteY7" fmla="*/ 53839 h 217633"/>
                <a:gd name="connsiteX8" fmla="*/ 253852 w 268923"/>
                <a:gd name="connsiteY8" fmla="*/ 58313 h 217633"/>
                <a:gd name="connsiteX9" fmla="*/ 265767 w 268923"/>
                <a:gd name="connsiteY9" fmla="*/ 81401 h 217633"/>
                <a:gd name="connsiteX10" fmla="*/ 266449 w 268923"/>
                <a:gd name="connsiteY10" fmla="*/ 84220 h 217633"/>
                <a:gd name="connsiteX11" fmla="*/ 268616 w 268923"/>
                <a:gd name="connsiteY11" fmla="*/ 102017 h 217633"/>
                <a:gd name="connsiteX12" fmla="*/ 268245 w 268923"/>
                <a:gd name="connsiteY12" fmla="*/ 105548 h 217633"/>
                <a:gd name="connsiteX13" fmla="*/ 264622 w 268923"/>
                <a:gd name="connsiteY13" fmla="*/ 121939 h 217633"/>
                <a:gd name="connsiteX14" fmla="*/ 156837 w 268923"/>
                <a:gd name="connsiteY14" fmla="*/ 216469 h 217633"/>
                <a:gd name="connsiteX15" fmla="*/ 60541 w 268923"/>
                <a:gd name="connsiteY15" fmla="*/ 192218 h 217633"/>
                <a:gd name="connsiteX16" fmla="*/ 55974 w 268923"/>
                <a:gd name="connsiteY16" fmla="*/ 189363 h 217633"/>
                <a:gd name="connsiteX17" fmla="*/ 18761 w 268923"/>
                <a:gd name="connsiteY17" fmla="*/ 153776 h 217633"/>
                <a:gd name="connsiteX18" fmla="*/ 16399 w 268923"/>
                <a:gd name="connsiteY18" fmla="*/ 149702 h 217633"/>
                <a:gd name="connsiteX19" fmla="*/ 5403 w 268923"/>
                <a:gd name="connsiteY19" fmla="*/ 128265 h 217633"/>
                <a:gd name="connsiteX20" fmla="*/ 3972 w 268923"/>
                <a:gd name="connsiteY20" fmla="*/ 123796 h 217633"/>
                <a:gd name="connsiteX21" fmla="*/ 2383 w 268923"/>
                <a:gd name="connsiteY21" fmla="*/ 120447 h 217633"/>
                <a:gd name="connsiteX22" fmla="*/ 14865 w 268923"/>
                <a:gd name="connsiteY22" fmla="*/ 56804 h 217633"/>
                <a:gd name="connsiteX23" fmla="*/ 47359 w 268923"/>
                <a:gd name="connsiteY23" fmla="*/ 23450 h 217633"/>
                <a:gd name="connsiteX24" fmla="*/ 54732 w 268923"/>
                <a:gd name="connsiteY24" fmla="*/ 19317 h 217633"/>
                <a:gd name="connsiteX25" fmla="*/ 57484 w 268923"/>
                <a:gd name="connsiteY25" fmla="*/ 17228 h 217633"/>
                <a:gd name="connsiteX26" fmla="*/ 89461 w 268923"/>
                <a:gd name="connsiteY26" fmla="*/ 6397 h 217633"/>
                <a:gd name="connsiteX27" fmla="*/ 117609 w 268923"/>
                <a:gd name="connsiteY27" fmla="*/ 497 h 21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923" h="217633">
                  <a:moveTo>
                    <a:pt x="117609" y="497"/>
                  </a:moveTo>
                  <a:cubicBezTo>
                    <a:pt x="125317" y="345"/>
                    <a:pt x="137433" y="-1214"/>
                    <a:pt x="144325" y="1757"/>
                  </a:cubicBezTo>
                  <a:cubicBezTo>
                    <a:pt x="149226" y="3870"/>
                    <a:pt x="146030" y="3133"/>
                    <a:pt x="153293" y="3383"/>
                  </a:cubicBezTo>
                  <a:cubicBezTo>
                    <a:pt x="162365" y="3693"/>
                    <a:pt x="167656" y="5532"/>
                    <a:pt x="176235" y="7913"/>
                  </a:cubicBezTo>
                  <a:cubicBezTo>
                    <a:pt x="188516" y="11310"/>
                    <a:pt x="198312" y="15883"/>
                    <a:pt x="209710" y="21703"/>
                  </a:cubicBezTo>
                  <a:lnTo>
                    <a:pt x="218855" y="26361"/>
                  </a:lnTo>
                  <a:cubicBezTo>
                    <a:pt x="226520" y="29527"/>
                    <a:pt x="227811" y="35068"/>
                    <a:pt x="234076" y="38526"/>
                  </a:cubicBezTo>
                  <a:cubicBezTo>
                    <a:pt x="242003" y="42891"/>
                    <a:pt x="245949" y="46136"/>
                    <a:pt x="251087" y="53839"/>
                  </a:cubicBezTo>
                  <a:lnTo>
                    <a:pt x="253852" y="58313"/>
                  </a:lnTo>
                  <a:cubicBezTo>
                    <a:pt x="258296" y="65358"/>
                    <a:pt x="263465" y="73328"/>
                    <a:pt x="265767" y="81401"/>
                  </a:cubicBezTo>
                  <a:lnTo>
                    <a:pt x="266449" y="84220"/>
                  </a:lnTo>
                  <a:cubicBezTo>
                    <a:pt x="268945" y="91338"/>
                    <a:pt x="269353" y="94516"/>
                    <a:pt x="268616" y="102017"/>
                  </a:cubicBezTo>
                  <a:lnTo>
                    <a:pt x="268245" y="105548"/>
                  </a:lnTo>
                  <a:cubicBezTo>
                    <a:pt x="267648" y="111838"/>
                    <a:pt x="267082" y="116088"/>
                    <a:pt x="264622" y="121939"/>
                  </a:cubicBezTo>
                  <a:cubicBezTo>
                    <a:pt x="244335" y="170148"/>
                    <a:pt x="203359" y="196779"/>
                    <a:pt x="156837" y="216469"/>
                  </a:cubicBezTo>
                  <a:cubicBezTo>
                    <a:pt x="120488" y="221036"/>
                    <a:pt x="91397" y="211343"/>
                    <a:pt x="60541" y="192218"/>
                  </a:cubicBezTo>
                  <a:lnTo>
                    <a:pt x="55974" y="189363"/>
                  </a:lnTo>
                  <a:cubicBezTo>
                    <a:pt x="43663" y="182587"/>
                    <a:pt x="26141" y="165916"/>
                    <a:pt x="18761" y="153776"/>
                  </a:cubicBezTo>
                  <a:lnTo>
                    <a:pt x="16399" y="149702"/>
                  </a:lnTo>
                  <a:cubicBezTo>
                    <a:pt x="12137" y="142676"/>
                    <a:pt x="8064" y="136113"/>
                    <a:pt x="5403" y="128265"/>
                  </a:cubicBezTo>
                  <a:lnTo>
                    <a:pt x="3972" y="123796"/>
                  </a:lnTo>
                  <a:lnTo>
                    <a:pt x="2383" y="120447"/>
                  </a:lnTo>
                  <a:cubicBezTo>
                    <a:pt x="-5167" y="99947"/>
                    <a:pt x="7126" y="75118"/>
                    <a:pt x="14865" y="56804"/>
                  </a:cubicBezTo>
                  <a:cubicBezTo>
                    <a:pt x="19382" y="46112"/>
                    <a:pt x="36777" y="28754"/>
                    <a:pt x="47359" y="23450"/>
                  </a:cubicBezTo>
                  <a:cubicBezTo>
                    <a:pt x="54434" y="19907"/>
                    <a:pt x="48583" y="23925"/>
                    <a:pt x="54732" y="19317"/>
                  </a:cubicBezTo>
                  <a:lnTo>
                    <a:pt x="57484" y="17228"/>
                  </a:lnTo>
                  <a:cubicBezTo>
                    <a:pt x="67743" y="12162"/>
                    <a:pt x="78551" y="9362"/>
                    <a:pt x="89461" y="6397"/>
                  </a:cubicBezTo>
                  <a:cubicBezTo>
                    <a:pt x="99045" y="3785"/>
                    <a:pt x="107733" y="1934"/>
                    <a:pt x="117609" y="497"/>
                  </a:cubicBezTo>
                  <a:close/>
                </a:path>
              </a:pathLst>
            </a:custGeom>
            <a:solidFill>
              <a:srgbClr val="F8AD9D"/>
            </a:solidFill>
            <a:ln w="6089" cap="flat">
              <a:noFill/>
              <a:prstDash val="solid"/>
              <a:miter/>
            </a:ln>
          </p:spPr>
          <p:txBody>
            <a:bodyPr rtlCol="0" anchor="ctr"/>
            <a:lstStyle/>
            <a:p>
              <a:endParaRPr lang="it-IT"/>
            </a:p>
          </p:txBody>
        </p:sp>
        <p:sp>
          <p:nvSpPr>
            <p:cNvPr id="17" name="Figura a mano libera: forma 16">
              <a:extLst>
                <a:ext uri="{FF2B5EF4-FFF2-40B4-BE49-F238E27FC236}">
                  <a16:creationId xmlns:a16="http://schemas.microsoft.com/office/drawing/2014/main" id="{A33CAB23-1C77-2349-26F6-169158701203}"/>
                </a:ext>
              </a:extLst>
            </p:cNvPr>
            <p:cNvSpPr/>
            <p:nvPr/>
          </p:nvSpPr>
          <p:spPr>
            <a:xfrm>
              <a:off x="3845293" y="525311"/>
              <a:ext cx="4877401" cy="4493786"/>
            </a:xfrm>
            <a:custGeom>
              <a:avLst/>
              <a:gdLst>
                <a:gd name="connsiteX0" fmla="*/ 741322 w 4877401"/>
                <a:gd name="connsiteY0" fmla="*/ 1546604 h 4493786"/>
                <a:gd name="connsiteX1" fmla="*/ 781975 w 4877401"/>
                <a:gd name="connsiteY1" fmla="*/ 1475599 h 4493786"/>
                <a:gd name="connsiteX2" fmla="*/ 863647 w 4877401"/>
                <a:gd name="connsiteY2" fmla="*/ 1467081 h 4493786"/>
                <a:gd name="connsiteX3" fmla="*/ 1193103 w 4877401"/>
                <a:gd name="connsiteY3" fmla="*/ 1596962 h 4493786"/>
                <a:gd name="connsiteX4" fmla="*/ 1343642 w 4877401"/>
                <a:gd name="connsiteY4" fmla="*/ 1711487 h 4493786"/>
                <a:gd name="connsiteX5" fmla="*/ 1428851 w 4877401"/>
                <a:gd name="connsiteY5" fmla="*/ 1792185 h 4493786"/>
                <a:gd name="connsiteX6" fmla="*/ 1796544 w 4877401"/>
                <a:gd name="connsiteY6" fmla="*/ 1586234 h 4493786"/>
                <a:gd name="connsiteX7" fmla="*/ 1599020 w 4877401"/>
                <a:gd name="connsiteY7" fmla="*/ 1427195 h 4493786"/>
                <a:gd name="connsiteX8" fmla="*/ 1555000 w 4877401"/>
                <a:gd name="connsiteY8" fmla="*/ 1365324 h 4493786"/>
                <a:gd name="connsiteX9" fmla="*/ 1497323 w 4877401"/>
                <a:gd name="connsiteY9" fmla="*/ 1319453 h 4493786"/>
                <a:gd name="connsiteX10" fmla="*/ 1365774 w 4877401"/>
                <a:gd name="connsiteY10" fmla="*/ 1096211 h 4493786"/>
                <a:gd name="connsiteX11" fmla="*/ 1332720 w 4877401"/>
                <a:gd name="connsiteY11" fmla="*/ 914791 h 4493786"/>
                <a:gd name="connsiteX12" fmla="*/ 1391334 w 4877401"/>
                <a:gd name="connsiteY12" fmla="*/ 553874 h 4493786"/>
                <a:gd name="connsiteX13" fmla="*/ 1531364 w 4877401"/>
                <a:gd name="connsiteY13" fmla="*/ 398288 h 4493786"/>
                <a:gd name="connsiteX14" fmla="*/ 1624433 w 4877401"/>
                <a:gd name="connsiteY14" fmla="*/ 333088 h 4493786"/>
                <a:gd name="connsiteX15" fmla="*/ 1729527 w 4877401"/>
                <a:gd name="connsiteY15" fmla="*/ 229591 h 4493786"/>
                <a:gd name="connsiteX16" fmla="*/ 2019372 w 4877401"/>
                <a:gd name="connsiteY16" fmla="*/ 67823 h 4493786"/>
                <a:gd name="connsiteX17" fmla="*/ 2257062 w 4877401"/>
                <a:gd name="connsiteY17" fmla="*/ 31850 h 4493786"/>
                <a:gd name="connsiteX18" fmla="*/ 2358680 w 4877401"/>
                <a:gd name="connsiteY18" fmla="*/ 25342 h 4493786"/>
                <a:gd name="connsiteX19" fmla="*/ 2453862 w 4877401"/>
                <a:gd name="connsiteY19" fmla="*/ 12 h 4493786"/>
                <a:gd name="connsiteX20" fmla="*/ 2561288 w 4877401"/>
                <a:gd name="connsiteY20" fmla="*/ 22551 h 4493786"/>
                <a:gd name="connsiteX21" fmla="*/ 2706950 w 4877401"/>
                <a:gd name="connsiteY21" fmla="*/ 38481 h 4493786"/>
                <a:gd name="connsiteX22" fmla="*/ 2958425 w 4877401"/>
                <a:gd name="connsiteY22" fmla="*/ 113769 h 4493786"/>
                <a:gd name="connsiteX23" fmla="*/ 3128094 w 4877401"/>
                <a:gd name="connsiteY23" fmla="*/ 238966 h 4493786"/>
                <a:gd name="connsiteX24" fmla="*/ 3179767 w 4877401"/>
                <a:gd name="connsiteY24" fmla="*/ 293320 h 4493786"/>
                <a:gd name="connsiteX25" fmla="*/ 3300320 w 4877401"/>
                <a:gd name="connsiteY25" fmla="*/ 373690 h 4493786"/>
                <a:gd name="connsiteX26" fmla="*/ 3507744 w 4877401"/>
                <a:gd name="connsiteY26" fmla="*/ 645355 h 4493786"/>
                <a:gd name="connsiteX27" fmla="*/ 3455535 w 4877401"/>
                <a:gd name="connsiteY27" fmla="*/ 1214389 h 4493786"/>
                <a:gd name="connsiteX28" fmla="*/ 3373699 w 4877401"/>
                <a:gd name="connsiteY28" fmla="*/ 1320731 h 4493786"/>
                <a:gd name="connsiteX29" fmla="*/ 3332827 w 4877401"/>
                <a:gd name="connsiteY29" fmla="*/ 1352404 h 4493786"/>
                <a:gd name="connsiteX30" fmla="*/ 3294341 w 4877401"/>
                <a:gd name="connsiteY30" fmla="*/ 1406598 h 4493786"/>
                <a:gd name="connsiteX31" fmla="*/ 3074929 w 4877401"/>
                <a:gd name="connsiteY31" fmla="*/ 1587506 h 4493786"/>
                <a:gd name="connsiteX32" fmla="*/ 3295413 w 4877401"/>
                <a:gd name="connsiteY32" fmla="*/ 1708942 h 4493786"/>
                <a:gd name="connsiteX33" fmla="*/ 3428393 w 4877401"/>
                <a:gd name="connsiteY33" fmla="*/ 1798943 h 4493786"/>
                <a:gd name="connsiteX34" fmla="*/ 3431291 w 4877401"/>
                <a:gd name="connsiteY34" fmla="*/ 1795034 h 4493786"/>
                <a:gd name="connsiteX35" fmla="*/ 3520201 w 4877401"/>
                <a:gd name="connsiteY35" fmla="*/ 1705709 h 4493786"/>
                <a:gd name="connsiteX36" fmla="*/ 4058269 w 4877401"/>
                <a:gd name="connsiteY36" fmla="*/ 1462253 h 4493786"/>
                <a:gd name="connsiteX37" fmla="*/ 4360340 w 4877401"/>
                <a:gd name="connsiteY37" fmla="*/ 1466405 h 4493786"/>
                <a:gd name="connsiteX38" fmla="*/ 4527574 w 4877401"/>
                <a:gd name="connsiteY38" fmla="*/ 1481322 h 4493786"/>
                <a:gd name="connsiteX39" fmla="*/ 4689699 w 4877401"/>
                <a:gd name="connsiteY39" fmla="*/ 1560358 h 4493786"/>
                <a:gd name="connsiteX40" fmla="*/ 4868391 w 4877401"/>
                <a:gd name="connsiteY40" fmla="*/ 1937189 h 4493786"/>
                <a:gd name="connsiteX41" fmla="*/ 4823574 w 4877401"/>
                <a:gd name="connsiteY41" fmla="*/ 2421684 h 4493786"/>
                <a:gd name="connsiteX42" fmla="*/ 4675227 w 4877401"/>
                <a:gd name="connsiteY42" fmla="*/ 2682992 h 4493786"/>
                <a:gd name="connsiteX43" fmla="*/ 4412494 w 4877401"/>
                <a:gd name="connsiteY43" fmla="*/ 2913309 h 4493786"/>
                <a:gd name="connsiteX44" fmla="*/ 4025282 w 4877401"/>
                <a:gd name="connsiteY44" fmla="*/ 3033770 h 4493786"/>
                <a:gd name="connsiteX45" fmla="*/ 3992312 w 4877401"/>
                <a:gd name="connsiteY45" fmla="*/ 3036121 h 4493786"/>
                <a:gd name="connsiteX46" fmla="*/ 3979569 w 4877401"/>
                <a:gd name="connsiteY46" fmla="*/ 3188449 h 4493786"/>
                <a:gd name="connsiteX47" fmla="*/ 3937284 w 4877401"/>
                <a:gd name="connsiteY47" fmla="*/ 3425531 h 4493786"/>
                <a:gd name="connsiteX48" fmla="*/ 4357892 w 4877401"/>
                <a:gd name="connsiteY48" fmla="*/ 3621192 h 4493786"/>
                <a:gd name="connsiteX49" fmla="*/ 4439095 w 4877401"/>
                <a:gd name="connsiteY49" fmla="*/ 3674132 h 4493786"/>
                <a:gd name="connsiteX50" fmla="*/ 4470469 w 4877401"/>
                <a:gd name="connsiteY50" fmla="*/ 3706809 h 4493786"/>
                <a:gd name="connsiteX51" fmla="*/ 4472898 w 4877401"/>
                <a:gd name="connsiteY51" fmla="*/ 3713518 h 4493786"/>
                <a:gd name="connsiteX52" fmla="*/ 4474208 w 4877401"/>
                <a:gd name="connsiteY52" fmla="*/ 3717433 h 4493786"/>
                <a:gd name="connsiteX53" fmla="*/ 4469410 w 4877401"/>
                <a:gd name="connsiteY53" fmla="*/ 3776906 h 4493786"/>
                <a:gd name="connsiteX54" fmla="*/ 4413164 w 4877401"/>
                <a:gd name="connsiteY54" fmla="*/ 3819672 h 4493786"/>
                <a:gd name="connsiteX55" fmla="*/ 4329100 w 4877401"/>
                <a:gd name="connsiteY55" fmla="*/ 3798685 h 4493786"/>
                <a:gd name="connsiteX56" fmla="*/ 4178676 w 4877401"/>
                <a:gd name="connsiteY56" fmla="*/ 3708556 h 4493786"/>
                <a:gd name="connsiteX57" fmla="*/ 3896668 w 4877401"/>
                <a:gd name="connsiteY57" fmla="*/ 3584040 h 4493786"/>
                <a:gd name="connsiteX58" fmla="*/ 3822954 w 4877401"/>
                <a:gd name="connsiteY58" fmla="*/ 3753904 h 4493786"/>
                <a:gd name="connsiteX59" fmla="*/ 3929826 w 4877401"/>
                <a:gd name="connsiteY59" fmla="*/ 3799555 h 4493786"/>
                <a:gd name="connsiteX60" fmla="*/ 4011205 w 4877401"/>
                <a:gd name="connsiteY60" fmla="*/ 3837761 h 4493786"/>
                <a:gd name="connsiteX61" fmla="*/ 4337301 w 4877401"/>
                <a:gd name="connsiteY61" fmla="*/ 4046269 h 4493786"/>
                <a:gd name="connsiteX62" fmla="*/ 4340199 w 4877401"/>
                <a:gd name="connsiteY62" fmla="*/ 4077339 h 4493786"/>
                <a:gd name="connsiteX63" fmla="*/ 4333252 w 4877401"/>
                <a:gd name="connsiteY63" fmla="*/ 4087573 h 4493786"/>
                <a:gd name="connsiteX64" fmla="*/ 4329453 w 4877401"/>
                <a:gd name="connsiteY64" fmla="*/ 4155284 h 4493786"/>
                <a:gd name="connsiteX65" fmla="*/ 4276269 w 4877401"/>
                <a:gd name="connsiteY65" fmla="*/ 4198903 h 4493786"/>
                <a:gd name="connsiteX66" fmla="*/ 4199895 w 4877401"/>
                <a:gd name="connsiteY66" fmla="*/ 4190208 h 4493786"/>
                <a:gd name="connsiteX67" fmla="*/ 4124732 w 4877401"/>
                <a:gd name="connsiteY67" fmla="*/ 4141968 h 4493786"/>
                <a:gd name="connsiteX68" fmla="*/ 3929606 w 4877401"/>
                <a:gd name="connsiteY68" fmla="*/ 4040911 h 4493786"/>
                <a:gd name="connsiteX69" fmla="*/ 3791732 w 4877401"/>
                <a:gd name="connsiteY69" fmla="*/ 3983557 h 4493786"/>
                <a:gd name="connsiteX70" fmla="*/ 3705275 w 4877401"/>
                <a:gd name="connsiteY70" fmla="*/ 3949991 h 4493786"/>
                <a:gd name="connsiteX71" fmla="*/ 3524677 w 4877401"/>
                <a:gd name="connsiteY71" fmla="*/ 4123648 h 4493786"/>
                <a:gd name="connsiteX72" fmla="*/ 3451273 w 4877401"/>
                <a:gd name="connsiteY72" fmla="*/ 4179943 h 4493786"/>
                <a:gd name="connsiteX73" fmla="*/ 3419059 w 4877401"/>
                <a:gd name="connsiteY73" fmla="*/ 4163230 h 4493786"/>
                <a:gd name="connsiteX74" fmla="*/ 3356901 w 4877401"/>
                <a:gd name="connsiteY74" fmla="*/ 4264805 h 4493786"/>
                <a:gd name="connsiteX75" fmla="*/ 3316906 w 4877401"/>
                <a:gd name="connsiteY75" fmla="*/ 4322219 h 4493786"/>
                <a:gd name="connsiteX76" fmla="*/ 3281841 w 4877401"/>
                <a:gd name="connsiteY76" fmla="*/ 4339785 h 4493786"/>
                <a:gd name="connsiteX77" fmla="*/ 3262005 w 4877401"/>
                <a:gd name="connsiteY77" fmla="*/ 4311735 h 4493786"/>
                <a:gd name="connsiteX78" fmla="*/ 3112057 w 4877401"/>
                <a:gd name="connsiteY78" fmla="*/ 4390837 h 4493786"/>
                <a:gd name="connsiteX79" fmla="*/ 2977445 w 4877401"/>
                <a:gd name="connsiteY79" fmla="*/ 4444697 h 4493786"/>
                <a:gd name="connsiteX80" fmla="*/ 2736912 w 4877401"/>
                <a:gd name="connsiteY80" fmla="*/ 4492005 h 4493786"/>
                <a:gd name="connsiteX81" fmla="*/ 2620176 w 4877401"/>
                <a:gd name="connsiteY81" fmla="*/ 4492979 h 4493786"/>
                <a:gd name="connsiteX82" fmla="*/ 2410682 w 4877401"/>
                <a:gd name="connsiteY82" fmla="*/ 4492412 h 4493786"/>
                <a:gd name="connsiteX83" fmla="*/ 2201906 w 4877401"/>
                <a:gd name="connsiteY83" fmla="*/ 4492912 h 4493786"/>
                <a:gd name="connsiteX84" fmla="*/ 2081299 w 4877401"/>
                <a:gd name="connsiteY84" fmla="*/ 4490793 h 4493786"/>
                <a:gd name="connsiteX85" fmla="*/ 1769547 w 4877401"/>
                <a:gd name="connsiteY85" fmla="*/ 4406442 h 4493786"/>
                <a:gd name="connsiteX86" fmla="*/ 1717448 w 4877401"/>
                <a:gd name="connsiteY86" fmla="*/ 4378691 h 4493786"/>
                <a:gd name="connsiteX87" fmla="*/ 1601126 w 4877401"/>
                <a:gd name="connsiteY87" fmla="*/ 4324466 h 4493786"/>
                <a:gd name="connsiteX88" fmla="*/ 1571548 w 4877401"/>
                <a:gd name="connsiteY88" fmla="*/ 4344169 h 4493786"/>
                <a:gd name="connsiteX89" fmla="*/ 1514815 w 4877401"/>
                <a:gd name="connsiteY89" fmla="*/ 4291406 h 4493786"/>
                <a:gd name="connsiteX90" fmla="*/ 1438258 w 4877401"/>
                <a:gd name="connsiteY90" fmla="*/ 4202008 h 4493786"/>
                <a:gd name="connsiteX91" fmla="*/ 1268406 w 4877401"/>
                <a:gd name="connsiteY91" fmla="*/ 4071664 h 4493786"/>
                <a:gd name="connsiteX92" fmla="*/ 1152907 w 4877401"/>
                <a:gd name="connsiteY92" fmla="*/ 3952122 h 4493786"/>
                <a:gd name="connsiteX93" fmla="*/ 810372 w 4877401"/>
                <a:gd name="connsiteY93" fmla="*/ 4106789 h 4493786"/>
                <a:gd name="connsiteX94" fmla="*/ 662725 w 4877401"/>
                <a:gd name="connsiteY94" fmla="*/ 4189624 h 4493786"/>
                <a:gd name="connsiteX95" fmla="*/ 617201 w 4877401"/>
                <a:gd name="connsiteY95" fmla="*/ 4199347 h 4493786"/>
                <a:gd name="connsiteX96" fmla="*/ 550739 w 4877401"/>
                <a:gd name="connsiteY96" fmla="*/ 4173184 h 4493786"/>
                <a:gd name="connsiteX97" fmla="*/ 531517 w 4877401"/>
                <a:gd name="connsiteY97" fmla="*/ 4095824 h 4493786"/>
                <a:gd name="connsiteX98" fmla="*/ 526233 w 4877401"/>
                <a:gd name="connsiteY98" fmla="*/ 4089485 h 4493786"/>
                <a:gd name="connsiteX99" fmla="*/ 523012 w 4877401"/>
                <a:gd name="connsiteY99" fmla="*/ 4060778 h 4493786"/>
                <a:gd name="connsiteX100" fmla="*/ 602911 w 4877401"/>
                <a:gd name="connsiteY100" fmla="*/ 3981932 h 4493786"/>
                <a:gd name="connsiteX101" fmla="*/ 603332 w 4877401"/>
                <a:gd name="connsiteY101" fmla="*/ 3980720 h 4493786"/>
                <a:gd name="connsiteX102" fmla="*/ 697734 w 4877401"/>
                <a:gd name="connsiteY102" fmla="*/ 3920212 h 4493786"/>
                <a:gd name="connsiteX103" fmla="*/ 942238 w 4877401"/>
                <a:gd name="connsiteY103" fmla="*/ 3808226 h 4493786"/>
                <a:gd name="connsiteX104" fmla="*/ 1047514 w 4877401"/>
                <a:gd name="connsiteY104" fmla="*/ 3771768 h 4493786"/>
                <a:gd name="connsiteX105" fmla="*/ 1050467 w 4877401"/>
                <a:gd name="connsiteY105" fmla="*/ 3770446 h 4493786"/>
                <a:gd name="connsiteX106" fmla="*/ 964966 w 4877401"/>
                <a:gd name="connsiteY106" fmla="*/ 3585690 h 4493786"/>
                <a:gd name="connsiteX107" fmla="*/ 862569 w 4877401"/>
                <a:gd name="connsiteY107" fmla="*/ 3629107 h 4493786"/>
                <a:gd name="connsiteX108" fmla="*/ 696943 w 4877401"/>
                <a:gd name="connsiteY108" fmla="*/ 3704002 h 4493786"/>
                <a:gd name="connsiteX109" fmla="*/ 587763 w 4877401"/>
                <a:gd name="connsiteY109" fmla="*/ 3765070 h 4493786"/>
                <a:gd name="connsiteX110" fmla="*/ 508637 w 4877401"/>
                <a:gd name="connsiteY110" fmla="*/ 3815964 h 4493786"/>
                <a:gd name="connsiteX111" fmla="*/ 503650 w 4877401"/>
                <a:gd name="connsiteY111" fmla="*/ 3818047 h 4493786"/>
                <a:gd name="connsiteX112" fmla="*/ 455849 w 4877401"/>
                <a:gd name="connsiteY112" fmla="*/ 3821158 h 4493786"/>
                <a:gd name="connsiteX113" fmla="*/ 452671 w 4877401"/>
                <a:gd name="connsiteY113" fmla="*/ 3820111 h 4493786"/>
                <a:gd name="connsiteX114" fmla="*/ 404718 w 4877401"/>
                <a:gd name="connsiteY114" fmla="*/ 3783945 h 4493786"/>
                <a:gd name="connsiteX115" fmla="*/ 399299 w 4877401"/>
                <a:gd name="connsiteY115" fmla="*/ 3701402 h 4493786"/>
                <a:gd name="connsiteX116" fmla="*/ 510457 w 4877401"/>
                <a:gd name="connsiteY116" fmla="*/ 3623031 h 4493786"/>
                <a:gd name="connsiteX117" fmla="*/ 652667 w 4877401"/>
                <a:gd name="connsiteY117" fmla="*/ 3544568 h 4493786"/>
                <a:gd name="connsiteX118" fmla="*/ 919746 w 4877401"/>
                <a:gd name="connsiteY118" fmla="*/ 3432076 h 4493786"/>
                <a:gd name="connsiteX119" fmla="*/ 859001 w 4877401"/>
                <a:gd name="connsiteY119" fmla="*/ 3036888 h 4493786"/>
                <a:gd name="connsiteX120" fmla="*/ 417491 w 4877401"/>
                <a:gd name="connsiteY120" fmla="*/ 2896358 h 4493786"/>
                <a:gd name="connsiteX121" fmla="*/ 127793 w 4877401"/>
                <a:gd name="connsiteY121" fmla="*/ 2587140 h 4493786"/>
                <a:gd name="connsiteX122" fmla="*/ 20148 w 4877401"/>
                <a:gd name="connsiteY122" fmla="*/ 2285599 h 4493786"/>
                <a:gd name="connsiteX123" fmla="*/ 5505 w 4877401"/>
                <a:gd name="connsiteY123" fmla="*/ 1947052 h 4493786"/>
                <a:gd name="connsiteX124" fmla="*/ 100948 w 4877401"/>
                <a:gd name="connsiteY124" fmla="*/ 1629499 h 4493786"/>
                <a:gd name="connsiteX125" fmla="*/ 381094 w 4877401"/>
                <a:gd name="connsiteY125" fmla="*/ 1458697 h 4493786"/>
                <a:gd name="connsiteX126" fmla="*/ 463807 w 4877401"/>
                <a:gd name="connsiteY126" fmla="*/ 1465742 h 4493786"/>
                <a:gd name="connsiteX127" fmla="*/ 502865 w 4877401"/>
                <a:gd name="connsiteY127" fmla="*/ 1542080 h 4493786"/>
                <a:gd name="connsiteX128" fmla="*/ 667279 w 4877401"/>
                <a:gd name="connsiteY128" fmla="*/ 1547432 h 4493786"/>
                <a:gd name="connsiteX129" fmla="*/ 739331 w 4877401"/>
                <a:gd name="connsiteY129" fmla="*/ 1549039 h 4493786"/>
                <a:gd name="connsiteX130" fmla="*/ 741322 w 4877401"/>
                <a:gd name="connsiteY130" fmla="*/ 1546604 h 4493786"/>
                <a:gd name="connsiteX131" fmla="*/ 1050467 w 4877401"/>
                <a:gd name="connsiteY131" fmla="*/ 3770446 h 4493786"/>
                <a:gd name="connsiteX132" fmla="*/ 1047514 w 4877401"/>
                <a:gd name="connsiteY132" fmla="*/ 3771768 h 4493786"/>
                <a:gd name="connsiteX133" fmla="*/ 942238 w 4877401"/>
                <a:gd name="connsiteY133" fmla="*/ 3808226 h 4493786"/>
                <a:gd name="connsiteX134" fmla="*/ 697734 w 4877401"/>
                <a:gd name="connsiteY134" fmla="*/ 3920212 h 4493786"/>
                <a:gd name="connsiteX135" fmla="*/ 603332 w 4877401"/>
                <a:gd name="connsiteY135" fmla="*/ 3980720 h 4493786"/>
                <a:gd name="connsiteX136" fmla="*/ 602911 w 4877401"/>
                <a:gd name="connsiteY136" fmla="*/ 3981932 h 4493786"/>
                <a:gd name="connsiteX137" fmla="*/ 523012 w 4877401"/>
                <a:gd name="connsiteY137" fmla="*/ 4060778 h 4493786"/>
                <a:gd name="connsiteX138" fmla="*/ 526233 w 4877401"/>
                <a:gd name="connsiteY138" fmla="*/ 4089485 h 4493786"/>
                <a:gd name="connsiteX139" fmla="*/ 531517 w 4877401"/>
                <a:gd name="connsiteY139" fmla="*/ 4095824 h 4493786"/>
                <a:gd name="connsiteX140" fmla="*/ 572420 w 4877401"/>
                <a:gd name="connsiteY140" fmla="*/ 4057052 h 4493786"/>
                <a:gd name="connsiteX141" fmla="*/ 663024 w 4877401"/>
                <a:gd name="connsiteY141" fmla="*/ 3999996 h 4493786"/>
                <a:gd name="connsiteX142" fmla="*/ 1076240 w 4877401"/>
                <a:gd name="connsiteY142" fmla="*/ 3809997 h 4493786"/>
                <a:gd name="connsiteX143" fmla="*/ 1050467 w 4877401"/>
                <a:gd name="connsiteY143" fmla="*/ 3770446 h 4493786"/>
                <a:gd name="connsiteX144" fmla="*/ 3822954 w 4877401"/>
                <a:gd name="connsiteY144" fmla="*/ 3753904 h 4493786"/>
                <a:gd name="connsiteX145" fmla="*/ 3788773 w 4877401"/>
                <a:gd name="connsiteY145" fmla="*/ 3803854 h 4493786"/>
                <a:gd name="connsiteX146" fmla="*/ 4021483 w 4877401"/>
                <a:gd name="connsiteY146" fmla="*/ 3901015 h 4493786"/>
                <a:gd name="connsiteX147" fmla="*/ 4033830 w 4877401"/>
                <a:gd name="connsiteY147" fmla="*/ 3898409 h 4493786"/>
                <a:gd name="connsiteX148" fmla="*/ 4044936 w 4877401"/>
                <a:gd name="connsiteY148" fmla="*/ 3890086 h 4493786"/>
                <a:gd name="connsiteX149" fmla="*/ 4035803 w 4877401"/>
                <a:gd name="connsiteY149" fmla="*/ 3879431 h 4493786"/>
                <a:gd name="connsiteX150" fmla="*/ 4032759 w 4877401"/>
                <a:gd name="connsiteY150" fmla="*/ 3864210 h 4493786"/>
                <a:gd name="connsiteX151" fmla="*/ 4016362 w 4877401"/>
                <a:gd name="connsiteY151" fmla="*/ 3861878 h 4493786"/>
                <a:gd name="connsiteX152" fmla="*/ 4012940 w 4877401"/>
                <a:gd name="connsiteY152" fmla="*/ 3861165 h 4493786"/>
                <a:gd name="connsiteX153" fmla="*/ 3991076 w 4877401"/>
                <a:gd name="connsiteY153" fmla="*/ 3851211 h 4493786"/>
                <a:gd name="connsiteX154" fmla="*/ 3995856 w 4877401"/>
                <a:gd name="connsiteY154" fmla="*/ 3839801 h 4493786"/>
                <a:gd name="connsiteX155" fmla="*/ 4006237 w 4877401"/>
                <a:gd name="connsiteY155" fmla="*/ 3838644 h 4493786"/>
                <a:gd name="connsiteX156" fmla="*/ 4011205 w 4877401"/>
                <a:gd name="connsiteY156" fmla="*/ 3837761 h 4493786"/>
                <a:gd name="connsiteX157" fmla="*/ 3929826 w 4877401"/>
                <a:gd name="connsiteY157" fmla="*/ 3799555 h 4493786"/>
                <a:gd name="connsiteX158" fmla="*/ 3822954 w 4877401"/>
                <a:gd name="connsiteY158" fmla="*/ 3753904 h 44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4877401" h="4493786">
                  <a:moveTo>
                    <a:pt x="741322" y="1546604"/>
                  </a:moveTo>
                  <a:cubicBezTo>
                    <a:pt x="747392" y="1516959"/>
                    <a:pt x="755320" y="1493256"/>
                    <a:pt x="781975" y="1475599"/>
                  </a:cubicBezTo>
                  <a:cubicBezTo>
                    <a:pt x="808052" y="1458320"/>
                    <a:pt x="834227" y="1460171"/>
                    <a:pt x="863647" y="1467081"/>
                  </a:cubicBezTo>
                  <a:cubicBezTo>
                    <a:pt x="975804" y="1493426"/>
                    <a:pt x="1094603" y="1536643"/>
                    <a:pt x="1193103" y="1596962"/>
                  </a:cubicBezTo>
                  <a:cubicBezTo>
                    <a:pt x="1246786" y="1629834"/>
                    <a:pt x="1296487" y="1669933"/>
                    <a:pt x="1343642" y="1711487"/>
                  </a:cubicBezTo>
                  <a:cubicBezTo>
                    <a:pt x="1372697" y="1737090"/>
                    <a:pt x="1403036" y="1763246"/>
                    <a:pt x="1428851" y="1792185"/>
                  </a:cubicBezTo>
                  <a:cubicBezTo>
                    <a:pt x="1542336" y="1709186"/>
                    <a:pt x="1666353" y="1639527"/>
                    <a:pt x="1796544" y="1586234"/>
                  </a:cubicBezTo>
                  <a:cubicBezTo>
                    <a:pt x="1718623" y="1546360"/>
                    <a:pt x="1653597" y="1496245"/>
                    <a:pt x="1599020" y="1427195"/>
                  </a:cubicBezTo>
                  <a:cubicBezTo>
                    <a:pt x="1583348" y="1407371"/>
                    <a:pt x="1571311" y="1384569"/>
                    <a:pt x="1555000" y="1365324"/>
                  </a:cubicBezTo>
                  <a:cubicBezTo>
                    <a:pt x="1540125" y="1347783"/>
                    <a:pt x="1514493" y="1336105"/>
                    <a:pt x="1497323" y="1319453"/>
                  </a:cubicBezTo>
                  <a:cubicBezTo>
                    <a:pt x="1436304" y="1260260"/>
                    <a:pt x="1391754" y="1176220"/>
                    <a:pt x="1365774" y="1096211"/>
                  </a:cubicBezTo>
                  <a:cubicBezTo>
                    <a:pt x="1346741" y="1037621"/>
                    <a:pt x="1337389" y="976065"/>
                    <a:pt x="1332720" y="914791"/>
                  </a:cubicBezTo>
                  <a:cubicBezTo>
                    <a:pt x="1323471" y="793373"/>
                    <a:pt x="1334309" y="663626"/>
                    <a:pt x="1391334" y="553874"/>
                  </a:cubicBezTo>
                  <a:cubicBezTo>
                    <a:pt x="1425673" y="487783"/>
                    <a:pt x="1470850" y="441030"/>
                    <a:pt x="1531364" y="398288"/>
                  </a:cubicBezTo>
                  <a:cubicBezTo>
                    <a:pt x="1562111" y="376567"/>
                    <a:pt x="1595397" y="357108"/>
                    <a:pt x="1624433" y="333088"/>
                  </a:cubicBezTo>
                  <a:cubicBezTo>
                    <a:pt x="1662067" y="301961"/>
                    <a:pt x="1694050" y="263163"/>
                    <a:pt x="1729527" y="229591"/>
                  </a:cubicBezTo>
                  <a:cubicBezTo>
                    <a:pt x="1810225" y="153226"/>
                    <a:pt x="1914077" y="100869"/>
                    <a:pt x="2019372" y="67823"/>
                  </a:cubicBezTo>
                  <a:cubicBezTo>
                    <a:pt x="2097165" y="43406"/>
                    <a:pt x="2176115" y="36090"/>
                    <a:pt x="2257062" y="31850"/>
                  </a:cubicBezTo>
                  <a:cubicBezTo>
                    <a:pt x="2290336" y="30107"/>
                    <a:pt x="2325845" y="30548"/>
                    <a:pt x="2358680" y="25342"/>
                  </a:cubicBezTo>
                  <a:cubicBezTo>
                    <a:pt x="2389957" y="20383"/>
                    <a:pt x="2423371" y="443"/>
                    <a:pt x="2453862" y="12"/>
                  </a:cubicBezTo>
                  <a:cubicBezTo>
                    <a:pt x="2489328" y="-490"/>
                    <a:pt x="2526243" y="17158"/>
                    <a:pt x="2561288" y="22551"/>
                  </a:cubicBezTo>
                  <a:cubicBezTo>
                    <a:pt x="2609393" y="29956"/>
                    <a:pt x="2658638" y="32227"/>
                    <a:pt x="2706950" y="38481"/>
                  </a:cubicBezTo>
                  <a:cubicBezTo>
                    <a:pt x="2794515" y="49815"/>
                    <a:pt x="2880011" y="72584"/>
                    <a:pt x="2958425" y="113769"/>
                  </a:cubicBezTo>
                  <a:cubicBezTo>
                    <a:pt x="3020443" y="146342"/>
                    <a:pt x="3077717" y="190493"/>
                    <a:pt x="3128094" y="238966"/>
                  </a:cubicBezTo>
                  <a:cubicBezTo>
                    <a:pt x="3146067" y="256258"/>
                    <a:pt x="3160674" y="277627"/>
                    <a:pt x="3179767" y="293320"/>
                  </a:cubicBezTo>
                  <a:cubicBezTo>
                    <a:pt x="3216286" y="323341"/>
                    <a:pt x="3260605" y="348047"/>
                    <a:pt x="3300320" y="373690"/>
                  </a:cubicBezTo>
                  <a:cubicBezTo>
                    <a:pt x="3404641" y="441042"/>
                    <a:pt x="3470933" y="526300"/>
                    <a:pt x="3507744" y="645355"/>
                  </a:cubicBezTo>
                  <a:cubicBezTo>
                    <a:pt x="3563917" y="827036"/>
                    <a:pt x="3545530" y="1046138"/>
                    <a:pt x="3455535" y="1214389"/>
                  </a:cubicBezTo>
                  <a:cubicBezTo>
                    <a:pt x="3434219" y="1254244"/>
                    <a:pt x="3409293" y="1292121"/>
                    <a:pt x="3373699" y="1320731"/>
                  </a:cubicBezTo>
                  <a:cubicBezTo>
                    <a:pt x="3360554" y="1331307"/>
                    <a:pt x="3343768" y="1339429"/>
                    <a:pt x="3332827" y="1352404"/>
                  </a:cubicBezTo>
                  <a:cubicBezTo>
                    <a:pt x="3318695" y="1369159"/>
                    <a:pt x="3308126" y="1389331"/>
                    <a:pt x="3294341" y="1406598"/>
                  </a:cubicBezTo>
                  <a:cubicBezTo>
                    <a:pt x="3235922" y="1479733"/>
                    <a:pt x="3162512" y="1550646"/>
                    <a:pt x="3074929" y="1587506"/>
                  </a:cubicBezTo>
                  <a:cubicBezTo>
                    <a:pt x="3153818" y="1619843"/>
                    <a:pt x="3221358" y="1668326"/>
                    <a:pt x="3295413" y="1708942"/>
                  </a:cubicBezTo>
                  <a:lnTo>
                    <a:pt x="3428393" y="1798943"/>
                  </a:lnTo>
                  <a:lnTo>
                    <a:pt x="3431291" y="1795034"/>
                  </a:lnTo>
                  <a:cubicBezTo>
                    <a:pt x="3456034" y="1762205"/>
                    <a:pt x="3489162" y="1732572"/>
                    <a:pt x="3520201" y="1705709"/>
                  </a:cubicBezTo>
                  <a:cubicBezTo>
                    <a:pt x="3669285" y="1576675"/>
                    <a:pt x="3862182" y="1487423"/>
                    <a:pt x="4058269" y="1462253"/>
                  </a:cubicBezTo>
                  <a:cubicBezTo>
                    <a:pt x="4159601" y="1449248"/>
                    <a:pt x="4259069" y="1460688"/>
                    <a:pt x="4360340" y="1466405"/>
                  </a:cubicBezTo>
                  <a:cubicBezTo>
                    <a:pt x="4415782" y="1469541"/>
                    <a:pt x="4473440" y="1467666"/>
                    <a:pt x="4527574" y="1481322"/>
                  </a:cubicBezTo>
                  <a:cubicBezTo>
                    <a:pt x="4586182" y="1496105"/>
                    <a:pt x="4641916" y="1523333"/>
                    <a:pt x="4689699" y="1560358"/>
                  </a:cubicBezTo>
                  <a:cubicBezTo>
                    <a:pt x="4806556" y="1650912"/>
                    <a:pt x="4850856" y="1795277"/>
                    <a:pt x="4868391" y="1937189"/>
                  </a:cubicBezTo>
                  <a:cubicBezTo>
                    <a:pt x="4887875" y="2094888"/>
                    <a:pt x="4876940" y="2271431"/>
                    <a:pt x="4823574" y="2421684"/>
                  </a:cubicBezTo>
                  <a:cubicBezTo>
                    <a:pt x="4791883" y="2510905"/>
                    <a:pt x="4733890" y="2608754"/>
                    <a:pt x="4675227" y="2682992"/>
                  </a:cubicBezTo>
                  <a:cubicBezTo>
                    <a:pt x="4603638" y="2773595"/>
                    <a:pt x="4512992" y="2855961"/>
                    <a:pt x="4412494" y="2913309"/>
                  </a:cubicBezTo>
                  <a:cubicBezTo>
                    <a:pt x="4294499" y="2980642"/>
                    <a:pt x="4159504" y="3017745"/>
                    <a:pt x="4025282" y="3033770"/>
                  </a:cubicBezTo>
                  <a:lnTo>
                    <a:pt x="3992312" y="3036121"/>
                  </a:lnTo>
                  <a:lnTo>
                    <a:pt x="3979569" y="3188449"/>
                  </a:lnTo>
                  <a:cubicBezTo>
                    <a:pt x="3973060" y="3268562"/>
                    <a:pt x="3957395" y="3347774"/>
                    <a:pt x="3937284" y="3425531"/>
                  </a:cubicBezTo>
                  <a:cubicBezTo>
                    <a:pt x="4082453" y="3477289"/>
                    <a:pt x="4224486" y="3544117"/>
                    <a:pt x="4357892" y="3621192"/>
                  </a:cubicBezTo>
                  <a:cubicBezTo>
                    <a:pt x="4385930" y="3637387"/>
                    <a:pt x="4413347" y="3654435"/>
                    <a:pt x="4439095" y="3674132"/>
                  </a:cubicBezTo>
                  <a:cubicBezTo>
                    <a:pt x="4449951" y="3682437"/>
                    <a:pt x="4464667" y="3694303"/>
                    <a:pt x="4470469" y="3706809"/>
                  </a:cubicBezTo>
                  <a:lnTo>
                    <a:pt x="4472898" y="3713518"/>
                  </a:lnTo>
                  <a:lnTo>
                    <a:pt x="4474208" y="3717433"/>
                  </a:lnTo>
                  <a:cubicBezTo>
                    <a:pt x="4480144" y="3736356"/>
                    <a:pt x="4478500" y="3759182"/>
                    <a:pt x="4469410" y="3776906"/>
                  </a:cubicBezTo>
                  <a:cubicBezTo>
                    <a:pt x="4458304" y="3798563"/>
                    <a:pt x="4436319" y="3813443"/>
                    <a:pt x="4413164" y="3819672"/>
                  </a:cubicBezTo>
                  <a:cubicBezTo>
                    <a:pt x="4380913" y="3828342"/>
                    <a:pt x="4355737" y="3815282"/>
                    <a:pt x="4329100" y="3798685"/>
                  </a:cubicBezTo>
                  <a:cubicBezTo>
                    <a:pt x="4279381" y="3767707"/>
                    <a:pt x="4230642" y="3735815"/>
                    <a:pt x="4178676" y="3708556"/>
                  </a:cubicBezTo>
                  <a:cubicBezTo>
                    <a:pt x="4087598" y="3660773"/>
                    <a:pt x="3991490" y="3623506"/>
                    <a:pt x="3896668" y="3584040"/>
                  </a:cubicBezTo>
                  <a:lnTo>
                    <a:pt x="3822954" y="3753904"/>
                  </a:lnTo>
                  <a:cubicBezTo>
                    <a:pt x="3859461" y="3766818"/>
                    <a:pt x="3894360" y="3784091"/>
                    <a:pt x="3929826" y="3799555"/>
                  </a:cubicBezTo>
                  <a:cubicBezTo>
                    <a:pt x="3956798" y="3811313"/>
                    <a:pt x="3986382" y="3821785"/>
                    <a:pt x="4011205" y="3837761"/>
                  </a:cubicBezTo>
                  <a:cubicBezTo>
                    <a:pt x="4072291" y="3866597"/>
                    <a:pt x="4317349" y="3989414"/>
                    <a:pt x="4337301" y="4046269"/>
                  </a:cubicBezTo>
                  <a:cubicBezTo>
                    <a:pt x="4340863" y="4056431"/>
                    <a:pt x="4341776" y="4066763"/>
                    <a:pt x="4340199" y="4077339"/>
                  </a:cubicBezTo>
                  <a:lnTo>
                    <a:pt x="4333252" y="4087573"/>
                  </a:lnTo>
                  <a:cubicBezTo>
                    <a:pt x="4341149" y="4110363"/>
                    <a:pt x="4340552" y="4133633"/>
                    <a:pt x="4329453" y="4155284"/>
                  </a:cubicBezTo>
                  <a:cubicBezTo>
                    <a:pt x="4318573" y="4176497"/>
                    <a:pt x="4298986" y="4192120"/>
                    <a:pt x="4276269" y="4198903"/>
                  </a:cubicBezTo>
                  <a:cubicBezTo>
                    <a:pt x="4250947" y="4206458"/>
                    <a:pt x="4223025" y="4202403"/>
                    <a:pt x="4199895" y="4190208"/>
                  </a:cubicBezTo>
                  <a:cubicBezTo>
                    <a:pt x="4174061" y="4176588"/>
                    <a:pt x="4150310" y="4156739"/>
                    <a:pt x="4124732" y="4141968"/>
                  </a:cubicBezTo>
                  <a:cubicBezTo>
                    <a:pt x="4061996" y="4105730"/>
                    <a:pt x="3995229" y="4071658"/>
                    <a:pt x="3929606" y="4040911"/>
                  </a:cubicBezTo>
                  <a:cubicBezTo>
                    <a:pt x="3884277" y="4019668"/>
                    <a:pt x="3838546" y="4001226"/>
                    <a:pt x="3791732" y="3983557"/>
                  </a:cubicBezTo>
                  <a:cubicBezTo>
                    <a:pt x="3762756" y="3972622"/>
                    <a:pt x="3733008" y="3964019"/>
                    <a:pt x="3705275" y="3949991"/>
                  </a:cubicBezTo>
                  <a:cubicBezTo>
                    <a:pt x="3650161" y="4014663"/>
                    <a:pt x="3588813" y="4068346"/>
                    <a:pt x="3524677" y="4123648"/>
                  </a:cubicBezTo>
                  <a:cubicBezTo>
                    <a:pt x="3502673" y="4142620"/>
                    <a:pt x="3478020" y="4168996"/>
                    <a:pt x="3451273" y="4179943"/>
                  </a:cubicBezTo>
                  <a:cubicBezTo>
                    <a:pt x="3436989" y="4178457"/>
                    <a:pt x="3429452" y="4172874"/>
                    <a:pt x="3419059" y="4163230"/>
                  </a:cubicBezTo>
                  <a:cubicBezTo>
                    <a:pt x="3398254" y="4197052"/>
                    <a:pt x="3378016" y="4231087"/>
                    <a:pt x="3356901" y="4264805"/>
                  </a:cubicBezTo>
                  <a:cubicBezTo>
                    <a:pt x="3344967" y="4283856"/>
                    <a:pt x="3333965" y="4307260"/>
                    <a:pt x="3316906" y="4322219"/>
                  </a:cubicBezTo>
                  <a:cubicBezTo>
                    <a:pt x="3305508" y="4332217"/>
                    <a:pt x="3296320" y="4335821"/>
                    <a:pt x="3281841" y="4339785"/>
                  </a:cubicBezTo>
                  <a:lnTo>
                    <a:pt x="3262005" y="4311735"/>
                  </a:lnTo>
                  <a:cubicBezTo>
                    <a:pt x="3206526" y="4330719"/>
                    <a:pt x="3162640" y="4362586"/>
                    <a:pt x="3112057" y="4390837"/>
                  </a:cubicBezTo>
                  <a:cubicBezTo>
                    <a:pt x="3069796" y="4414430"/>
                    <a:pt x="3023919" y="4431478"/>
                    <a:pt x="2977445" y="4444697"/>
                  </a:cubicBezTo>
                  <a:cubicBezTo>
                    <a:pt x="2900791" y="4466505"/>
                    <a:pt x="2816367" y="4485289"/>
                    <a:pt x="2736912" y="4492005"/>
                  </a:cubicBezTo>
                  <a:cubicBezTo>
                    <a:pt x="2698682" y="4495238"/>
                    <a:pt x="2658607" y="4493113"/>
                    <a:pt x="2620176" y="4492979"/>
                  </a:cubicBezTo>
                  <a:cubicBezTo>
                    <a:pt x="2550347" y="4492741"/>
                    <a:pt x="2480512" y="4492315"/>
                    <a:pt x="2410682" y="4492412"/>
                  </a:cubicBezTo>
                  <a:cubicBezTo>
                    <a:pt x="2341090" y="4492510"/>
                    <a:pt x="2271498" y="4492766"/>
                    <a:pt x="2201906" y="4492912"/>
                  </a:cubicBezTo>
                  <a:cubicBezTo>
                    <a:pt x="2162142" y="4492991"/>
                    <a:pt x="2120771" y="4495353"/>
                    <a:pt x="2081299" y="4490793"/>
                  </a:cubicBezTo>
                  <a:cubicBezTo>
                    <a:pt x="1975163" y="4478524"/>
                    <a:pt x="1866045" y="4453665"/>
                    <a:pt x="1769547" y="4406442"/>
                  </a:cubicBezTo>
                  <a:cubicBezTo>
                    <a:pt x="1751891" y="4397803"/>
                    <a:pt x="1734356" y="4388725"/>
                    <a:pt x="1717448" y="4378691"/>
                  </a:cubicBezTo>
                  <a:cubicBezTo>
                    <a:pt x="1694129" y="4364851"/>
                    <a:pt x="1629073" y="4316356"/>
                    <a:pt x="1601126" y="4324466"/>
                  </a:cubicBezTo>
                  <a:cubicBezTo>
                    <a:pt x="1590167" y="4327651"/>
                    <a:pt x="1579664" y="4336363"/>
                    <a:pt x="1571548" y="4344169"/>
                  </a:cubicBezTo>
                  <a:cubicBezTo>
                    <a:pt x="1550786" y="4329964"/>
                    <a:pt x="1532448" y="4309245"/>
                    <a:pt x="1514815" y="4291406"/>
                  </a:cubicBezTo>
                  <a:cubicBezTo>
                    <a:pt x="1489067" y="4265359"/>
                    <a:pt x="1455312" y="4234520"/>
                    <a:pt x="1438258" y="4202008"/>
                  </a:cubicBezTo>
                  <a:cubicBezTo>
                    <a:pt x="1380009" y="4161902"/>
                    <a:pt x="1320798" y="4119149"/>
                    <a:pt x="1268406" y="4071664"/>
                  </a:cubicBezTo>
                  <a:cubicBezTo>
                    <a:pt x="1227491" y="4034579"/>
                    <a:pt x="1190126" y="3992866"/>
                    <a:pt x="1152907" y="3952122"/>
                  </a:cubicBezTo>
                  <a:cubicBezTo>
                    <a:pt x="1033164" y="3994888"/>
                    <a:pt x="922103" y="4046409"/>
                    <a:pt x="810372" y="4106789"/>
                  </a:cubicBezTo>
                  <a:cubicBezTo>
                    <a:pt x="761347" y="4133286"/>
                    <a:pt x="712907" y="4166256"/>
                    <a:pt x="662725" y="4189624"/>
                  </a:cubicBezTo>
                  <a:cubicBezTo>
                    <a:pt x="648332" y="4196327"/>
                    <a:pt x="633153" y="4200011"/>
                    <a:pt x="617201" y="4199347"/>
                  </a:cubicBezTo>
                  <a:cubicBezTo>
                    <a:pt x="593377" y="4198361"/>
                    <a:pt x="567221" y="4191621"/>
                    <a:pt x="550739" y="4173184"/>
                  </a:cubicBezTo>
                  <a:cubicBezTo>
                    <a:pt x="530342" y="4150365"/>
                    <a:pt x="529770" y="4124543"/>
                    <a:pt x="531517" y="4095824"/>
                  </a:cubicBezTo>
                  <a:lnTo>
                    <a:pt x="526233" y="4089485"/>
                  </a:lnTo>
                  <a:cubicBezTo>
                    <a:pt x="521051" y="4081594"/>
                    <a:pt x="520680" y="4069698"/>
                    <a:pt x="523012" y="4060778"/>
                  </a:cubicBezTo>
                  <a:cubicBezTo>
                    <a:pt x="531140" y="4029720"/>
                    <a:pt x="576025" y="3997956"/>
                    <a:pt x="602911" y="3981932"/>
                  </a:cubicBezTo>
                  <a:lnTo>
                    <a:pt x="603332" y="3980720"/>
                  </a:lnTo>
                  <a:cubicBezTo>
                    <a:pt x="632149" y="3957772"/>
                    <a:pt x="665837" y="3938569"/>
                    <a:pt x="697734" y="3920212"/>
                  </a:cubicBezTo>
                  <a:cubicBezTo>
                    <a:pt x="775363" y="3875546"/>
                    <a:pt x="858259" y="3839320"/>
                    <a:pt x="942238" y="3808226"/>
                  </a:cubicBezTo>
                  <a:cubicBezTo>
                    <a:pt x="976729" y="3795452"/>
                    <a:pt x="1014009" y="3786496"/>
                    <a:pt x="1047514" y="3771768"/>
                  </a:cubicBezTo>
                  <a:lnTo>
                    <a:pt x="1050467" y="3770446"/>
                  </a:lnTo>
                  <a:cubicBezTo>
                    <a:pt x="1019300" y="3709506"/>
                    <a:pt x="987092" y="3650746"/>
                    <a:pt x="964966" y="3585690"/>
                  </a:cubicBezTo>
                  <a:cubicBezTo>
                    <a:pt x="933318" y="3604095"/>
                    <a:pt x="896269" y="3614860"/>
                    <a:pt x="862569" y="3629107"/>
                  </a:cubicBezTo>
                  <a:cubicBezTo>
                    <a:pt x="806829" y="3652658"/>
                    <a:pt x="750954" y="3676671"/>
                    <a:pt x="696943" y="3704002"/>
                  </a:cubicBezTo>
                  <a:cubicBezTo>
                    <a:pt x="660101" y="3722645"/>
                    <a:pt x="622462" y="3742713"/>
                    <a:pt x="587763" y="3765070"/>
                  </a:cubicBezTo>
                  <a:cubicBezTo>
                    <a:pt x="561278" y="3782130"/>
                    <a:pt x="537831" y="3803434"/>
                    <a:pt x="508637" y="3815964"/>
                  </a:cubicBezTo>
                  <a:lnTo>
                    <a:pt x="503650" y="3818047"/>
                  </a:lnTo>
                  <a:cubicBezTo>
                    <a:pt x="489129" y="3824238"/>
                    <a:pt x="471131" y="3825791"/>
                    <a:pt x="455849" y="3821158"/>
                  </a:cubicBezTo>
                  <a:lnTo>
                    <a:pt x="452671" y="3820111"/>
                  </a:lnTo>
                  <a:cubicBezTo>
                    <a:pt x="433419" y="3813955"/>
                    <a:pt x="415914" y="3800822"/>
                    <a:pt x="404718" y="3783945"/>
                  </a:cubicBezTo>
                  <a:cubicBezTo>
                    <a:pt x="388065" y="3758835"/>
                    <a:pt x="393697" y="3728953"/>
                    <a:pt x="399299" y="3701402"/>
                  </a:cubicBezTo>
                  <a:cubicBezTo>
                    <a:pt x="428122" y="3667532"/>
                    <a:pt x="472386" y="3645120"/>
                    <a:pt x="510457" y="3623031"/>
                  </a:cubicBezTo>
                  <a:cubicBezTo>
                    <a:pt x="557369" y="3595815"/>
                    <a:pt x="603892" y="3568386"/>
                    <a:pt x="652667" y="3544568"/>
                  </a:cubicBezTo>
                  <a:cubicBezTo>
                    <a:pt x="739356" y="3502228"/>
                    <a:pt x="829874" y="3466957"/>
                    <a:pt x="919746" y="3432076"/>
                  </a:cubicBezTo>
                  <a:cubicBezTo>
                    <a:pt x="886205" y="3302482"/>
                    <a:pt x="862046" y="3171103"/>
                    <a:pt x="859001" y="3036888"/>
                  </a:cubicBezTo>
                  <a:cubicBezTo>
                    <a:pt x="702075" y="3027785"/>
                    <a:pt x="548967" y="2984666"/>
                    <a:pt x="417491" y="2896358"/>
                  </a:cubicBezTo>
                  <a:cubicBezTo>
                    <a:pt x="303197" y="2819594"/>
                    <a:pt x="195503" y="2707638"/>
                    <a:pt x="127793" y="2587140"/>
                  </a:cubicBezTo>
                  <a:cubicBezTo>
                    <a:pt x="76046" y="2495051"/>
                    <a:pt x="40270" y="2389068"/>
                    <a:pt x="20148" y="2285599"/>
                  </a:cubicBezTo>
                  <a:cubicBezTo>
                    <a:pt x="-1485" y="2174392"/>
                    <a:pt x="-4578" y="2059678"/>
                    <a:pt x="5505" y="1947052"/>
                  </a:cubicBezTo>
                  <a:cubicBezTo>
                    <a:pt x="15405" y="1836430"/>
                    <a:pt x="36721" y="1722873"/>
                    <a:pt x="100948" y="1629499"/>
                  </a:cubicBezTo>
                  <a:cubicBezTo>
                    <a:pt x="166132" y="1534725"/>
                    <a:pt x="269485" y="1478558"/>
                    <a:pt x="381094" y="1458697"/>
                  </a:cubicBezTo>
                  <a:cubicBezTo>
                    <a:pt x="408535" y="1453814"/>
                    <a:pt x="439745" y="1447616"/>
                    <a:pt x="463807" y="1465742"/>
                  </a:cubicBezTo>
                  <a:cubicBezTo>
                    <a:pt x="490615" y="1485931"/>
                    <a:pt x="498317" y="1510718"/>
                    <a:pt x="502865" y="1542080"/>
                  </a:cubicBezTo>
                  <a:cubicBezTo>
                    <a:pt x="557643" y="1543772"/>
                    <a:pt x="612519" y="1545276"/>
                    <a:pt x="667279" y="1547432"/>
                  </a:cubicBezTo>
                  <a:cubicBezTo>
                    <a:pt x="688212" y="1548260"/>
                    <a:pt x="719586" y="1554269"/>
                    <a:pt x="739331" y="1549039"/>
                  </a:cubicBezTo>
                  <a:lnTo>
                    <a:pt x="741322" y="1546604"/>
                  </a:lnTo>
                  <a:close/>
                  <a:moveTo>
                    <a:pt x="1050467" y="3770446"/>
                  </a:moveTo>
                  <a:lnTo>
                    <a:pt x="1047514" y="3771768"/>
                  </a:lnTo>
                  <a:cubicBezTo>
                    <a:pt x="1014009" y="3786496"/>
                    <a:pt x="976729" y="3795452"/>
                    <a:pt x="942238" y="3808226"/>
                  </a:cubicBezTo>
                  <a:cubicBezTo>
                    <a:pt x="858259" y="3839320"/>
                    <a:pt x="775363" y="3875546"/>
                    <a:pt x="697734" y="3920212"/>
                  </a:cubicBezTo>
                  <a:cubicBezTo>
                    <a:pt x="665837" y="3938569"/>
                    <a:pt x="632149" y="3957772"/>
                    <a:pt x="603332" y="3980720"/>
                  </a:cubicBezTo>
                  <a:lnTo>
                    <a:pt x="602911" y="3981932"/>
                  </a:lnTo>
                  <a:cubicBezTo>
                    <a:pt x="576025" y="3997956"/>
                    <a:pt x="531140" y="4029720"/>
                    <a:pt x="523012" y="4060778"/>
                  </a:cubicBezTo>
                  <a:cubicBezTo>
                    <a:pt x="520680" y="4069698"/>
                    <a:pt x="521051" y="4081594"/>
                    <a:pt x="526233" y="4089485"/>
                  </a:cubicBezTo>
                  <a:lnTo>
                    <a:pt x="531517" y="4095824"/>
                  </a:lnTo>
                  <a:cubicBezTo>
                    <a:pt x="541947" y="4078660"/>
                    <a:pt x="556438" y="4068553"/>
                    <a:pt x="572420" y="4057052"/>
                  </a:cubicBezTo>
                  <a:cubicBezTo>
                    <a:pt x="601097" y="4036296"/>
                    <a:pt x="632684" y="4018170"/>
                    <a:pt x="663024" y="3999996"/>
                  </a:cubicBezTo>
                  <a:cubicBezTo>
                    <a:pt x="794554" y="3921210"/>
                    <a:pt x="933001" y="3863631"/>
                    <a:pt x="1076240" y="3809997"/>
                  </a:cubicBezTo>
                  <a:cubicBezTo>
                    <a:pt x="1072173" y="3796895"/>
                    <a:pt x="1058474" y="3781935"/>
                    <a:pt x="1050467" y="3770446"/>
                  </a:cubicBezTo>
                  <a:close/>
                  <a:moveTo>
                    <a:pt x="3822954" y="3753904"/>
                  </a:moveTo>
                  <a:lnTo>
                    <a:pt x="3788773" y="3803854"/>
                  </a:lnTo>
                  <a:lnTo>
                    <a:pt x="4021483" y="3901015"/>
                  </a:lnTo>
                  <a:cubicBezTo>
                    <a:pt x="4025671" y="3899791"/>
                    <a:pt x="4029471" y="3899042"/>
                    <a:pt x="4033830" y="3898409"/>
                  </a:cubicBezTo>
                  <a:cubicBezTo>
                    <a:pt x="4041130" y="3897344"/>
                    <a:pt x="4040503" y="3895626"/>
                    <a:pt x="4044936" y="3890086"/>
                  </a:cubicBezTo>
                  <a:cubicBezTo>
                    <a:pt x="4042817" y="3883809"/>
                    <a:pt x="4040826" y="3883449"/>
                    <a:pt x="4035803" y="3879431"/>
                  </a:cubicBezTo>
                  <a:cubicBezTo>
                    <a:pt x="4036101" y="3872934"/>
                    <a:pt x="4036180" y="3869841"/>
                    <a:pt x="4032759" y="3864210"/>
                  </a:cubicBezTo>
                  <a:lnTo>
                    <a:pt x="4016362" y="3861878"/>
                  </a:lnTo>
                  <a:lnTo>
                    <a:pt x="4012940" y="3861165"/>
                  </a:lnTo>
                  <a:cubicBezTo>
                    <a:pt x="4002127" y="3859473"/>
                    <a:pt x="3998139" y="3860252"/>
                    <a:pt x="3991076" y="3851211"/>
                  </a:cubicBezTo>
                  <a:lnTo>
                    <a:pt x="3995856" y="3839801"/>
                  </a:lnTo>
                  <a:cubicBezTo>
                    <a:pt x="4002212" y="3839478"/>
                    <a:pt x="3999466" y="3839801"/>
                    <a:pt x="4006237" y="3838644"/>
                  </a:cubicBezTo>
                  <a:lnTo>
                    <a:pt x="4011205" y="3837761"/>
                  </a:lnTo>
                  <a:cubicBezTo>
                    <a:pt x="3986382" y="3821785"/>
                    <a:pt x="3956798" y="3811313"/>
                    <a:pt x="3929826" y="3799555"/>
                  </a:cubicBezTo>
                  <a:cubicBezTo>
                    <a:pt x="3894360" y="3784091"/>
                    <a:pt x="3859461" y="3766818"/>
                    <a:pt x="3822954" y="3753904"/>
                  </a:cubicBezTo>
                  <a:close/>
                </a:path>
              </a:pathLst>
            </a:custGeom>
            <a:solidFill>
              <a:srgbClr val="494E62"/>
            </a:solidFill>
            <a:ln w="6089" cap="flat">
              <a:noFill/>
              <a:prstDash val="solid"/>
              <a:miter/>
            </a:ln>
          </p:spPr>
          <p:txBody>
            <a:bodyPr rtlCol="0" anchor="ctr"/>
            <a:lstStyle/>
            <a:p>
              <a:endParaRPr lang="it-IT"/>
            </a:p>
          </p:txBody>
        </p:sp>
        <p:sp>
          <p:nvSpPr>
            <p:cNvPr id="18" name="Figura a mano libera: forma 17">
              <a:extLst>
                <a:ext uri="{FF2B5EF4-FFF2-40B4-BE49-F238E27FC236}">
                  <a16:creationId xmlns:a16="http://schemas.microsoft.com/office/drawing/2014/main" id="{92A142DC-633E-725C-6C06-F0C5E3B4711A}"/>
                </a:ext>
              </a:extLst>
            </p:cNvPr>
            <p:cNvSpPr/>
            <p:nvPr/>
          </p:nvSpPr>
          <p:spPr>
            <a:xfrm>
              <a:off x="7836375" y="4363072"/>
              <a:ext cx="349866" cy="249812"/>
            </a:xfrm>
            <a:custGeom>
              <a:avLst/>
              <a:gdLst>
                <a:gd name="connsiteX0" fmla="*/ 30362 w 349866"/>
                <a:gd name="connsiteY0" fmla="*/ 63223 h 249812"/>
                <a:gd name="connsiteX1" fmla="*/ 42710 w 349866"/>
                <a:gd name="connsiteY1" fmla="*/ 60617 h 249812"/>
                <a:gd name="connsiteX2" fmla="*/ 53815 w 349866"/>
                <a:gd name="connsiteY2" fmla="*/ 52294 h 249812"/>
                <a:gd name="connsiteX3" fmla="*/ 44682 w 349866"/>
                <a:gd name="connsiteY3" fmla="*/ 41639 h 249812"/>
                <a:gd name="connsiteX4" fmla="*/ 41638 w 349866"/>
                <a:gd name="connsiteY4" fmla="*/ 26418 h 249812"/>
                <a:gd name="connsiteX5" fmla="*/ 25242 w 349866"/>
                <a:gd name="connsiteY5" fmla="*/ 24086 h 249812"/>
                <a:gd name="connsiteX6" fmla="*/ 21820 w 349866"/>
                <a:gd name="connsiteY6" fmla="*/ 23374 h 249812"/>
                <a:gd name="connsiteX7" fmla="*/ -44 w 349866"/>
                <a:gd name="connsiteY7" fmla="*/ 13419 h 249812"/>
                <a:gd name="connsiteX8" fmla="*/ 4735 w 349866"/>
                <a:gd name="connsiteY8" fmla="*/ 2009 h 249812"/>
                <a:gd name="connsiteX9" fmla="*/ 15116 w 349866"/>
                <a:gd name="connsiteY9" fmla="*/ 852 h 249812"/>
                <a:gd name="connsiteX10" fmla="*/ 20085 w 349866"/>
                <a:gd name="connsiteY10" fmla="*/ -31 h 249812"/>
                <a:gd name="connsiteX11" fmla="*/ 346180 w 349866"/>
                <a:gd name="connsiteY11" fmla="*/ 208477 h 249812"/>
                <a:gd name="connsiteX12" fmla="*/ 349079 w 349866"/>
                <a:gd name="connsiteY12" fmla="*/ 239547 h 249812"/>
                <a:gd name="connsiteX13" fmla="*/ 342132 w 349866"/>
                <a:gd name="connsiteY13" fmla="*/ 249782 h 249812"/>
                <a:gd name="connsiteX14" fmla="*/ 246128 w 349866"/>
                <a:gd name="connsiteY14" fmla="*/ 179094 h 249812"/>
                <a:gd name="connsiteX15" fmla="*/ 30362 w 349866"/>
                <a:gd name="connsiteY15" fmla="*/ 63223 h 24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9866" h="249812">
                  <a:moveTo>
                    <a:pt x="30362" y="63223"/>
                  </a:moveTo>
                  <a:cubicBezTo>
                    <a:pt x="34551" y="61999"/>
                    <a:pt x="38351" y="61251"/>
                    <a:pt x="42710" y="60617"/>
                  </a:cubicBezTo>
                  <a:cubicBezTo>
                    <a:pt x="50010" y="59552"/>
                    <a:pt x="49383" y="57835"/>
                    <a:pt x="53815" y="52294"/>
                  </a:cubicBezTo>
                  <a:cubicBezTo>
                    <a:pt x="51696" y="46017"/>
                    <a:pt x="49706" y="45658"/>
                    <a:pt x="44682" y="41639"/>
                  </a:cubicBezTo>
                  <a:cubicBezTo>
                    <a:pt x="44981" y="35143"/>
                    <a:pt x="45060" y="32050"/>
                    <a:pt x="41638" y="26418"/>
                  </a:cubicBezTo>
                  <a:lnTo>
                    <a:pt x="25242" y="24086"/>
                  </a:lnTo>
                  <a:lnTo>
                    <a:pt x="21820" y="23374"/>
                  </a:lnTo>
                  <a:cubicBezTo>
                    <a:pt x="11007" y="21681"/>
                    <a:pt x="7019" y="22460"/>
                    <a:pt x="-44" y="13419"/>
                  </a:cubicBezTo>
                  <a:lnTo>
                    <a:pt x="4735" y="2009"/>
                  </a:lnTo>
                  <a:cubicBezTo>
                    <a:pt x="11092" y="1686"/>
                    <a:pt x="8346" y="2009"/>
                    <a:pt x="15116" y="852"/>
                  </a:cubicBezTo>
                  <a:lnTo>
                    <a:pt x="20085" y="-31"/>
                  </a:lnTo>
                  <a:cubicBezTo>
                    <a:pt x="81171" y="28805"/>
                    <a:pt x="326228" y="151623"/>
                    <a:pt x="346180" y="208477"/>
                  </a:cubicBezTo>
                  <a:cubicBezTo>
                    <a:pt x="349742" y="218639"/>
                    <a:pt x="350655" y="228971"/>
                    <a:pt x="349079" y="239547"/>
                  </a:cubicBezTo>
                  <a:lnTo>
                    <a:pt x="342132" y="249782"/>
                  </a:lnTo>
                  <a:cubicBezTo>
                    <a:pt x="314861" y="220021"/>
                    <a:pt x="280449" y="199826"/>
                    <a:pt x="246128" y="179094"/>
                  </a:cubicBezTo>
                  <a:cubicBezTo>
                    <a:pt x="175665" y="136529"/>
                    <a:pt x="102359" y="102379"/>
                    <a:pt x="30362" y="63223"/>
                  </a:cubicBezTo>
                  <a:close/>
                </a:path>
              </a:pathLst>
            </a:custGeom>
            <a:solidFill>
              <a:srgbClr val="E1E2E4"/>
            </a:solidFill>
            <a:ln w="6089" cap="flat">
              <a:noFill/>
              <a:prstDash val="solid"/>
              <a:miter/>
            </a:ln>
          </p:spPr>
          <p:txBody>
            <a:bodyPr rtlCol="0" anchor="ctr"/>
            <a:lstStyle/>
            <a:p>
              <a:endParaRPr lang="it-IT"/>
            </a:p>
          </p:txBody>
        </p:sp>
        <p:sp>
          <p:nvSpPr>
            <p:cNvPr id="19" name="Figura a mano libera: forma 18">
              <a:extLst>
                <a:ext uri="{FF2B5EF4-FFF2-40B4-BE49-F238E27FC236}">
                  <a16:creationId xmlns:a16="http://schemas.microsoft.com/office/drawing/2014/main" id="{9DA0B7BF-AC55-FBC6-7200-726C3FA25536}"/>
                </a:ext>
              </a:extLst>
            </p:cNvPr>
            <p:cNvSpPr/>
            <p:nvPr/>
          </p:nvSpPr>
          <p:spPr>
            <a:xfrm>
              <a:off x="6856378" y="4397998"/>
              <a:ext cx="513628" cy="271846"/>
            </a:xfrm>
            <a:custGeom>
              <a:avLst/>
              <a:gdLst>
                <a:gd name="connsiteX0" fmla="*/ 107271 w 513628"/>
                <a:gd name="connsiteY0" fmla="*/ -31 h 271846"/>
                <a:gd name="connsiteX1" fmla="*/ 228865 w 513628"/>
                <a:gd name="connsiteY1" fmla="*/ 2745 h 271846"/>
                <a:gd name="connsiteX2" fmla="*/ 388859 w 513628"/>
                <a:gd name="connsiteY2" fmla="*/ 7421 h 271846"/>
                <a:gd name="connsiteX3" fmla="*/ 513601 w 513628"/>
                <a:gd name="connsiteY3" fmla="*/ 26198 h 271846"/>
                <a:gd name="connsiteX4" fmla="*/ 418864 w 513628"/>
                <a:gd name="connsiteY4" fmla="*/ 113976 h 271846"/>
                <a:gd name="connsiteX5" fmla="*/ 340602 w 513628"/>
                <a:gd name="connsiteY5" fmla="*/ 172968 h 271846"/>
                <a:gd name="connsiteX6" fmla="*/ 335146 w 513628"/>
                <a:gd name="connsiteY6" fmla="*/ 168012 h 271846"/>
                <a:gd name="connsiteX7" fmla="*/ 283564 w 513628"/>
                <a:gd name="connsiteY7" fmla="*/ 190704 h 271846"/>
                <a:gd name="connsiteX8" fmla="*/ 197764 w 513628"/>
                <a:gd name="connsiteY8" fmla="*/ 232569 h 271846"/>
                <a:gd name="connsiteX9" fmla="*/ 110790 w 513628"/>
                <a:gd name="connsiteY9" fmla="*/ 271815 h 271846"/>
                <a:gd name="connsiteX10" fmla="*/ 85309 w 513628"/>
                <a:gd name="connsiteY10" fmla="*/ 185772 h 271846"/>
                <a:gd name="connsiteX11" fmla="*/ 29703 w 513628"/>
                <a:gd name="connsiteY11" fmla="*/ 155378 h 271846"/>
                <a:gd name="connsiteX12" fmla="*/ -27 w 513628"/>
                <a:gd name="connsiteY12" fmla="*/ 162739 h 271846"/>
                <a:gd name="connsiteX13" fmla="*/ 33581 w 513628"/>
                <a:gd name="connsiteY13" fmla="*/ 117909 h 271846"/>
                <a:gd name="connsiteX14" fmla="*/ 100409 w 513628"/>
                <a:gd name="connsiteY14" fmla="*/ 16012 h 271846"/>
                <a:gd name="connsiteX15" fmla="*/ 107271 w 513628"/>
                <a:gd name="connsiteY15" fmla="*/ -31 h 27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628" h="271846">
                  <a:moveTo>
                    <a:pt x="107271" y="-31"/>
                  </a:moveTo>
                  <a:lnTo>
                    <a:pt x="228865" y="2745"/>
                  </a:lnTo>
                  <a:cubicBezTo>
                    <a:pt x="282176" y="5959"/>
                    <a:pt x="335621" y="3920"/>
                    <a:pt x="388859" y="7421"/>
                  </a:cubicBezTo>
                  <a:cubicBezTo>
                    <a:pt x="430992" y="10197"/>
                    <a:pt x="472363" y="17333"/>
                    <a:pt x="513601" y="26198"/>
                  </a:cubicBezTo>
                  <a:cubicBezTo>
                    <a:pt x="484182" y="57347"/>
                    <a:pt x="452746" y="87656"/>
                    <a:pt x="418864" y="113976"/>
                  </a:cubicBezTo>
                  <a:cubicBezTo>
                    <a:pt x="393072" y="134014"/>
                    <a:pt x="365333" y="151561"/>
                    <a:pt x="340602" y="172968"/>
                  </a:cubicBezTo>
                  <a:lnTo>
                    <a:pt x="335146" y="168012"/>
                  </a:lnTo>
                  <a:cubicBezTo>
                    <a:pt x="317447" y="172798"/>
                    <a:pt x="300369" y="183191"/>
                    <a:pt x="283564" y="190704"/>
                  </a:cubicBezTo>
                  <a:cubicBezTo>
                    <a:pt x="255679" y="203173"/>
                    <a:pt x="222149" y="214169"/>
                    <a:pt x="197764" y="232569"/>
                  </a:cubicBezTo>
                  <a:lnTo>
                    <a:pt x="110790" y="271815"/>
                  </a:lnTo>
                  <a:cubicBezTo>
                    <a:pt x="110583" y="239978"/>
                    <a:pt x="106120" y="211594"/>
                    <a:pt x="85309" y="185772"/>
                  </a:cubicBezTo>
                  <a:cubicBezTo>
                    <a:pt x="69570" y="166246"/>
                    <a:pt x="54252" y="158557"/>
                    <a:pt x="29703" y="155378"/>
                  </a:cubicBezTo>
                  <a:lnTo>
                    <a:pt x="-27" y="162739"/>
                  </a:lnTo>
                  <a:cubicBezTo>
                    <a:pt x="8612" y="146258"/>
                    <a:pt x="22202" y="132583"/>
                    <a:pt x="33581" y="117909"/>
                  </a:cubicBezTo>
                  <a:cubicBezTo>
                    <a:pt x="57071" y="87619"/>
                    <a:pt x="85157" y="51234"/>
                    <a:pt x="100409" y="16012"/>
                  </a:cubicBezTo>
                  <a:lnTo>
                    <a:pt x="107271" y="-31"/>
                  </a:lnTo>
                  <a:close/>
                </a:path>
              </a:pathLst>
            </a:custGeom>
            <a:solidFill>
              <a:srgbClr val="F8AD9D"/>
            </a:solidFill>
            <a:ln w="6089" cap="flat">
              <a:noFill/>
              <a:prstDash val="solid"/>
              <a:miter/>
            </a:ln>
          </p:spPr>
          <p:txBody>
            <a:bodyPr rtlCol="0" anchor="ctr"/>
            <a:lstStyle/>
            <a:p>
              <a:endParaRPr lang="it-IT"/>
            </a:p>
          </p:txBody>
        </p:sp>
        <p:sp>
          <p:nvSpPr>
            <p:cNvPr id="20" name="Figura a mano libera: forma 19">
              <a:extLst>
                <a:ext uri="{FF2B5EF4-FFF2-40B4-BE49-F238E27FC236}">
                  <a16:creationId xmlns:a16="http://schemas.microsoft.com/office/drawing/2014/main" id="{860AB7C3-5CAD-ED0C-B56A-972A4D923123}"/>
                </a:ext>
              </a:extLst>
            </p:cNvPr>
            <p:cNvSpPr/>
            <p:nvPr/>
          </p:nvSpPr>
          <p:spPr>
            <a:xfrm>
              <a:off x="7042711" y="4029117"/>
              <a:ext cx="538859" cy="245383"/>
            </a:xfrm>
            <a:custGeom>
              <a:avLst/>
              <a:gdLst>
                <a:gd name="connsiteX0" fmla="*/ 134812 w 538859"/>
                <a:gd name="connsiteY0" fmla="*/ 1319 h 245383"/>
                <a:gd name="connsiteX1" fmla="*/ 212556 w 538859"/>
                <a:gd name="connsiteY1" fmla="*/ 3450 h 245383"/>
                <a:gd name="connsiteX2" fmla="*/ 538828 w 538859"/>
                <a:gd name="connsiteY2" fmla="*/ 46837 h 245383"/>
                <a:gd name="connsiteX3" fmla="*/ 426537 w 538859"/>
                <a:gd name="connsiteY3" fmla="*/ 245359 h 245383"/>
                <a:gd name="connsiteX4" fmla="*/ 341937 w 538859"/>
                <a:gd name="connsiteY4" fmla="*/ 229182 h 245383"/>
                <a:gd name="connsiteX5" fmla="*/ -31 w 538859"/>
                <a:gd name="connsiteY5" fmla="*/ 197875 h 245383"/>
                <a:gd name="connsiteX6" fmla="*/ 24554 w 538859"/>
                <a:gd name="connsiteY6" fmla="*/ 169752 h 245383"/>
                <a:gd name="connsiteX7" fmla="*/ 30065 w 538859"/>
                <a:gd name="connsiteY7" fmla="*/ 164004 h 245383"/>
                <a:gd name="connsiteX8" fmla="*/ 55362 w 538859"/>
                <a:gd name="connsiteY8" fmla="*/ 134652 h 245383"/>
                <a:gd name="connsiteX9" fmla="*/ 107438 w 538859"/>
                <a:gd name="connsiteY9" fmla="*/ 5928 h 245383"/>
                <a:gd name="connsiteX10" fmla="*/ 112735 w 538859"/>
                <a:gd name="connsiteY10" fmla="*/ -21 h 245383"/>
                <a:gd name="connsiteX11" fmla="*/ 120053 w 538859"/>
                <a:gd name="connsiteY11" fmla="*/ 2987 h 245383"/>
                <a:gd name="connsiteX12" fmla="*/ 134812 w 538859"/>
                <a:gd name="connsiteY12" fmla="*/ 1319 h 24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8859" h="245383">
                  <a:moveTo>
                    <a:pt x="134812" y="1319"/>
                  </a:moveTo>
                  <a:cubicBezTo>
                    <a:pt x="160341" y="-294"/>
                    <a:pt x="186948" y="2640"/>
                    <a:pt x="212556" y="3450"/>
                  </a:cubicBezTo>
                  <a:cubicBezTo>
                    <a:pt x="319738" y="6853"/>
                    <a:pt x="436188" y="14379"/>
                    <a:pt x="538828" y="46837"/>
                  </a:cubicBezTo>
                  <a:cubicBezTo>
                    <a:pt x="525324" y="75209"/>
                    <a:pt x="448401" y="234291"/>
                    <a:pt x="426537" y="245359"/>
                  </a:cubicBezTo>
                  <a:lnTo>
                    <a:pt x="341937" y="229182"/>
                  </a:lnTo>
                  <a:cubicBezTo>
                    <a:pt x="232429" y="200688"/>
                    <a:pt x="112217" y="204049"/>
                    <a:pt x="-31" y="197875"/>
                  </a:cubicBezTo>
                  <a:lnTo>
                    <a:pt x="24554" y="169752"/>
                  </a:lnTo>
                  <a:lnTo>
                    <a:pt x="30065" y="164004"/>
                  </a:lnTo>
                  <a:cubicBezTo>
                    <a:pt x="43216" y="156229"/>
                    <a:pt x="46510" y="146889"/>
                    <a:pt x="55362" y="134652"/>
                  </a:cubicBezTo>
                  <a:cubicBezTo>
                    <a:pt x="82474" y="97189"/>
                    <a:pt x="102701" y="52152"/>
                    <a:pt x="107438" y="5928"/>
                  </a:cubicBezTo>
                  <a:cubicBezTo>
                    <a:pt x="109203" y="3943"/>
                    <a:pt x="110147" y="582"/>
                    <a:pt x="112735" y="-21"/>
                  </a:cubicBezTo>
                  <a:cubicBezTo>
                    <a:pt x="113246" y="-143"/>
                    <a:pt x="118860" y="2786"/>
                    <a:pt x="120053" y="2987"/>
                  </a:cubicBezTo>
                  <a:cubicBezTo>
                    <a:pt x="123761" y="3596"/>
                    <a:pt x="130842" y="1769"/>
                    <a:pt x="134812" y="1319"/>
                  </a:cubicBezTo>
                  <a:close/>
                </a:path>
              </a:pathLst>
            </a:custGeom>
            <a:solidFill>
              <a:srgbClr val="FBC4AB"/>
            </a:solidFill>
            <a:ln w="6089" cap="flat">
              <a:noFill/>
              <a:prstDash val="solid"/>
              <a:miter/>
            </a:ln>
          </p:spPr>
          <p:txBody>
            <a:bodyPr rtlCol="0" anchor="ctr"/>
            <a:lstStyle/>
            <a:p>
              <a:endParaRPr lang="it-IT"/>
            </a:p>
          </p:txBody>
        </p:sp>
        <p:sp>
          <p:nvSpPr>
            <p:cNvPr id="21" name="Figura a mano libera: forma 20">
              <a:extLst>
                <a:ext uri="{FF2B5EF4-FFF2-40B4-BE49-F238E27FC236}">
                  <a16:creationId xmlns:a16="http://schemas.microsoft.com/office/drawing/2014/main" id="{6FB62008-D67A-8175-F0C6-0EA4937DBFB8}"/>
                </a:ext>
              </a:extLst>
            </p:cNvPr>
            <p:cNvSpPr/>
            <p:nvPr/>
          </p:nvSpPr>
          <p:spPr>
            <a:xfrm>
              <a:off x="7042715" y="4104934"/>
              <a:ext cx="403833" cy="153392"/>
            </a:xfrm>
            <a:custGeom>
              <a:avLst/>
              <a:gdLst>
                <a:gd name="connsiteX0" fmla="*/ 24555 w 403833"/>
                <a:gd name="connsiteY0" fmla="*/ 93937 h 153392"/>
                <a:gd name="connsiteX1" fmla="*/ 37695 w 403833"/>
                <a:gd name="connsiteY1" fmla="*/ 100829 h 153392"/>
                <a:gd name="connsiteX2" fmla="*/ 115323 w 403833"/>
                <a:gd name="connsiteY2" fmla="*/ 30434 h 153392"/>
                <a:gd name="connsiteX3" fmla="*/ 165353 w 403833"/>
                <a:gd name="connsiteY3" fmla="*/ 253 h 153392"/>
                <a:gd name="connsiteX4" fmla="*/ 201409 w 403833"/>
                <a:gd name="connsiteY4" fmla="*/ 4917 h 153392"/>
                <a:gd name="connsiteX5" fmla="*/ 394653 w 403833"/>
                <a:gd name="connsiteY5" fmla="*/ 29636 h 153392"/>
                <a:gd name="connsiteX6" fmla="*/ 403804 w 403833"/>
                <a:gd name="connsiteY6" fmla="*/ 32242 h 153392"/>
                <a:gd name="connsiteX7" fmla="*/ 341938 w 403833"/>
                <a:gd name="connsiteY7" fmla="*/ 153367 h 153392"/>
                <a:gd name="connsiteX8" fmla="*/ -30 w 403833"/>
                <a:gd name="connsiteY8" fmla="*/ 122060 h 153392"/>
                <a:gd name="connsiteX9" fmla="*/ 24555 w 403833"/>
                <a:gd name="connsiteY9" fmla="*/ 93937 h 15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33" h="153392">
                  <a:moveTo>
                    <a:pt x="24555" y="93937"/>
                  </a:moveTo>
                  <a:lnTo>
                    <a:pt x="37695" y="100829"/>
                  </a:lnTo>
                  <a:cubicBezTo>
                    <a:pt x="65836" y="84506"/>
                    <a:pt x="88735" y="50873"/>
                    <a:pt x="115323" y="30434"/>
                  </a:cubicBezTo>
                  <a:cubicBezTo>
                    <a:pt x="125863" y="22330"/>
                    <a:pt x="153206" y="2542"/>
                    <a:pt x="165353" y="253"/>
                  </a:cubicBezTo>
                  <a:cubicBezTo>
                    <a:pt x="173463" y="-1269"/>
                    <a:pt x="191929" y="3912"/>
                    <a:pt x="201409" y="4917"/>
                  </a:cubicBezTo>
                  <a:cubicBezTo>
                    <a:pt x="265071" y="11681"/>
                    <a:pt x="332453" y="14378"/>
                    <a:pt x="394653" y="29636"/>
                  </a:cubicBezTo>
                  <a:lnTo>
                    <a:pt x="403804" y="32242"/>
                  </a:lnTo>
                  <a:cubicBezTo>
                    <a:pt x="380321" y="70892"/>
                    <a:pt x="357343" y="110693"/>
                    <a:pt x="341938" y="153367"/>
                  </a:cubicBezTo>
                  <a:cubicBezTo>
                    <a:pt x="232430" y="124873"/>
                    <a:pt x="112218" y="128234"/>
                    <a:pt x="-30" y="122060"/>
                  </a:cubicBezTo>
                  <a:lnTo>
                    <a:pt x="24555" y="93937"/>
                  </a:lnTo>
                  <a:close/>
                </a:path>
              </a:pathLst>
            </a:custGeom>
            <a:solidFill>
              <a:srgbClr val="F8AD9D"/>
            </a:solidFill>
            <a:ln w="6089" cap="flat">
              <a:noFill/>
              <a:prstDash val="solid"/>
              <a:miter/>
            </a:ln>
          </p:spPr>
          <p:txBody>
            <a:bodyPr rtlCol="0" anchor="ctr"/>
            <a:lstStyle/>
            <a:p>
              <a:endParaRPr lang="it-IT"/>
            </a:p>
          </p:txBody>
        </p:sp>
        <p:sp>
          <p:nvSpPr>
            <p:cNvPr id="22" name="Figura a mano libera: forma 21">
              <a:extLst>
                <a:ext uri="{FF2B5EF4-FFF2-40B4-BE49-F238E27FC236}">
                  <a16:creationId xmlns:a16="http://schemas.microsoft.com/office/drawing/2014/main" id="{3E00879B-7D6C-C9C2-2E8E-B2C3FE12EADD}"/>
                </a:ext>
              </a:extLst>
            </p:cNvPr>
            <p:cNvSpPr/>
            <p:nvPr/>
          </p:nvSpPr>
          <p:spPr>
            <a:xfrm>
              <a:off x="5342626" y="708690"/>
              <a:ext cx="1872992" cy="1146637"/>
            </a:xfrm>
            <a:custGeom>
              <a:avLst/>
              <a:gdLst>
                <a:gd name="connsiteX0" fmla="*/ 242317 w 1872992"/>
                <a:gd name="connsiteY0" fmla="*/ 1146666 h 1146637"/>
                <a:gd name="connsiteX1" fmla="*/ 171123 w 1872992"/>
                <a:gd name="connsiteY1" fmla="*/ 1053073 h 1146637"/>
                <a:gd name="connsiteX2" fmla="*/ 93269 w 1872992"/>
                <a:gd name="connsiteY2" fmla="*/ 982385 h 1146637"/>
                <a:gd name="connsiteX3" fmla="*/ 2306 w 1872992"/>
                <a:gd name="connsiteY3" fmla="*/ 620617 h 1146637"/>
                <a:gd name="connsiteX4" fmla="*/ 114792 w 1872992"/>
                <a:gd name="connsiteY4" fmla="*/ 363486 h 1146637"/>
                <a:gd name="connsiteX5" fmla="*/ 233257 w 1872992"/>
                <a:gd name="connsiteY5" fmla="*/ 282112 h 1146637"/>
                <a:gd name="connsiteX6" fmla="*/ 369409 w 1872992"/>
                <a:gd name="connsiteY6" fmla="*/ 155713 h 1146637"/>
                <a:gd name="connsiteX7" fmla="*/ 689763 w 1872992"/>
                <a:gd name="connsiteY7" fmla="*/ 19488 h 1146637"/>
                <a:gd name="connsiteX8" fmla="*/ 845057 w 1872992"/>
                <a:gd name="connsiteY8" fmla="*/ 13601 h 1146637"/>
                <a:gd name="connsiteX9" fmla="*/ 956136 w 1872992"/>
                <a:gd name="connsiteY9" fmla="*/ 221 h 1146637"/>
                <a:gd name="connsiteX10" fmla="*/ 1043580 w 1872992"/>
                <a:gd name="connsiteY10" fmla="*/ 7419 h 1146637"/>
                <a:gd name="connsiteX11" fmla="*/ 1165478 w 1872992"/>
                <a:gd name="connsiteY11" fmla="*/ 17177 h 1146637"/>
                <a:gd name="connsiteX12" fmla="*/ 1523654 w 1872992"/>
                <a:gd name="connsiteY12" fmla="*/ 185950 h 1146637"/>
                <a:gd name="connsiteX13" fmla="*/ 1634849 w 1872992"/>
                <a:gd name="connsiteY13" fmla="*/ 286210 h 1146637"/>
                <a:gd name="connsiteX14" fmla="*/ 1789145 w 1872992"/>
                <a:gd name="connsiteY14" fmla="*/ 398056 h 1146637"/>
                <a:gd name="connsiteX15" fmla="*/ 1868576 w 1872992"/>
                <a:gd name="connsiteY15" fmla="*/ 751691 h 1146637"/>
                <a:gd name="connsiteX16" fmla="*/ 1814869 w 1872992"/>
                <a:gd name="connsiteY16" fmla="*/ 928568 h 1146637"/>
                <a:gd name="connsiteX17" fmla="*/ 1780627 w 1872992"/>
                <a:gd name="connsiteY17" fmla="*/ 980625 h 1146637"/>
                <a:gd name="connsiteX18" fmla="*/ 1712210 w 1872992"/>
                <a:gd name="connsiteY18" fmla="*/ 1045755 h 1146637"/>
                <a:gd name="connsiteX19" fmla="*/ 1666041 w 1872992"/>
                <a:gd name="connsiteY19" fmla="*/ 1113398 h 1146637"/>
                <a:gd name="connsiteX20" fmla="*/ 1640031 w 1872992"/>
                <a:gd name="connsiteY20" fmla="*/ 1138781 h 1146637"/>
                <a:gd name="connsiteX21" fmla="*/ 1620967 w 1872992"/>
                <a:gd name="connsiteY21" fmla="*/ 1093269 h 1146637"/>
                <a:gd name="connsiteX22" fmla="*/ 1695582 w 1872992"/>
                <a:gd name="connsiteY22" fmla="*/ 949489 h 1146637"/>
                <a:gd name="connsiteX23" fmla="*/ 1741228 w 1872992"/>
                <a:gd name="connsiteY23" fmla="*/ 871294 h 1146637"/>
                <a:gd name="connsiteX24" fmla="*/ 1782362 w 1872992"/>
                <a:gd name="connsiteY24" fmla="*/ 649166 h 1146637"/>
                <a:gd name="connsiteX25" fmla="*/ 1707686 w 1872992"/>
                <a:gd name="connsiteY25" fmla="*/ 424791 h 1146637"/>
                <a:gd name="connsiteX26" fmla="*/ 1573604 w 1872992"/>
                <a:gd name="connsiteY26" fmla="*/ 322102 h 1146637"/>
                <a:gd name="connsiteX27" fmla="*/ 1436704 w 1872992"/>
                <a:gd name="connsiteY27" fmla="*/ 201589 h 1146637"/>
                <a:gd name="connsiteX28" fmla="*/ 1339561 w 1872992"/>
                <a:gd name="connsiteY28" fmla="*/ 141927 h 1146637"/>
                <a:gd name="connsiteX29" fmla="*/ 1084494 w 1872992"/>
                <a:gd name="connsiteY29" fmla="*/ 87298 h 1146637"/>
                <a:gd name="connsiteX30" fmla="*/ 946291 w 1872992"/>
                <a:gd name="connsiteY30" fmla="*/ 80909 h 1146637"/>
                <a:gd name="connsiteX31" fmla="*/ 819868 w 1872992"/>
                <a:gd name="connsiteY31" fmla="*/ 91934 h 1146637"/>
                <a:gd name="connsiteX32" fmla="*/ 439280 w 1872992"/>
                <a:gd name="connsiteY32" fmla="*/ 190482 h 1146637"/>
                <a:gd name="connsiteX33" fmla="*/ 290477 w 1872992"/>
                <a:gd name="connsiteY33" fmla="*/ 321901 h 1146637"/>
                <a:gd name="connsiteX34" fmla="*/ 148693 w 1872992"/>
                <a:gd name="connsiteY34" fmla="*/ 439087 h 1146637"/>
                <a:gd name="connsiteX35" fmla="*/ 96179 w 1872992"/>
                <a:gd name="connsiteY35" fmla="*/ 698994 h 1146637"/>
                <a:gd name="connsiteX36" fmla="*/ 187349 w 1872992"/>
                <a:gd name="connsiteY36" fmla="*/ 960405 h 1146637"/>
                <a:gd name="connsiteX37" fmla="*/ 241488 w 1872992"/>
                <a:gd name="connsiteY37" fmla="*/ 1027787 h 1146637"/>
                <a:gd name="connsiteX38" fmla="*/ 263937 w 1872992"/>
                <a:gd name="connsiteY38" fmla="*/ 1101191 h 1146637"/>
                <a:gd name="connsiteX39" fmla="*/ 242317 w 1872992"/>
                <a:gd name="connsiteY39" fmla="*/ 1146666 h 114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2992" h="1146637">
                  <a:moveTo>
                    <a:pt x="242317" y="1146666"/>
                  </a:moveTo>
                  <a:cubicBezTo>
                    <a:pt x="214936" y="1118001"/>
                    <a:pt x="197760" y="1081823"/>
                    <a:pt x="171123" y="1053073"/>
                  </a:cubicBezTo>
                  <a:cubicBezTo>
                    <a:pt x="147213" y="1027270"/>
                    <a:pt x="115340" y="1009394"/>
                    <a:pt x="93269" y="982385"/>
                  </a:cubicBezTo>
                  <a:cubicBezTo>
                    <a:pt x="17844" y="890083"/>
                    <a:pt x="-8489" y="736609"/>
                    <a:pt x="2306" y="620617"/>
                  </a:cubicBezTo>
                  <a:cubicBezTo>
                    <a:pt x="11263" y="524430"/>
                    <a:pt x="33017" y="424030"/>
                    <a:pt x="114792" y="363486"/>
                  </a:cubicBezTo>
                  <a:cubicBezTo>
                    <a:pt x="153339" y="334943"/>
                    <a:pt x="195337" y="311733"/>
                    <a:pt x="233257" y="282112"/>
                  </a:cubicBezTo>
                  <a:cubicBezTo>
                    <a:pt x="282032" y="244017"/>
                    <a:pt x="321772" y="195245"/>
                    <a:pt x="369409" y="155713"/>
                  </a:cubicBezTo>
                  <a:cubicBezTo>
                    <a:pt x="460438" y="80165"/>
                    <a:pt x="571572" y="30754"/>
                    <a:pt x="689763" y="19488"/>
                  </a:cubicBezTo>
                  <a:cubicBezTo>
                    <a:pt x="741199" y="14585"/>
                    <a:pt x="793444" y="16123"/>
                    <a:pt x="845057" y="13601"/>
                  </a:cubicBezTo>
                  <a:cubicBezTo>
                    <a:pt x="882550" y="11769"/>
                    <a:pt x="919197" y="1928"/>
                    <a:pt x="956136" y="221"/>
                  </a:cubicBezTo>
                  <a:cubicBezTo>
                    <a:pt x="984941" y="-1109"/>
                    <a:pt x="1014866" y="4789"/>
                    <a:pt x="1043580" y="7419"/>
                  </a:cubicBezTo>
                  <a:cubicBezTo>
                    <a:pt x="1084154" y="11136"/>
                    <a:pt x="1124971" y="13083"/>
                    <a:pt x="1165478" y="17177"/>
                  </a:cubicBezTo>
                  <a:cubicBezTo>
                    <a:pt x="1308023" y="31585"/>
                    <a:pt x="1418992" y="90009"/>
                    <a:pt x="1523654" y="185950"/>
                  </a:cubicBezTo>
                  <a:cubicBezTo>
                    <a:pt x="1560557" y="219778"/>
                    <a:pt x="1594841" y="255877"/>
                    <a:pt x="1634849" y="286210"/>
                  </a:cubicBezTo>
                  <a:cubicBezTo>
                    <a:pt x="1685299" y="324464"/>
                    <a:pt x="1749143" y="347625"/>
                    <a:pt x="1789145" y="398056"/>
                  </a:cubicBezTo>
                  <a:cubicBezTo>
                    <a:pt x="1862621" y="490687"/>
                    <a:pt x="1883188" y="637458"/>
                    <a:pt x="1868576" y="751691"/>
                  </a:cubicBezTo>
                  <a:cubicBezTo>
                    <a:pt x="1860417" y="815498"/>
                    <a:pt x="1845957" y="871769"/>
                    <a:pt x="1814869" y="928568"/>
                  </a:cubicBezTo>
                  <a:cubicBezTo>
                    <a:pt x="1805145" y="946335"/>
                    <a:pt x="1794448" y="965751"/>
                    <a:pt x="1780627" y="980625"/>
                  </a:cubicBezTo>
                  <a:cubicBezTo>
                    <a:pt x="1759232" y="1003646"/>
                    <a:pt x="1733167" y="1022308"/>
                    <a:pt x="1712210" y="1045755"/>
                  </a:cubicBezTo>
                  <a:cubicBezTo>
                    <a:pt x="1693695" y="1066474"/>
                    <a:pt x="1685378" y="1093787"/>
                    <a:pt x="1666041" y="1113398"/>
                  </a:cubicBezTo>
                  <a:lnTo>
                    <a:pt x="1640031" y="1138781"/>
                  </a:lnTo>
                  <a:cubicBezTo>
                    <a:pt x="1625631" y="1124845"/>
                    <a:pt x="1621418" y="1113575"/>
                    <a:pt x="1620967" y="1093269"/>
                  </a:cubicBezTo>
                  <a:cubicBezTo>
                    <a:pt x="1619622" y="1032932"/>
                    <a:pt x="1662704" y="994824"/>
                    <a:pt x="1695582" y="949489"/>
                  </a:cubicBezTo>
                  <a:cubicBezTo>
                    <a:pt x="1713482" y="924812"/>
                    <a:pt x="1728515" y="898997"/>
                    <a:pt x="1741228" y="871294"/>
                  </a:cubicBezTo>
                  <a:cubicBezTo>
                    <a:pt x="1774934" y="797823"/>
                    <a:pt x="1783367" y="729066"/>
                    <a:pt x="1782362" y="649166"/>
                  </a:cubicBezTo>
                  <a:cubicBezTo>
                    <a:pt x="1781351" y="568420"/>
                    <a:pt x="1768145" y="483728"/>
                    <a:pt x="1707686" y="424791"/>
                  </a:cubicBezTo>
                  <a:cubicBezTo>
                    <a:pt x="1667861" y="385965"/>
                    <a:pt x="1616170" y="358463"/>
                    <a:pt x="1573604" y="322102"/>
                  </a:cubicBezTo>
                  <a:cubicBezTo>
                    <a:pt x="1527551" y="282758"/>
                    <a:pt x="1485236" y="237855"/>
                    <a:pt x="1436704" y="201589"/>
                  </a:cubicBezTo>
                  <a:cubicBezTo>
                    <a:pt x="1406420" y="178958"/>
                    <a:pt x="1374144" y="157429"/>
                    <a:pt x="1339561" y="141927"/>
                  </a:cubicBezTo>
                  <a:cubicBezTo>
                    <a:pt x="1261275" y="106838"/>
                    <a:pt x="1169417" y="94212"/>
                    <a:pt x="1084494" y="87298"/>
                  </a:cubicBezTo>
                  <a:cubicBezTo>
                    <a:pt x="1038228" y="83530"/>
                    <a:pt x="992777" y="79993"/>
                    <a:pt x="946291" y="80909"/>
                  </a:cubicBezTo>
                  <a:cubicBezTo>
                    <a:pt x="904365" y="81736"/>
                    <a:pt x="861672" y="87988"/>
                    <a:pt x="819868" y="91934"/>
                  </a:cubicBezTo>
                  <a:cubicBezTo>
                    <a:pt x="689385" y="104252"/>
                    <a:pt x="550664" y="114082"/>
                    <a:pt x="439280" y="190482"/>
                  </a:cubicBezTo>
                  <a:cubicBezTo>
                    <a:pt x="384161" y="228284"/>
                    <a:pt x="340135" y="277796"/>
                    <a:pt x="290477" y="321901"/>
                  </a:cubicBezTo>
                  <a:cubicBezTo>
                    <a:pt x="244618" y="362633"/>
                    <a:pt x="191057" y="394044"/>
                    <a:pt x="148693" y="439087"/>
                  </a:cubicBezTo>
                  <a:cubicBezTo>
                    <a:pt x="88502" y="503078"/>
                    <a:pt x="92411" y="617177"/>
                    <a:pt x="96179" y="698994"/>
                  </a:cubicBezTo>
                  <a:cubicBezTo>
                    <a:pt x="100259" y="787589"/>
                    <a:pt x="132041" y="890326"/>
                    <a:pt x="187349" y="960405"/>
                  </a:cubicBezTo>
                  <a:cubicBezTo>
                    <a:pt x="204927" y="982677"/>
                    <a:pt x="230352" y="1001753"/>
                    <a:pt x="241488" y="1027787"/>
                  </a:cubicBezTo>
                  <a:cubicBezTo>
                    <a:pt x="252259" y="1052994"/>
                    <a:pt x="257867" y="1074419"/>
                    <a:pt x="263937" y="1101191"/>
                  </a:cubicBezTo>
                  <a:lnTo>
                    <a:pt x="242317" y="1146666"/>
                  </a:lnTo>
                  <a:close/>
                </a:path>
              </a:pathLst>
            </a:custGeom>
            <a:solidFill>
              <a:srgbClr val="F4978E"/>
            </a:solidFill>
            <a:ln w="6089" cap="flat">
              <a:noFill/>
              <a:prstDash val="solid"/>
              <a:miter/>
            </a:ln>
          </p:spPr>
          <p:txBody>
            <a:bodyPr rtlCol="0" anchor="ctr"/>
            <a:lstStyle/>
            <a:p>
              <a:endParaRPr lang="it-IT"/>
            </a:p>
          </p:txBody>
        </p:sp>
        <p:sp>
          <p:nvSpPr>
            <p:cNvPr id="23" name="Figura a mano libera: forma 22">
              <a:extLst>
                <a:ext uri="{FF2B5EF4-FFF2-40B4-BE49-F238E27FC236}">
                  <a16:creationId xmlns:a16="http://schemas.microsoft.com/office/drawing/2014/main" id="{256FEE2E-22B3-8D1E-23C6-9C20A084D132}"/>
                </a:ext>
              </a:extLst>
            </p:cNvPr>
            <p:cNvSpPr/>
            <p:nvPr/>
          </p:nvSpPr>
          <p:spPr>
            <a:xfrm>
              <a:off x="5809164" y="1348295"/>
              <a:ext cx="922947" cy="678515"/>
            </a:xfrm>
            <a:custGeom>
              <a:avLst/>
              <a:gdLst>
                <a:gd name="connsiteX0" fmla="*/ 279420 w 922947"/>
                <a:gd name="connsiteY0" fmla="*/ 24 h 678515"/>
                <a:gd name="connsiteX1" fmla="*/ 312098 w 922947"/>
                <a:gd name="connsiteY1" fmla="*/ 20774 h 678515"/>
                <a:gd name="connsiteX2" fmla="*/ 358066 w 922947"/>
                <a:gd name="connsiteY2" fmla="*/ 50017 h 678515"/>
                <a:gd name="connsiteX3" fmla="*/ 440895 w 922947"/>
                <a:gd name="connsiteY3" fmla="*/ 71400 h 678515"/>
                <a:gd name="connsiteX4" fmla="*/ 641280 w 922947"/>
                <a:gd name="connsiteY4" fmla="*/ 956 h 678515"/>
                <a:gd name="connsiteX5" fmla="*/ 722179 w 922947"/>
                <a:gd name="connsiteY5" fmla="*/ 41901 h 678515"/>
                <a:gd name="connsiteX6" fmla="*/ 919410 w 922947"/>
                <a:gd name="connsiteY6" fmla="*/ 66864 h 678515"/>
                <a:gd name="connsiteX7" fmla="*/ 922936 w 922947"/>
                <a:gd name="connsiteY7" fmla="*/ 65707 h 678515"/>
                <a:gd name="connsiteX8" fmla="*/ 851639 w 922947"/>
                <a:gd name="connsiteY8" fmla="*/ 678537 h 678515"/>
                <a:gd name="connsiteX9" fmla="*/ 708863 w 922947"/>
                <a:gd name="connsiteY9" fmla="*/ 655418 h 678515"/>
                <a:gd name="connsiteX10" fmla="*/ 265131 w 922947"/>
                <a:gd name="connsiteY10" fmla="*/ 652076 h 678515"/>
                <a:gd name="connsiteX11" fmla="*/ 147427 w 922947"/>
                <a:gd name="connsiteY11" fmla="*/ 666536 h 678515"/>
                <a:gd name="connsiteX12" fmla="*/ 89142 w 922947"/>
                <a:gd name="connsiteY12" fmla="*/ 677112 h 678515"/>
                <a:gd name="connsiteX13" fmla="*/ 56282 w 922947"/>
                <a:gd name="connsiteY13" fmla="*/ 471843 h 678515"/>
                <a:gd name="connsiteX14" fmla="*/ 11239 w 922947"/>
                <a:gd name="connsiteY14" fmla="*/ 199552 h 678515"/>
                <a:gd name="connsiteX15" fmla="*/ 2070 w 922947"/>
                <a:gd name="connsiteY15" fmla="*/ 68922 h 678515"/>
                <a:gd name="connsiteX16" fmla="*/ 201055 w 922947"/>
                <a:gd name="connsiteY16" fmla="*/ 43052 h 678515"/>
                <a:gd name="connsiteX17" fmla="*/ 279420 w 922947"/>
                <a:gd name="connsiteY17" fmla="*/ 24 h 67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947" h="678515">
                  <a:moveTo>
                    <a:pt x="279420" y="24"/>
                  </a:moveTo>
                  <a:cubicBezTo>
                    <a:pt x="290313" y="-225"/>
                    <a:pt x="303281" y="14016"/>
                    <a:pt x="312098" y="20774"/>
                  </a:cubicBezTo>
                  <a:cubicBezTo>
                    <a:pt x="326649" y="31940"/>
                    <a:pt x="341536" y="41968"/>
                    <a:pt x="358066" y="50017"/>
                  </a:cubicBezTo>
                  <a:cubicBezTo>
                    <a:pt x="383559" y="62432"/>
                    <a:pt x="412498" y="70249"/>
                    <a:pt x="440895" y="71400"/>
                  </a:cubicBezTo>
                  <a:cubicBezTo>
                    <a:pt x="521811" y="74688"/>
                    <a:pt x="581278" y="55473"/>
                    <a:pt x="641280" y="956"/>
                  </a:cubicBezTo>
                  <a:cubicBezTo>
                    <a:pt x="669500" y="8841"/>
                    <a:pt x="696327" y="28336"/>
                    <a:pt x="722179" y="41901"/>
                  </a:cubicBezTo>
                  <a:cubicBezTo>
                    <a:pt x="778254" y="71333"/>
                    <a:pt x="858349" y="86287"/>
                    <a:pt x="919410" y="66864"/>
                  </a:cubicBezTo>
                  <a:lnTo>
                    <a:pt x="922936" y="65707"/>
                  </a:lnTo>
                  <a:lnTo>
                    <a:pt x="851639" y="678537"/>
                  </a:lnTo>
                  <a:lnTo>
                    <a:pt x="708863" y="655418"/>
                  </a:lnTo>
                  <a:cubicBezTo>
                    <a:pt x="561125" y="640983"/>
                    <a:pt x="413052" y="638614"/>
                    <a:pt x="265131" y="652076"/>
                  </a:cubicBezTo>
                  <a:cubicBezTo>
                    <a:pt x="225835" y="655650"/>
                    <a:pt x="186363" y="660161"/>
                    <a:pt x="147427" y="666536"/>
                  </a:cubicBezTo>
                  <a:cubicBezTo>
                    <a:pt x="129375" y="669495"/>
                    <a:pt x="106938" y="677440"/>
                    <a:pt x="89142" y="677112"/>
                  </a:cubicBezTo>
                  <a:cubicBezTo>
                    <a:pt x="77500" y="608786"/>
                    <a:pt x="67923" y="540156"/>
                    <a:pt x="56282" y="471843"/>
                  </a:cubicBezTo>
                  <a:cubicBezTo>
                    <a:pt x="40823" y="381100"/>
                    <a:pt x="24128" y="290721"/>
                    <a:pt x="11239" y="199552"/>
                  </a:cubicBezTo>
                  <a:cubicBezTo>
                    <a:pt x="5485" y="158880"/>
                    <a:pt x="-4311" y="109831"/>
                    <a:pt x="2070" y="68922"/>
                  </a:cubicBezTo>
                  <a:cubicBezTo>
                    <a:pt x="71631" y="79066"/>
                    <a:pt x="137564" y="75680"/>
                    <a:pt x="201055" y="43052"/>
                  </a:cubicBezTo>
                  <a:cubicBezTo>
                    <a:pt x="227631" y="29389"/>
                    <a:pt x="252314" y="12804"/>
                    <a:pt x="279420" y="24"/>
                  </a:cubicBezTo>
                  <a:close/>
                </a:path>
              </a:pathLst>
            </a:custGeom>
            <a:solidFill>
              <a:srgbClr val="F08080"/>
            </a:solidFill>
            <a:ln w="6089" cap="flat">
              <a:noFill/>
              <a:prstDash val="solid"/>
              <a:miter/>
            </a:ln>
          </p:spPr>
          <p:txBody>
            <a:bodyPr rtlCol="0" anchor="ctr"/>
            <a:lstStyle/>
            <a:p>
              <a:endParaRPr lang="it-IT"/>
            </a:p>
          </p:txBody>
        </p:sp>
        <p:sp>
          <p:nvSpPr>
            <p:cNvPr id="24" name="Figura a mano libera: forma 23">
              <a:extLst>
                <a:ext uri="{FF2B5EF4-FFF2-40B4-BE49-F238E27FC236}">
                  <a16:creationId xmlns:a16="http://schemas.microsoft.com/office/drawing/2014/main" id="{2BE5D989-1A39-05CE-F717-86AB799B3663}"/>
                </a:ext>
              </a:extLst>
            </p:cNvPr>
            <p:cNvSpPr/>
            <p:nvPr/>
          </p:nvSpPr>
          <p:spPr>
            <a:xfrm>
              <a:off x="5436967" y="789412"/>
              <a:ext cx="1688110" cy="1180678"/>
            </a:xfrm>
            <a:custGeom>
              <a:avLst/>
              <a:gdLst>
                <a:gd name="connsiteX0" fmla="*/ 147976 w 1688110"/>
                <a:gd name="connsiteY0" fmla="*/ 1065930 h 1180678"/>
                <a:gd name="connsiteX1" fmla="*/ 169596 w 1688110"/>
                <a:gd name="connsiteY1" fmla="*/ 1020455 h 1180678"/>
                <a:gd name="connsiteX2" fmla="*/ 147147 w 1688110"/>
                <a:gd name="connsiteY2" fmla="*/ 947051 h 1180678"/>
                <a:gd name="connsiteX3" fmla="*/ 93008 w 1688110"/>
                <a:gd name="connsiteY3" fmla="*/ 879670 h 1180678"/>
                <a:gd name="connsiteX4" fmla="*/ 1838 w 1688110"/>
                <a:gd name="connsiteY4" fmla="*/ 618258 h 1180678"/>
                <a:gd name="connsiteX5" fmla="*/ 54352 w 1688110"/>
                <a:gd name="connsiteY5" fmla="*/ 358351 h 1180678"/>
                <a:gd name="connsiteX6" fmla="*/ 196136 w 1688110"/>
                <a:gd name="connsiteY6" fmla="*/ 241165 h 1180678"/>
                <a:gd name="connsiteX7" fmla="*/ 344939 w 1688110"/>
                <a:gd name="connsiteY7" fmla="*/ 109746 h 1180678"/>
                <a:gd name="connsiteX8" fmla="*/ 725528 w 1688110"/>
                <a:gd name="connsiteY8" fmla="*/ 11198 h 1180678"/>
                <a:gd name="connsiteX9" fmla="*/ 851950 w 1688110"/>
                <a:gd name="connsiteY9" fmla="*/ 173 h 1180678"/>
                <a:gd name="connsiteX10" fmla="*/ 990153 w 1688110"/>
                <a:gd name="connsiteY10" fmla="*/ 6562 h 1180678"/>
                <a:gd name="connsiteX11" fmla="*/ 1245220 w 1688110"/>
                <a:gd name="connsiteY11" fmla="*/ 61191 h 1180678"/>
                <a:gd name="connsiteX12" fmla="*/ 1342363 w 1688110"/>
                <a:gd name="connsiteY12" fmla="*/ 120853 h 1180678"/>
                <a:gd name="connsiteX13" fmla="*/ 1479263 w 1688110"/>
                <a:gd name="connsiteY13" fmla="*/ 241366 h 1180678"/>
                <a:gd name="connsiteX14" fmla="*/ 1613345 w 1688110"/>
                <a:gd name="connsiteY14" fmla="*/ 344055 h 1180678"/>
                <a:gd name="connsiteX15" fmla="*/ 1688021 w 1688110"/>
                <a:gd name="connsiteY15" fmla="*/ 568430 h 1180678"/>
                <a:gd name="connsiteX16" fmla="*/ 1646887 w 1688110"/>
                <a:gd name="connsiteY16" fmla="*/ 790558 h 1180678"/>
                <a:gd name="connsiteX17" fmla="*/ 1601241 w 1688110"/>
                <a:gd name="connsiteY17" fmla="*/ 868753 h 1180678"/>
                <a:gd name="connsiteX18" fmla="*/ 1526626 w 1688110"/>
                <a:gd name="connsiteY18" fmla="*/ 1012534 h 1180678"/>
                <a:gd name="connsiteX19" fmla="*/ 1545690 w 1688110"/>
                <a:gd name="connsiteY19" fmla="*/ 1058045 h 1180678"/>
                <a:gd name="connsiteX20" fmla="*/ 1403401 w 1688110"/>
                <a:gd name="connsiteY20" fmla="*/ 1180705 h 1180678"/>
                <a:gd name="connsiteX21" fmla="*/ 1440328 w 1688110"/>
                <a:gd name="connsiteY21" fmla="*/ 907111 h 1180678"/>
                <a:gd name="connsiteX22" fmla="*/ 1472140 w 1688110"/>
                <a:gd name="connsiteY22" fmla="*/ 695881 h 1180678"/>
                <a:gd name="connsiteX23" fmla="*/ 1456669 w 1688110"/>
                <a:gd name="connsiteY23" fmla="*/ 562122 h 1180678"/>
                <a:gd name="connsiteX24" fmla="*/ 1414835 w 1688110"/>
                <a:gd name="connsiteY24" fmla="*/ 449630 h 1180678"/>
                <a:gd name="connsiteX25" fmla="*/ 1348165 w 1688110"/>
                <a:gd name="connsiteY25" fmla="*/ 407096 h 1180678"/>
                <a:gd name="connsiteX26" fmla="*/ 1304553 w 1688110"/>
                <a:gd name="connsiteY26" fmla="*/ 418141 h 1180678"/>
                <a:gd name="connsiteX27" fmla="*/ 1220994 w 1688110"/>
                <a:gd name="connsiteY27" fmla="*/ 458258 h 1180678"/>
                <a:gd name="connsiteX28" fmla="*/ 1109866 w 1688110"/>
                <a:gd name="connsiteY28" fmla="*/ 404417 h 1180678"/>
                <a:gd name="connsiteX29" fmla="*/ 1064915 w 1688110"/>
                <a:gd name="connsiteY29" fmla="*/ 366236 h 1180678"/>
                <a:gd name="connsiteX30" fmla="*/ 967212 w 1688110"/>
                <a:gd name="connsiteY30" fmla="*/ 369956 h 1180678"/>
                <a:gd name="connsiteX31" fmla="*/ 830013 w 1688110"/>
                <a:gd name="connsiteY31" fmla="*/ 457826 h 1180678"/>
                <a:gd name="connsiteX32" fmla="*/ 735909 w 1688110"/>
                <a:gd name="connsiteY32" fmla="*/ 400606 h 1180678"/>
                <a:gd name="connsiteX33" fmla="*/ 689715 w 1688110"/>
                <a:gd name="connsiteY33" fmla="*/ 360987 h 1180678"/>
                <a:gd name="connsiteX34" fmla="*/ 652130 w 1688110"/>
                <a:gd name="connsiteY34" fmla="*/ 356208 h 1180678"/>
                <a:gd name="connsiteX35" fmla="*/ 601291 w 1688110"/>
                <a:gd name="connsiteY35" fmla="*/ 370924 h 1180678"/>
                <a:gd name="connsiteX36" fmla="*/ 428797 w 1688110"/>
                <a:gd name="connsiteY36" fmla="*/ 458842 h 1180678"/>
                <a:gd name="connsiteX37" fmla="*/ 405368 w 1688110"/>
                <a:gd name="connsiteY37" fmla="*/ 440954 h 1180678"/>
                <a:gd name="connsiteX38" fmla="*/ 345975 w 1688110"/>
                <a:gd name="connsiteY38" fmla="*/ 408837 h 1180678"/>
                <a:gd name="connsiteX39" fmla="*/ 300938 w 1688110"/>
                <a:gd name="connsiteY39" fmla="*/ 420357 h 1180678"/>
                <a:gd name="connsiteX40" fmla="*/ 229507 w 1688110"/>
                <a:gd name="connsiteY40" fmla="*/ 551297 h 1180678"/>
                <a:gd name="connsiteX41" fmla="*/ 211211 w 1688110"/>
                <a:gd name="connsiteY41" fmla="*/ 626362 h 1180678"/>
                <a:gd name="connsiteX42" fmla="*/ 202486 w 1688110"/>
                <a:gd name="connsiteY42" fmla="*/ 726342 h 1180678"/>
                <a:gd name="connsiteX43" fmla="*/ 239523 w 1688110"/>
                <a:gd name="connsiteY43" fmla="*/ 954893 h 1180678"/>
                <a:gd name="connsiteX44" fmla="*/ 275037 w 1688110"/>
                <a:gd name="connsiteY44" fmla="*/ 1175378 h 1180678"/>
                <a:gd name="connsiteX45" fmla="*/ 147976 w 1688110"/>
                <a:gd name="connsiteY45" fmla="*/ 1065930 h 118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88110" h="1180678">
                  <a:moveTo>
                    <a:pt x="147976" y="1065930"/>
                  </a:moveTo>
                  <a:lnTo>
                    <a:pt x="169596" y="1020455"/>
                  </a:lnTo>
                  <a:cubicBezTo>
                    <a:pt x="163526" y="993683"/>
                    <a:pt x="157918" y="972258"/>
                    <a:pt x="147147" y="947051"/>
                  </a:cubicBezTo>
                  <a:cubicBezTo>
                    <a:pt x="136011" y="921017"/>
                    <a:pt x="110586" y="901941"/>
                    <a:pt x="93008" y="879670"/>
                  </a:cubicBezTo>
                  <a:cubicBezTo>
                    <a:pt x="37700" y="809591"/>
                    <a:pt x="5918" y="706853"/>
                    <a:pt x="1838" y="618258"/>
                  </a:cubicBezTo>
                  <a:cubicBezTo>
                    <a:pt x="-1930" y="536441"/>
                    <a:pt x="-5839" y="422342"/>
                    <a:pt x="54352" y="358351"/>
                  </a:cubicBezTo>
                  <a:cubicBezTo>
                    <a:pt x="96716" y="313308"/>
                    <a:pt x="150277" y="281897"/>
                    <a:pt x="196136" y="241165"/>
                  </a:cubicBezTo>
                  <a:cubicBezTo>
                    <a:pt x="245794" y="197060"/>
                    <a:pt x="289820" y="147548"/>
                    <a:pt x="344939" y="109746"/>
                  </a:cubicBezTo>
                  <a:cubicBezTo>
                    <a:pt x="456323" y="33347"/>
                    <a:pt x="595044" y="23516"/>
                    <a:pt x="725528" y="11198"/>
                  </a:cubicBezTo>
                  <a:cubicBezTo>
                    <a:pt x="767331" y="7252"/>
                    <a:pt x="810024" y="1000"/>
                    <a:pt x="851950" y="173"/>
                  </a:cubicBezTo>
                  <a:cubicBezTo>
                    <a:pt x="898436" y="-743"/>
                    <a:pt x="943887" y="2794"/>
                    <a:pt x="990153" y="6562"/>
                  </a:cubicBezTo>
                  <a:cubicBezTo>
                    <a:pt x="1075076" y="13476"/>
                    <a:pt x="1166934" y="26102"/>
                    <a:pt x="1245220" y="61191"/>
                  </a:cubicBezTo>
                  <a:cubicBezTo>
                    <a:pt x="1279803" y="76693"/>
                    <a:pt x="1312079" y="98222"/>
                    <a:pt x="1342363" y="120853"/>
                  </a:cubicBezTo>
                  <a:cubicBezTo>
                    <a:pt x="1390895" y="157119"/>
                    <a:pt x="1433210" y="202022"/>
                    <a:pt x="1479263" y="241366"/>
                  </a:cubicBezTo>
                  <a:cubicBezTo>
                    <a:pt x="1521829" y="277727"/>
                    <a:pt x="1573520" y="305229"/>
                    <a:pt x="1613345" y="344055"/>
                  </a:cubicBezTo>
                  <a:cubicBezTo>
                    <a:pt x="1673804" y="402992"/>
                    <a:pt x="1687010" y="487684"/>
                    <a:pt x="1688021" y="568430"/>
                  </a:cubicBezTo>
                  <a:cubicBezTo>
                    <a:pt x="1689026" y="648330"/>
                    <a:pt x="1680593" y="717087"/>
                    <a:pt x="1646887" y="790558"/>
                  </a:cubicBezTo>
                  <a:cubicBezTo>
                    <a:pt x="1634174" y="818261"/>
                    <a:pt x="1619141" y="844076"/>
                    <a:pt x="1601241" y="868753"/>
                  </a:cubicBezTo>
                  <a:cubicBezTo>
                    <a:pt x="1568363" y="914088"/>
                    <a:pt x="1525281" y="952196"/>
                    <a:pt x="1526626" y="1012534"/>
                  </a:cubicBezTo>
                  <a:cubicBezTo>
                    <a:pt x="1527077" y="1032839"/>
                    <a:pt x="1531290" y="1044109"/>
                    <a:pt x="1545690" y="1058045"/>
                  </a:cubicBezTo>
                  <a:cubicBezTo>
                    <a:pt x="1504421" y="1103338"/>
                    <a:pt x="1455926" y="1148905"/>
                    <a:pt x="1403401" y="1180705"/>
                  </a:cubicBezTo>
                  <a:cubicBezTo>
                    <a:pt x="1415815" y="1089560"/>
                    <a:pt x="1427231" y="998140"/>
                    <a:pt x="1440328" y="907111"/>
                  </a:cubicBezTo>
                  <a:cubicBezTo>
                    <a:pt x="1450307" y="837726"/>
                    <a:pt x="1470338" y="765905"/>
                    <a:pt x="1472140" y="695881"/>
                  </a:cubicBezTo>
                  <a:cubicBezTo>
                    <a:pt x="1473285" y="651130"/>
                    <a:pt x="1465303" y="605917"/>
                    <a:pt x="1456669" y="562122"/>
                  </a:cubicBezTo>
                  <a:cubicBezTo>
                    <a:pt x="1448851" y="522468"/>
                    <a:pt x="1439098" y="482813"/>
                    <a:pt x="1414835" y="449630"/>
                  </a:cubicBezTo>
                  <a:cubicBezTo>
                    <a:pt x="1397908" y="426476"/>
                    <a:pt x="1376861" y="411194"/>
                    <a:pt x="1348165" y="407096"/>
                  </a:cubicBezTo>
                  <a:cubicBezTo>
                    <a:pt x="1332195" y="404819"/>
                    <a:pt x="1317589" y="408521"/>
                    <a:pt x="1304553" y="418141"/>
                  </a:cubicBezTo>
                  <a:cubicBezTo>
                    <a:pt x="1276936" y="438525"/>
                    <a:pt x="1259565" y="462319"/>
                    <a:pt x="1220994" y="458258"/>
                  </a:cubicBezTo>
                  <a:cubicBezTo>
                    <a:pt x="1182064" y="454160"/>
                    <a:pt x="1139274" y="429757"/>
                    <a:pt x="1109866" y="404417"/>
                  </a:cubicBezTo>
                  <a:cubicBezTo>
                    <a:pt x="1095376" y="391936"/>
                    <a:pt x="1081262" y="376026"/>
                    <a:pt x="1064915" y="366236"/>
                  </a:cubicBezTo>
                  <a:cubicBezTo>
                    <a:pt x="1036828" y="349419"/>
                    <a:pt x="993971" y="350010"/>
                    <a:pt x="967212" y="369956"/>
                  </a:cubicBezTo>
                  <a:cubicBezTo>
                    <a:pt x="920909" y="404472"/>
                    <a:pt x="902040" y="467780"/>
                    <a:pt x="830013" y="457826"/>
                  </a:cubicBezTo>
                  <a:cubicBezTo>
                    <a:pt x="792794" y="452681"/>
                    <a:pt x="760677" y="427237"/>
                    <a:pt x="735909" y="400606"/>
                  </a:cubicBezTo>
                  <a:cubicBezTo>
                    <a:pt x="722349" y="386030"/>
                    <a:pt x="708425" y="368884"/>
                    <a:pt x="689715" y="360987"/>
                  </a:cubicBezTo>
                  <a:cubicBezTo>
                    <a:pt x="677976" y="356037"/>
                    <a:pt x="664673" y="356074"/>
                    <a:pt x="652130" y="356208"/>
                  </a:cubicBezTo>
                  <a:cubicBezTo>
                    <a:pt x="633725" y="356403"/>
                    <a:pt x="616585" y="360330"/>
                    <a:pt x="601291" y="370924"/>
                  </a:cubicBezTo>
                  <a:cubicBezTo>
                    <a:pt x="548169" y="407741"/>
                    <a:pt x="504666" y="474520"/>
                    <a:pt x="428797" y="458842"/>
                  </a:cubicBezTo>
                  <a:cubicBezTo>
                    <a:pt x="419037" y="456821"/>
                    <a:pt x="411883" y="447816"/>
                    <a:pt x="405368" y="440954"/>
                  </a:cubicBezTo>
                  <a:cubicBezTo>
                    <a:pt x="387005" y="421611"/>
                    <a:pt x="373939" y="408849"/>
                    <a:pt x="345975" y="408837"/>
                  </a:cubicBezTo>
                  <a:cubicBezTo>
                    <a:pt x="330047" y="408825"/>
                    <a:pt x="314746" y="412210"/>
                    <a:pt x="300938" y="420357"/>
                  </a:cubicBezTo>
                  <a:cubicBezTo>
                    <a:pt x="252461" y="448949"/>
                    <a:pt x="241392" y="500604"/>
                    <a:pt x="229507" y="551297"/>
                  </a:cubicBezTo>
                  <a:cubicBezTo>
                    <a:pt x="223625" y="576369"/>
                    <a:pt x="216971" y="601278"/>
                    <a:pt x="211211" y="626362"/>
                  </a:cubicBezTo>
                  <a:cubicBezTo>
                    <a:pt x="203338" y="660659"/>
                    <a:pt x="200355" y="691010"/>
                    <a:pt x="202486" y="726342"/>
                  </a:cubicBezTo>
                  <a:cubicBezTo>
                    <a:pt x="207065" y="802297"/>
                    <a:pt x="226712" y="879822"/>
                    <a:pt x="239523" y="954893"/>
                  </a:cubicBezTo>
                  <a:cubicBezTo>
                    <a:pt x="251961" y="1027779"/>
                    <a:pt x="259773" y="1103247"/>
                    <a:pt x="275037" y="1175378"/>
                  </a:cubicBezTo>
                  <a:cubicBezTo>
                    <a:pt x="229866" y="1142950"/>
                    <a:pt x="184708" y="1108038"/>
                    <a:pt x="147976" y="1065930"/>
                  </a:cubicBezTo>
                  <a:close/>
                </a:path>
              </a:pathLst>
            </a:custGeom>
            <a:solidFill>
              <a:srgbClr val="F08080"/>
            </a:solidFill>
            <a:ln w="6089" cap="flat">
              <a:noFill/>
              <a:prstDash val="solid"/>
              <a:miter/>
            </a:ln>
          </p:spPr>
          <p:txBody>
            <a:bodyPr rtlCol="0" anchor="ctr"/>
            <a:lstStyle/>
            <a:p>
              <a:endParaRPr lang="it-IT"/>
            </a:p>
          </p:txBody>
        </p:sp>
        <p:sp>
          <p:nvSpPr>
            <p:cNvPr id="25" name="Figura a mano libera: forma 24">
              <a:extLst>
                <a:ext uri="{FF2B5EF4-FFF2-40B4-BE49-F238E27FC236}">
                  <a16:creationId xmlns:a16="http://schemas.microsoft.com/office/drawing/2014/main" id="{54B36BC8-392C-7F40-5776-36FE6AD80A5C}"/>
                </a:ext>
              </a:extLst>
            </p:cNvPr>
            <p:cNvSpPr/>
            <p:nvPr/>
          </p:nvSpPr>
          <p:spPr>
            <a:xfrm>
              <a:off x="7393258" y="2143945"/>
              <a:ext cx="1166993" cy="1251601"/>
            </a:xfrm>
            <a:custGeom>
              <a:avLst/>
              <a:gdLst>
                <a:gd name="connsiteX0" fmla="*/ 564285 w 1166993"/>
                <a:gd name="connsiteY0" fmla="*/ 1664 h 1251601"/>
                <a:gd name="connsiteX1" fmla="*/ 754155 w 1166993"/>
                <a:gd name="connsiteY1" fmla="*/ 9293 h 1251601"/>
                <a:gd name="connsiteX2" fmla="*/ 927210 w 1166993"/>
                <a:gd name="connsiteY2" fmla="*/ 17737 h 1251601"/>
                <a:gd name="connsiteX3" fmla="*/ 1014209 w 1166993"/>
                <a:gd name="connsiteY3" fmla="*/ 49666 h 1251601"/>
                <a:gd name="connsiteX4" fmla="*/ 1135042 w 1166993"/>
                <a:gd name="connsiteY4" fmla="*/ 224236 h 1251601"/>
                <a:gd name="connsiteX5" fmla="*/ 1067989 w 1166993"/>
                <a:gd name="connsiteY5" fmla="*/ 862600 h 1251601"/>
                <a:gd name="connsiteX6" fmla="*/ 587366 w 1166993"/>
                <a:gd name="connsiteY6" fmla="*/ 1229977 h 1251601"/>
                <a:gd name="connsiteX7" fmla="*/ 441954 w 1166993"/>
                <a:gd name="connsiteY7" fmla="*/ 1251603 h 1251601"/>
                <a:gd name="connsiteX8" fmla="*/ 356964 w 1166993"/>
                <a:gd name="connsiteY8" fmla="*/ 836176 h 1251601"/>
                <a:gd name="connsiteX9" fmla="*/ 231625 w 1166993"/>
                <a:gd name="connsiteY9" fmla="*/ 572689 h 1251601"/>
                <a:gd name="connsiteX10" fmla="*/ -43 w 1166993"/>
                <a:gd name="connsiteY10" fmla="*/ 284543 h 1251601"/>
                <a:gd name="connsiteX11" fmla="*/ 82840 w 1166993"/>
                <a:gd name="connsiteY11" fmla="*/ 206318 h 1251601"/>
                <a:gd name="connsiteX12" fmla="*/ 564285 w 1166993"/>
                <a:gd name="connsiteY12" fmla="*/ 1664 h 125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6993" h="1251601">
                  <a:moveTo>
                    <a:pt x="564285" y="1664"/>
                  </a:moveTo>
                  <a:cubicBezTo>
                    <a:pt x="628567" y="-4035"/>
                    <a:pt x="690299" y="6522"/>
                    <a:pt x="754155" y="9293"/>
                  </a:cubicBezTo>
                  <a:cubicBezTo>
                    <a:pt x="811102" y="11765"/>
                    <a:pt x="871122" y="7356"/>
                    <a:pt x="927210" y="17737"/>
                  </a:cubicBezTo>
                  <a:cubicBezTo>
                    <a:pt x="957640" y="23369"/>
                    <a:pt x="987383" y="34262"/>
                    <a:pt x="1014209" y="49666"/>
                  </a:cubicBezTo>
                  <a:cubicBezTo>
                    <a:pt x="1078181" y="86410"/>
                    <a:pt x="1116533" y="154991"/>
                    <a:pt x="1135042" y="224236"/>
                  </a:cubicBezTo>
                  <a:cubicBezTo>
                    <a:pt x="1190362" y="431246"/>
                    <a:pt x="1177266" y="674812"/>
                    <a:pt x="1067989" y="862600"/>
                  </a:cubicBezTo>
                  <a:cubicBezTo>
                    <a:pt x="962085" y="1044587"/>
                    <a:pt x="790169" y="1175679"/>
                    <a:pt x="587366" y="1229977"/>
                  </a:cubicBezTo>
                  <a:cubicBezTo>
                    <a:pt x="539042" y="1242391"/>
                    <a:pt x="491569" y="1247968"/>
                    <a:pt x="441954" y="1251603"/>
                  </a:cubicBezTo>
                  <a:cubicBezTo>
                    <a:pt x="429722" y="1110781"/>
                    <a:pt x="404180" y="969759"/>
                    <a:pt x="356964" y="836176"/>
                  </a:cubicBezTo>
                  <a:cubicBezTo>
                    <a:pt x="324518" y="744386"/>
                    <a:pt x="280869" y="656559"/>
                    <a:pt x="231625" y="572689"/>
                  </a:cubicBezTo>
                  <a:cubicBezTo>
                    <a:pt x="167562" y="463601"/>
                    <a:pt x="95394" y="368443"/>
                    <a:pt x="-43" y="284543"/>
                  </a:cubicBezTo>
                  <a:cubicBezTo>
                    <a:pt x="26777" y="257820"/>
                    <a:pt x="53542" y="230349"/>
                    <a:pt x="82840" y="206318"/>
                  </a:cubicBezTo>
                  <a:cubicBezTo>
                    <a:pt x="222493" y="91780"/>
                    <a:pt x="384259" y="20282"/>
                    <a:pt x="564285" y="1664"/>
                  </a:cubicBezTo>
                  <a:close/>
                </a:path>
              </a:pathLst>
            </a:custGeom>
            <a:solidFill>
              <a:srgbClr val="FFDAB9"/>
            </a:solidFill>
            <a:ln w="6089" cap="flat">
              <a:noFill/>
              <a:prstDash val="solid"/>
              <a:miter/>
            </a:ln>
          </p:spPr>
          <p:txBody>
            <a:bodyPr rtlCol="0" anchor="ctr"/>
            <a:lstStyle/>
            <a:p>
              <a:endParaRPr lang="it-IT"/>
            </a:p>
          </p:txBody>
        </p:sp>
        <p:sp>
          <p:nvSpPr>
            <p:cNvPr id="26" name="Figura a mano libera: forma 25">
              <a:extLst>
                <a:ext uri="{FF2B5EF4-FFF2-40B4-BE49-F238E27FC236}">
                  <a16:creationId xmlns:a16="http://schemas.microsoft.com/office/drawing/2014/main" id="{96349BB7-4474-FCFB-4FB1-1295E6F09B16}"/>
                </a:ext>
              </a:extLst>
            </p:cNvPr>
            <p:cNvSpPr/>
            <p:nvPr/>
          </p:nvSpPr>
          <p:spPr>
            <a:xfrm>
              <a:off x="4007736" y="2067388"/>
              <a:ext cx="1144765" cy="1331799"/>
            </a:xfrm>
            <a:custGeom>
              <a:avLst/>
              <a:gdLst>
                <a:gd name="connsiteX0" fmla="*/ 340453 w 1144765"/>
                <a:gd name="connsiteY0" fmla="*/ 2 h 1331799"/>
                <a:gd name="connsiteX1" fmla="*/ 504868 w 1144765"/>
                <a:gd name="connsiteY1" fmla="*/ 5354 h 1331799"/>
                <a:gd name="connsiteX2" fmla="*/ 576920 w 1144765"/>
                <a:gd name="connsiteY2" fmla="*/ 6961 h 1331799"/>
                <a:gd name="connsiteX3" fmla="*/ 578911 w 1144765"/>
                <a:gd name="connsiteY3" fmla="*/ 4526 h 1331799"/>
                <a:gd name="connsiteX4" fmla="*/ 615746 w 1144765"/>
                <a:gd name="connsiteY4" fmla="*/ 66568 h 1331799"/>
                <a:gd name="connsiteX5" fmla="*/ 681350 w 1144765"/>
                <a:gd name="connsiteY5" fmla="*/ 88194 h 1331799"/>
                <a:gd name="connsiteX6" fmla="*/ 760002 w 1144765"/>
                <a:gd name="connsiteY6" fmla="*/ 111124 h 1331799"/>
                <a:gd name="connsiteX7" fmla="*/ 1144785 w 1144765"/>
                <a:gd name="connsiteY7" fmla="*/ 363226 h 1331799"/>
                <a:gd name="connsiteX8" fmla="*/ 994855 w 1144765"/>
                <a:gd name="connsiteY8" fmla="*/ 534459 h 1331799"/>
                <a:gd name="connsiteX9" fmla="*/ 705187 w 1144765"/>
                <a:gd name="connsiteY9" fmla="*/ 1331801 h 1331799"/>
                <a:gd name="connsiteX10" fmla="*/ 525685 w 1144765"/>
                <a:gd name="connsiteY10" fmla="*/ 1299009 h 1331799"/>
                <a:gd name="connsiteX11" fmla="*/ 87219 w 1144765"/>
                <a:gd name="connsiteY11" fmla="*/ 917160 h 1331799"/>
                <a:gd name="connsiteX12" fmla="*/ 1066 w 1144765"/>
                <a:gd name="connsiteY12" fmla="*/ 474268 h 1331799"/>
                <a:gd name="connsiteX13" fmla="*/ 34346 w 1144765"/>
                <a:gd name="connsiteY13" fmla="*/ 264585 h 1331799"/>
                <a:gd name="connsiteX14" fmla="*/ 203723 w 1144765"/>
                <a:gd name="connsiteY14" fmla="*/ 88541 h 1331799"/>
                <a:gd name="connsiteX15" fmla="*/ 293304 w 1144765"/>
                <a:gd name="connsiteY15" fmla="*/ 64857 h 1331799"/>
                <a:gd name="connsiteX16" fmla="*/ 339248 w 1144765"/>
                <a:gd name="connsiteY16" fmla="*/ 4051 h 1331799"/>
                <a:gd name="connsiteX17" fmla="*/ 340453 w 1144765"/>
                <a:gd name="connsiteY17" fmla="*/ 2 h 133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4765" h="1331799">
                  <a:moveTo>
                    <a:pt x="340453" y="2"/>
                  </a:moveTo>
                  <a:cubicBezTo>
                    <a:pt x="395232" y="1695"/>
                    <a:pt x="450108" y="3198"/>
                    <a:pt x="504868" y="5354"/>
                  </a:cubicBezTo>
                  <a:cubicBezTo>
                    <a:pt x="525800" y="6182"/>
                    <a:pt x="557175" y="12191"/>
                    <a:pt x="576920" y="6961"/>
                  </a:cubicBezTo>
                  <a:lnTo>
                    <a:pt x="578911" y="4526"/>
                  </a:lnTo>
                  <a:cubicBezTo>
                    <a:pt x="582838" y="30347"/>
                    <a:pt x="592110" y="53003"/>
                    <a:pt x="615746" y="66568"/>
                  </a:cubicBezTo>
                  <a:cubicBezTo>
                    <a:pt x="634986" y="77606"/>
                    <a:pt x="659998" y="82672"/>
                    <a:pt x="681350" y="88194"/>
                  </a:cubicBezTo>
                  <a:cubicBezTo>
                    <a:pt x="707872" y="95062"/>
                    <a:pt x="733967" y="102594"/>
                    <a:pt x="760002" y="111124"/>
                  </a:cubicBezTo>
                  <a:cubicBezTo>
                    <a:pt x="912325" y="161031"/>
                    <a:pt x="1035124" y="247683"/>
                    <a:pt x="1144785" y="363226"/>
                  </a:cubicBezTo>
                  <a:cubicBezTo>
                    <a:pt x="1092618" y="417152"/>
                    <a:pt x="1039301" y="473982"/>
                    <a:pt x="994855" y="534459"/>
                  </a:cubicBezTo>
                  <a:cubicBezTo>
                    <a:pt x="825721" y="764576"/>
                    <a:pt x="734564" y="1050298"/>
                    <a:pt x="705187" y="1331801"/>
                  </a:cubicBezTo>
                  <a:cubicBezTo>
                    <a:pt x="644003" y="1326657"/>
                    <a:pt x="584390" y="1317414"/>
                    <a:pt x="525685" y="1299009"/>
                  </a:cubicBezTo>
                  <a:cubicBezTo>
                    <a:pt x="331832" y="1238239"/>
                    <a:pt x="179844" y="1096285"/>
                    <a:pt x="87219" y="917160"/>
                  </a:cubicBezTo>
                  <a:cubicBezTo>
                    <a:pt x="16951" y="781258"/>
                    <a:pt x="-5339" y="625793"/>
                    <a:pt x="1066" y="474268"/>
                  </a:cubicBezTo>
                  <a:cubicBezTo>
                    <a:pt x="4043" y="403891"/>
                    <a:pt x="12701" y="331827"/>
                    <a:pt x="34346" y="264585"/>
                  </a:cubicBezTo>
                  <a:cubicBezTo>
                    <a:pt x="60241" y="184113"/>
                    <a:pt x="119793" y="112001"/>
                    <a:pt x="203723" y="88541"/>
                  </a:cubicBezTo>
                  <a:cubicBezTo>
                    <a:pt x="232893" y="80389"/>
                    <a:pt x="266551" y="79360"/>
                    <a:pt x="293304" y="64857"/>
                  </a:cubicBezTo>
                  <a:cubicBezTo>
                    <a:pt x="318626" y="51127"/>
                    <a:pt x="331028" y="30877"/>
                    <a:pt x="339248" y="4051"/>
                  </a:cubicBezTo>
                  <a:lnTo>
                    <a:pt x="340453" y="2"/>
                  </a:lnTo>
                  <a:close/>
                </a:path>
              </a:pathLst>
            </a:custGeom>
            <a:solidFill>
              <a:srgbClr val="FFDAB9"/>
            </a:solidFill>
            <a:ln w="6089" cap="flat">
              <a:noFill/>
              <a:prstDash val="solid"/>
              <a:miter/>
            </a:ln>
          </p:spPr>
          <p:txBody>
            <a:bodyPr rtlCol="0" anchor="ctr"/>
            <a:lstStyle/>
            <a:p>
              <a:endParaRPr lang="it-IT"/>
            </a:p>
          </p:txBody>
        </p:sp>
        <p:sp>
          <p:nvSpPr>
            <p:cNvPr id="27" name="Figura a mano libera: forma 26">
              <a:extLst>
                <a:ext uri="{FF2B5EF4-FFF2-40B4-BE49-F238E27FC236}">
                  <a16:creationId xmlns:a16="http://schemas.microsoft.com/office/drawing/2014/main" id="{3992DFA8-4011-282E-077D-EDB43E0A3873}"/>
                </a:ext>
              </a:extLst>
            </p:cNvPr>
            <p:cNvSpPr/>
            <p:nvPr/>
          </p:nvSpPr>
          <p:spPr>
            <a:xfrm>
              <a:off x="4248295" y="2369288"/>
              <a:ext cx="143854" cy="152902"/>
            </a:xfrm>
            <a:custGeom>
              <a:avLst/>
              <a:gdLst>
                <a:gd name="connsiteX0" fmla="*/ 54826 w 143854"/>
                <a:gd name="connsiteY0" fmla="*/ 537 h 152902"/>
                <a:gd name="connsiteX1" fmla="*/ 107687 w 143854"/>
                <a:gd name="connsiteY1" fmla="*/ 12568 h 152902"/>
                <a:gd name="connsiteX2" fmla="*/ 110591 w 143854"/>
                <a:gd name="connsiteY2" fmla="*/ 14924 h 152902"/>
                <a:gd name="connsiteX3" fmla="*/ 131085 w 143854"/>
                <a:gd name="connsiteY3" fmla="*/ 37269 h 152902"/>
                <a:gd name="connsiteX4" fmla="*/ 142501 w 143854"/>
                <a:gd name="connsiteY4" fmla="*/ 81801 h 152902"/>
                <a:gd name="connsiteX5" fmla="*/ 85409 w 143854"/>
                <a:gd name="connsiteY5" fmla="*/ 150595 h 152902"/>
                <a:gd name="connsiteX6" fmla="*/ 50637 w 143854"/>
                <a:gd name="connsiteY6" fmla="*/ 151338 h 152902"/>
                <a:gd name="connsiteX7" fmla="*/ 8778 w 143854"/>
                <a:gd name="connsiteY7" fmla="*/ 119269 h 152902"/>
                <a:gd name="connsiteX8" fmla="*/ 3725 w 143854"/>
                <a:gd name="connsiteY8" fmla="*/ 59468 h 152902"/>
                <a:gd name="connsiteX9" fmla="*/ 54826 w 143854"/>
                <a:gd name="connsiteY9" fmla="*/ 537 h 15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854" h="152902">
                  <a:moveTo>
                    <a:pt x="54826" y="537"/>
                  </a:moveTo>
                  <a:cubicBezTo>
                    <a:pt x="75539" y="-723"/>
                    <a:pt x="90688" y="-772"/>
                    <a:pt x="107687" y="12568"/>
                  </a:cubicBezTo>
                  <a:lnTo>
                    <a:pt x="110591" y="14924"/>
                  </a:lnTo>
                  <a:cubicBezTo>
                    <a:pt x="118957" y="21628"/>
                    <a:pt x="125374" y="28093"/>
                    <a:pt x="131085" y="37269"/>
                  </a:cubicBezTo>
                  <a:cubicBezTo>
                    <a:pt x="139511" y="50816"/>
                    <a:pt x="147067" y="65556"/>
                    <a:pt x="142501" y="81801"/>
                  </a:cubicBezTo>
                  <a:cubicBezTo>
                    <a:pt x="133600" y="113455"/>
                    <a:pt x="113982" y="135428"/>
                    <a:pt x="85409" y="150595"/>
                  </a:cubicBezTo>
                  <a:cubicBezTo>
                    <a:pt x="74924" y="152988"/>
                    <a:pt x="61055" y="153980"/>
                    <a:pt x="50637" y="151338"/>
                  </a:cubicBezTo>
                  <a:cubicBezTo>
                    <a:pt x="33687" y="147039"/>
                    <a:pt x="17467" y="134430"/>
                    <a:pt x="8778" y="119269"/>
                  </a:cubicBezTo>
                  <a:cubicBezTo>
                    <a:pt x="-1834" y="100748"/>
                    <a:pt x="-1864" y="79621"/>
                    <a:pt x="3725" y="59468"/>
                  </a:cubicBezTo>
                  <a:cubicBezTo>
                    <a:pt x="11884" y="30030"/>
                    <a:pt x="29072" y="14693"/>
                    <a:pt x="54826" y="537"/>
                  </a:cubicBezTo>
                  <a:close/>
                </a:path>
              </a:pathLst>
            </a:custGeom>
            <a:solidFill>
              <a:srgbClr val="FFFFFF"/>
            </a:solidFill>
            <a:ln w="6089" cap="flat">
              <a:noFill/>
              <a:prstDash val="solid"/>
              <a:miter/>
            </a:ln>
          </p:spPr>
          <p:txBody>
            <a:bodyPr rtlCol="0" anchor="ctr"/>
            <a:lstStyle/>
            <a:p>
              <a:endParaRPr lang="it-IT"/>
            </a:p>
          </p:txBody>
        </p:sp>
        <p:sp>
          <p:nvSpPr>
            <p:cNvPr id="28" name="Figura a mano libera: forma 27">
              <a:extLst>
                <a:ext uri="{FF2B5EF4-FFF2-40B4-BE49-F238E27FC236}">
                  <a16:creationId xmlns:a16="http://schemas.microsoft.com/office/drawing/2014/main" id="{46E3812A-E844-11C4-1A45-39A2D5DD9934}"/>
                </a:ext>
              </a:extLst>
            </p:cNvPr>
            <p:cNvSpPr/>
            <p:nvPr/>
          </p:nvSpPr>
          <p:spPr>
            <a:xfrm>
              <a:off x="4870329" y="2159192"/>
              <a:ext cx="2803557" cy="2859905"/>
            </a:xfrm>
            <a:custGeom>
              <a:avLst/>
              <a:gdLst>
                <a:gd name="connsiteX0" fmla="*/ 139037 w 2803557"/>
                <a:gd name="connsiteY0" fmla="*/ 1738324 h 2859905"/>
                <a:gd name="connsiteX1" fmla="*/ 55101 w 2803557"/>
                <a:gd name="connsiteY1" fmla="*/ 1756432 h 2859905"/>
                <a:gd name="connsiteX2" fmla="*/ 24981 w 2803557"/>
                <a:gd name="connsiteY2" fmla="*/ 1635160 h 2859905"/>
                <a:gd name="connsiteX3" fmla="*/ 37602 w 2803557"/>
                <a:gd name="connsiteY3" fmla="*/ 1043428 h 2859905"/>
                <a:gd name="connsiteX4" fmla="*/ 620397 w 2803557"/>
                <a:gd name="connsiteY4" fmla="*/ 212051 h 2859905"/>
                <a:gd name="connsiteX5" fmla="*/ 1189784 w 2803557"/>
                <a:gd name="connsiteY5" fmla="*/ 11897 h 2859905"/>
                <a:gd name="connsiteX6" fmla="*/ 1433618 w 2803557"/>
                <a:gd name="connsiteY6" fmla="*/ 18 h 2859905"/>
                <a:gd name="connsiteX7" fmla="*/ 1774539 w 2803557"/>
                <a:gd name="connsiteY7" fmla="*/ 34869 h 2859905"/>
                <a:gd name="connsiteX8" fmla="*/ 2159888 w 2803557"/>
                <a:gd name="connsiteY8" fmla="*/ 196136 h 2859905"/>
                <a:gd name="connsiteX9" fmla="*/ 2594402 w 2803557"/>
                <a:gd name="connsiteY9" fmla="*/ 613955 h 2859905"/>
                <a:gd name="connsiteX10" fmla="*/ 2718548 w 2803557"/>
                <a:gd name="connsiteY10" fmla="*/ 862026 h 2859905"/>
                <a:gd name="connsiteX11" fmla="*/ 2799233 w 2803557"/>
                <a:gd name="connsiteY11" fmla="*/ 1467098 h 2859905"/>
                <a:gd name="connsiteX12" fmla="*/ 2751359 w 2803557"/>
                <a:gd name="connsiteY12" fmla="*/ 1750976 h 2859905"/>
                <a:gd name="connsiteX13" fmla="*/ 2652724 w 2803557"/>
                <a:gd name="connsiteY13" fmla="*/ 1735767 h 2859905"/>
                <a:gd name="connsiteX14" fmla="*/ 2543709 w 2803557"/>
                <a:gd name="connsiteY14" fmla="*/ 1722214 h 2859905"/>
                <a:gd name="connsiteX15" fmla="*/ 2281136 w 2803557"/>
                <a:gd name="connsiteY15" fmla="*/ 1704338 h 2859905"/>
                <a:gd name="connsiteX16" fmla="*/ 2241980 w 2803557"/>
                <a:gd name="connsiteY16" fmla="*/ 1735323 h 2859905"/>
                <a:gd name="connsiteX17" fmla="*/ 2232050 w 2803557"/>
                <a:gd name="connsiteY17" fmla="*/ 1810632 h 2859905"/>
                <a:gd name="connsiteX18" fmla="*/ 2276697 w 2803557"/>
                <a:gd name="connsiteY18" fmla="*/ 1861806 h 2859905"/>
                <a:gd name="connsiteX19" fmla="*/ 2307212 w 2803557"/>
                <a:gd name="connsiteY19" fmla="*/ 1871255 h 2859905"/>
                <a:gd name="connsiteX20" fmla="*/ 2292454 w 2803557"/>
                <a:gd name="connsiteY20" fmla="*/ 1872924 h 2859905"/>
                <a:gd name="connsiteX21" fmla="*/ 2285136 w 2803557"/>
                <a:gd name="connsiteY21" fmla="*/ 1869916 h 2859905"/>
                <a:gd name="connsiteX22" fmla="*/ 2279839 w 2803557"/>
                <a:gd name="connsiteY22" fmla="*/ 1875864 h 2859905"/>
                <a:gd name="connsiteX23" fmla="*/ 2227763 w 2803557"/>
                <a:gd name="connsiteY23" fmla="*/ 2004588 h 2859905"/>
                <a:gd name="connsiteX24" fmla="*/ 2202465 w 2803557"/>
                <a:gd name="connsiteY24" fmla="*/ 2033941 h 2859905"/>
                <a:gd name="connsiteX25" fmla="*/ 2196955 w 2803557"/>
                <a:gd name="connsiteY25" fmla="*/ 2039688 h 2859905"/>
                <a:gd name="connsiteX26" fmla="*/ 2172370 w 2803557"/>
                <a:gd name="connsiteY26" fmla="*/ 2067811 h 2859905"/>
                <a:gd name="connsiteX27" fmla="*/ 2014908 w 2803557"/>
                <a:gd name="connsiteY27" fmla="*/ 2098059 h 2859905"/>
                <a:gd name="connsiteX28" fmla="*/ 1998335 w 2803557"/>
                <a:gd name="connsiteY28" fmla="*/ 2151163 h 2859905"/>
                <a:gd name="connsiteX29" fmla="*/ 2001008 w 2803557"/>
                <a:gd name="connsiteY29" fmla="*/ 2167907 h 2859905"/>
                <a:gd name="connsiteX30" fmla="*/ 2001964 w 2803557"/>
                <a:gd name="connsiteY30" fmla="*/ 2172096 h 2859905"/>
                <a:gd name="connsiteX31" fmla="*/ 2040925 w 2803557"/>
                <a:gd name="connsiteY31" fmla="*/ 2225291 h 2859905"/>
                <a:gd name="connsiteX32" fmla="*/ 2093334 w 2803557"/>
                <a:gd name="connsiteY32" fmla="*/ 2238790 h 2859905"/>
                <a:gd name="connsiteX33" fmla="*/ 2086473 w 2803557"/>
                <a:gd name="connsiteY33" fmla="*/ 2254833 h 2859905"/>
                <a:gd name="connsiteX34" fmla="*/ 2019645 w 2803557"/>
                <a:gd name="connsiteY34" fmla="*/ 2356731 h 2859905"/>
                <a:gd name="connsiteX35" fmla="*/ 1986036 w 2803557"/>
                <a:gd name="connsiteY35" fmla="*/ 2401560 h 2859905"/>
                <a:gd name="connsiteX36" fmla="*/ 2015767 w 2803557"/>
                <a:gd name="connsiteY36" fmla="*/ 2394199 h 2859905"/>
                <a:gd name="connsiteX37" fmla="*/ 2071373 w 2803557"/>
                <a:gd name="connsiteY37" fmla="*/ 2424593 h 2859905"/>
                <a:gd name="connsiteX38" fmla="*/ 2096854 w 2803557"/>
                <a:gd name="connsiteY38" fmla="*/ 2510637 h 2859905"/>
                <a:gd name="connsiteX39" fmla="*/ 2183828 w 2803557"/>
                <a:gd name="connsiteY39" fmla="*/ 2471390 h 2859905"/>
                <a:gd name="connsiteX40" fmla="*/ 2269628 w 2803557"/>
                <a:gd name="connsiteY40" fmla="*/ 2429525 h 2859905"/>
                <a:gd name="connsiteX41" fmla="*/ 2321210 w 2803557"/>
                <a:gd name="connsiteY41" fmla="*/ 2406833 h 2859905"/>
                <a:gd name="connsiteX42" fmla="*/ 2326665 w 2803557"/>
                <a:gd name="connsiteY42" fmla="*/ 2411789 h 2859905"/>
                <a:gd name="connsiteX43" fmla="*/ 2310415 w 2803557"/>
                <a:gd name="connsiteY43" fmla="*/ 2437945 h 2859905"/>
                <a:gd name="connsiteX44" fmla="*/ 2369918 w 2803557"/>
                <a:gd name="connsiteY44" fmla="*/ 2505522 h 2859905"/>
                <a:gd name="connsiteX45" fmla="*/ 2377529 w 2803557"/>
                <a:gd name="connsiteY45" fmla="*/ 2508055 h 2859905"/>
                <a:gd name="connsiteX46" fmla="*/ 2394023 w 2803557"/>
                <a:gd name="connsiteY46" fmla="*/ 2529334 h 2859905"/>
                <a:gd name="connsiteX47" fmla="*/ 2331865 w 2803557"/>
                <a:gd name="connsiteY47" fmla="*/ 2630909 h 2859905"/>
                <a:gd name="connsiteX48" fmla="*/ 2291870 w 2803557"/>
                <a:gd name="connsiteY48" fmla="*/ 2688324 h 2859905"/>
                <a:gd name="connsiteX49" fmla="*/ 2256806 w 2803557"/>
                <a:gd name="connsiteY49" fmla="*/ 2705890 h 2859905"/>
                <a:gd name="connsiteX50" fmla="*/ 2236969 w 2803557"/>
                <a:gd name="connsiteY50" fmla="*/ 2677840 h 2859905"/>
                <a:gd name="connsiteX51" fmla="*/ 2087021 w 2803557"/>
                <a:gd name="connsiteY51" fmla="*/ 2756942 h 2859905"/>
                <a:gd name="connsiteX52" fmla="*/ 1952409 w 2803557"/>
                <a:gd name="connsiteY52" fmla="*/ 2810801 h 2859905"/>
                <a:gd name="connsiteX53" fmla="*/ 1711876 w 2803557"/>
                <a:gd name="connsiteY53" fmla="*/ 2858109 h 2859905"/>
                <a:gd name="connsiteX54" fmla="*/ 1595140 w 2803557"/>
                <a:gd name="connsiteY54" fmla="*/ 2859083 h 2859905"/>
                <a:gd name="connsiteX55" fmla="*/ 1385646 w 2803557"/>
                <a:gd name="connsiteY55" fmla="*/ 2858517 h 2859905"/>
                <a:gd name="connsiteX56" fmla="*/ 1176870 w 2803557"/>
                <a:gd name="connsiteY56" fmla="*/ 2859016 h 2859905"/>
                <a:gd name="connsiteX57" fmla="*/ 1056263 w 2803557"/>
                <a:gd name="connsiteY57" fmla="*/ 2856897 h 2859905"/>
                <a:gd name="connsiteX58" fmla="*/ 744511 w 2803557"/>
                <a:gd name="connsiteY58" fmla="*/ 2772547 h 2859905"/>
                <a:gd name="connsiteX59" fmla="*/ 692412 w 2803557"/>
                <a:gd name="connsiteY59" fmla="*/ 2744795 h 2859905"/>
                <a:gd name="connsiteX60" fmla="*/ 576090 w 2803557"/>
                <a:gd name="connsiteY60" fmla="*/ 2690571 h 2859905"/>
                <a:gd name="connsiteX61" fmla="*/ 546512 w 2803557"/>
                <a:gd name="connsiteY61" fmla="*/ 2710274 h 2859905"/>
                <a:gd name="connsiteX62" fmla="*/ 489779 w 2803557"/>
                <a:gd name="connsiteY62" fmla="*/ 2657510 h 2859905"/>
                <a:gd name="connsiteX63" fmla="*/ 413222 w 2803557"/>
                <a:gd name="connsiteY63" fmla="*/ 2568112 h 2859905"/>
                <a:gd name="connsiteX64" fmla="*/ 504507 w 2803557"/>
                <a:gd name="connsiteY64" fmla="*/ 2526893 h 2859905"/>
                <a:gd name="connsiteX65" fmla="*/ 522030 w 2803557"/>
                <a:gd name="connsiteY65" fmla="*/ 2461679 h 2859905"/>
                <a:gd name="connsiteX66" fmla="*/ 511430 w 2803557"/>
                <a:gd name="connsiteY66" fmla="*/ 2438408 h 2859905"/>
                <a:gd name="connsiteX67" fmla="*/ 400765 w 2803557"/>
                <a:gd name="connsiteY67" fmla="*/ 2358898 h 2859905"/>
                <a:gd name="connsiteX68" fmla="*/ 298977 w 2803557"/>
                <a:gd name="connsiteY68" fmla="*/ 2267168 h 2859905"/>
                <a:gd name="connsiteX69" fmla="*/ 530189 w 2803557"/>
                <a:gd name="connsiteY69" fmla="*/ 2241061 h 2859905"/>
                <a:gd name="connsiteX70" fmla="*/ 714251 w 2803557"/>
                <a:gd name="connsiteY70" fmla="*/ 2242936 h 2859905"/>
                <a:gd name="connsiteX71" fmla="*/ 805866 w 2803557"/>
                <a:gd name="connsiteY71" fmla="*/ 2195780 h 2859905"/>
                <a:gd name="connsiteX72" fmla="*/ 816307 w 2803557"/>
                <a:gd name="connsiteY72" fmla="*/ 2142506 h 2859905"/>
                <a:gd name="connsiteX73" fmla="*/ 774564 w 2803557"/>
                <a:gd name="connsiteY73" fmla="*/ 2082874 h 2859905"/>
                <a:gd name="connsiteX74" fmla="*/ 737114 w 2803557"/>
                <a:gd name="connsiteY74" fmla="*/ 2068195 h 2859905"/>
                <a:gd name="connsiteX75" fmla="*/ 665318 w 2803557"/>
                <a:gd name="connsiteY75" fmla="*/ 2067209 h 2859905"/>
                <a:gd name="connsiteX76" fmla="*/ 347576 w 2803557"/>
                <a:gd name="connsiteY76" fmla="*/ 2091356 h 2859905"/>
                <a:gd name="connsiteX77" fmla="*/ 207746 w 2803557"/>
                <a:gd name="connsiteY77" fmla="*/ 2121390 h 2859905"/>
                <a:gd name="connsiteX78" fmla="*/ 100966 w 2803557"/>
                <a:gd name="connsiteY78" fmla="*/ 1916895 h 2859905"/>
                <a:gd name="connsiteX79" fmla="*/ 399572 w 2803557"/>
                <a:gd name="connsiteY79" fmla="*/ 1869697 h 2859905"/>
                <a:gd name="connsiteX80" fmla="*/ 531547 w 2803557"/>
                <a:gd name="connsiteY80" fmla="*/ 1859504 h 2859905"/>
                <a:gd name="connsiteX81" fmla="*/ 568297 w 2803557"/>
                <a:gd name="connsiteY81" fmla="*/ 1838255 h 2859905"/>
                <a:gd name="connsiteX82" fmla="*/ 595750 w 2803557"/>
                <a:gd name="connsiteY82" fmla="*/ 1779227 h 2859905"/>
                <a:gd name="connsiteX83" fmla="*/ 555018 w 2803557"/>
                <a:gd name="connsiteY83" fmla="*/ 1713903 h 2859905"/>
                <a:gd name="connsiteX84" fmla="*/ 512916 w 2803557"/>
                <a:gd name="connsiteY84" fmla="*/ 1696935 h 2859905"/>
                <a:gd name="connsiteX85" fmla="*/ 438331 w 2803557"/>
                <a:gd name="connsiteY85" fmla="*/ 1701933 h 2859905"/>
                <a:gd name="connsiteX86" fmla="*/ 139037 w 2803557"/>
                <a:gd name="connsiteY86" fmla="*/ 1738324 h 28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803557" h="2859905">
                  <a:moveTo>
                    <a:pt x="139037" y="1738324"/>
                  </a:moveTo>
                  <a:lnTo>
                    <a:pt x="55101" y="1756432"/>
                  </a:lnTo>
                  <a:cubicBezTo>
                    <a:pt x="41134" y="1717605"/>
                    <a:pt x="32859" y="1675619"/>
                    <a:pt x="24981" y="1635160"/>
                  </a:cubicBezTo>
                  <a:cubicBezTo>
                    <a:pt x="-13018" y="1439950"/>
                    <a:pt x="-6801" y="1237080"/>
                    <a:pt x="37602" y="1043428"/>
                  </a:cubicBezTo>
                  <a:cubicBezTo>
                    <a:pt x="115256" y="704778"/>
                    <a:pt x="325249" y="397063"/>
                    <a:pt x="620397" y="212051"/>
                  </a:cubicBezTo>
                  <a:cubicBezTo>
                    <a:pt x="793950" y="103267"/>
                    <a:pt x="986579" y="37115"/>
                    <a:pt x="1189784" y="11897"/>
                  </a:cubicBezTo>
                  <a:cubicBezTo>
                    <a:pt x="1270506" y="1881"/>
                    <a:pt x="1352366" y="-317"/>
                    <a:pt x="1433618" y="18"/>
                  </a:cubicBezTo>
                  <a:cubicBezTo>
                    <a:pt x="1546846" y="493"/>
                    <a:pt x="1664038" y="9139"/>
                    <a:pt x="1774539" y="34869"/>
                  </a:cubicBezTo>
                  <a:cubicBezTo>
                    <a:pt x="1912639" y="67034"/>
                    <a:pt x="2039000" y="122799"/>
                    <a:pt x="2159888" y="196136"/>
                  </a:cubicBezTo>
                  <a:cubicBezTo>
                    <a:pt x="2333235" y="301303"/>
                    <a:pt x="2487244" y="440377"/>
                    <a:pt x="2594402" y="613955"/>
                  </a:cubicBezTo>
                  <a:cubicBezTo>
                    <a:pt x="2642295" y="691529"/>
                    <a:pt x="2686662" y="776507"/>
                    <a:pt x="2718548" y="862026"/>
                  </a:cubicBezTo>
                  <a:cubicBezTo>
                    <a:pt x="2788822" y="1050491"/>
                    <a:pt x="2814680" y="1266962"/>
                    <a:pt x="2799233" y="1467098"/>
                  </a:cubicBezTo>
                  <a:cubicBezTo>
                    <a:pt x="2791774" y="1563754"/>
                    <a:pt x="2773448" y="1656841"/>
                    <a:pt x="2751359" y="1750976"/>
                  </a:cubicBezTo>
                  <a:cubicBezTo>
                    <a:pt x="2720234" y="1742367"/>
                    <a:pt x="2684866" y="1740169"/>
                    <a:pt x="2652724" y="1735767"/>
                  </a:cubicBezTo>
                  <a:cubicBezTo>
                    <a:pt x="2617265" y="1727889"/>
                    <a:pt x="2579741" y="1726026"/>
                    <a:pt x="2543709" y="1722214"/>
                  </a:cubicBezTo>
                  <a:cubicBezTo>
                    <a:pt x="2456430" y="1712990"/>
                    <a:pt x="2368902" y="1705690"/>
                    <a:pt x="2281136" y="1704338"/>
                  </a:cubicBezTo>
                  <a:cubicBezTo>
                    <a:pt x="2263162" y="1709264"/>
                    <a:pt x="2251612" y="1719340"/>
                    <a:pt x="2241980" y="1735323"/>
                  </a:cubicBezTo>
                  <a:cubicBezTo>
                    <a:pt x="2229328" y="1756310"/>
                    <a:pt x="2224670" y="1787075"/>
                    <a:pt x="2232050" y="1810632"/>
                  </a:cubicBezTo>
                  <a:cubicBezTo>
                    <a:pt x="2238917" y="1832575"/>
                    <a:pt x="2255959" y="1852046"/>
                    <a:pt x="2276697" y="1861806"/>
                  </a:cubicBezTo>
                  <a:cubicBezTo>
                    <a:pt x="2286365" y="1866354"/>
                    <a:pt x="2296862" y="1868844"/>
                    <a:pt x="2307212" y="1871255"/>
                  </a:cubicBezTo>
                  <a:cubicBezTo>
                    <a:pt x="2303243" y="1871706"/>
                    <a:pt x="2296162" y="1873532"/>
                    <a:pt x="2292454" y="1872924"/>
                  </a:cubicBezTo>
                  <a:cubicBezTo>
                    <a:pt x="2291261" y="1872723"/>
                    <a:pt x="2285647" y="1869794"/>
                    <a:pt x="2285136" y="1869916"/>
                  </a:cubicBezTo>
                  <a:cubicBezTo>
                    <a:pt x="2282548" y="1870519"/>
                    <a:pt x="2281604" y="1873880"/>
                    <a:pt x="2279839" y="1875864"/>
                  </a:cubicBezTo>
                  <a:cubicBezTo>
                    <a:pt x="2275102" y="1922088"/>
                    <a:pt x="2254875" y="1967125"/>
                    <a:pt x="2227763" y="2004588"/>
                  </a:cubicBezTo>
                  <a:cubicBezTo>
                    <a:pt x="2218911" y="2016826"/>
                    <a:pt x="2215617" y="2026166"/>
                    <a:pt x="2202465" y="2033941"/>
                  </a:cubicBezTo>
                  <a:lnTo>
                    <a:pt x="2196955" y="2039688"/>
                  </a:lnTo>
                  <a:lnTo>
                    <a:pt x="2172370" y="2067811"/>
                  </a:lnTo>
                  <a:cubicBezTo>
                    <a:pt x="2123022" y="2070271"/>
                    <a:pt x="2051415" y="2058648"/>
                    <a:pt x="2014908" y="2098059"/>
                  </a:cubicBezTo>
                  <a:cubicBezTo>
                    <a:pt x="1998950" y="2115284"/>
                    <a:pt x="1997190" y="2128459"/>
                    <a:pt x="1998335" y="2151163"/>
                  </a:cubicBezTo>
                  <a:cubicBezTo>
                    <a:pt x="1998627" y="2156984"/>
                    <a:pt x="1999687" y="2162263"/>
                    <a:pt x="2001008" y="2167907"/>
                  </a:cubicBezTo>
                  <a:lnTo>
                    <a:pt x="2001964" y="2172096"/>
                  </a:lnTo>
                  <a:cubicBezTo>
                    <a:pt x="2007456" y="2194764"/>
                    <a:pt x="2021100" y="2213096"/>
                    <a:pt x="2040925" y="2225291"/>
                  </a:cubicBezTo>
                  <a:cubicBezTo>
                    <a:pt x="2056712" y="2235003"/>
                    <a:pt x="2075130" y="2237779"/>
                    <a:pt x="2093334" y="2238790"/>
                  </a:cubicBezTo>
                  <a:lnTo>
                    <a:pt x="2086473" y="2254833"/>
                  </a:lnTo>
                  <a:cubicBezTo>
                    <a:pt x="2071221" y="2290055"/>
                    <a:pt x="2043135" y="2326440"/>
                    <a:pt x="2019645" y="2356731"/>
                  </a:cubicBezTo>
                  <a:cubicBezTo>
                    <a:pt x="2008266" y="2371404"/>
                    <a:pt x="1994676" y="2385079"/>
                    <a:pt x="1986036" y="2401560"/>
                  </a:cubicBezTo>
                  <a:lnTo>
                    <a:pt x="2015767" y="2394199"/>
                  </a:lnTo>
                  <a:cubicBezTo>
                    <a:pt x="2040315" y="2397378"/>
                    <a:pt x="2055634" y="2405068"/>
                    <a:pt x="2071373" y="2424593"/>
                  </a:cubicBezTo>
                  <a:cubicBezTo>
                    <a:pt x="2092184" y="2450415"/>
                    <a:pt x="2096647" y="2478800"/>
                    <a:pt x="2096854" y="2510637"/>
                  </a:cubicBezTo>
                  <a:lnTo>
                    <a:pt x="2183828" y="2471390"/>
                  </a:lnTo>
                  <a:cubicBezTo>
                    <a:pt x="2208213" y="2452990"/>
                    <a:pt x="2241743" y="2441995"/>
                    <a:pt x="2269628" y="2429525"/>
                  </a:cubicBezTo>
                  <a:cubicBezTo>
                    <a:pt x="2286432" y="2422012"/>
                    <a:pt x="2303511" y="2411619"/>
                    <a:pt x="2321210" y="2406833"/>
                  </a:cubicBezTo>
                  <a:lnTo>
                    <a:pt x="2326665" y="2411789"/>
                  </a:lnTo>
                  <a:cubicBezTo>
                    <a:pt x="2320364" y="2419674"/>
                    <a:pt x="2312236" y="2427760"/>
                    <a:pt x="2310415" y="2437945"/>
                  </a:cubicBezTo>
                  <a:cubicBezTo>
                    <a:pt x="2319469" y="2461880"/>
                    <a:pt x="2346453" y="2494295"/>
                    <a:pt x="2369918" y="2505522"/>
                  </a:cubicBezTo>
                  <a:cubicBezTo>
                    <a:pt x="2373486" y="2507227"/>
                    <a:pt x="2374180" y="2507251"/>
                    <a:pt x="2377529" y="2508055"/>
                  </a:cubicBezTo>
                  <a:cubicBezTo>
                    <a:pt x="2383794" y="2514899"/>
                    <a:pt x="2389530" y="2521109"/>
                    <a:pt x="2394023" y="2529334"/>
                  </a:cubicBezTo>
                  <a:cubicBezTo>
                    <a:pt x="2373218" y="2563156"/>
                    <a:pt x="2352980" y="2597191"/>
                    <a:pt x="2331865" y="2630909"/>
                  </a:cubicBezTo>
                  <a:cubicBezTo>
                    <a:pt x="2319931" y="2649960"/>
                    <a:pt x="2308929" y="2673365"/>
                    <a:pt x="2291870" y="2688324"/>
                  </a:cubicBezTo>
                  <a:cubicBezTo>
                    <a:pt x="2280472" y="2698322"/>
                    <a:pt x="2271284" y="2701926"/>
                    <a:pt x="2256806" y="2705890"/>
                  </a:cubicBezTo>
                  <a:lnTo>
                    <a:pt x="2236969" y="2677840"/>
                  </a:lnTo>
                  <a:cubicBezTo>
                    <a:pt x="2181490" y="2696824"/>
                    <a:pt x="2137604" y="2728691"/>
                    <a:pt x="2087021" y="2756942"/>
                  </a:cubicBezTo>
                  <a:cubicBezTo>
                    <a:pt x="2044760" y="2780535"/>
                    <a:pt x="1998883" y="2797583"/>
                    <a:pt x="1952409" y="2810801"/>
                  </a:cubicBezTo>
                  <a:cubicBezTo>
                    <a:pt x="1875755" y="2832610"/>
                    <a:pt x="1791331" y="2851393"/>
                    <a:pt x="1711876" y="2858109"/>
                  </a:cubicBezTo>
                  <a:cubicBezTo>
                    <a:pt x="1673646" y="2861342"/>
                    <a:pt x="1633571" y="2859217"/>
                    <a:pt x="1595140" y="2859083"/>
                  </a:cubicBezTo>
                  <a:cubicBezTo>
                    <a:pt x="1525311" y="2858846"/>
                    <a:pt x="1455476" y="2858420"/>
                    <a:pt x="1385646" y="2858517"/>
                  </a:cubicBezTo>
                  <a:cubicBezTo>
                    <a:pt x="1316054" y="2858614"/>
                    <a:pt x="1246462" y="2858870"/>
                    <a:pt x="1176870" y="2859016"/>
                  </a:cubicBezTo>
                  <a:cubicBezTo>
                    <a:pt x="1137106" y="2859095"/>
                    <a:pt x="1095735" y="2861458"/>
                    <a:pt x="1056263" y="2856897"/>
                  </a:cubicBezTo>
                  <a:cubicBezTo>
                    <a:pt x="950127" y="2844629"/>
                    <a:pt x="841009" y="2819770"/>
                    <a:pt x="744511" y="2772547"/>
                  </a:cubicBezTo>
                  <a:cubicBezTo>
                    <a:pt x="726855" y="2763907"/>
                    <a:pt x="709320" y="2754829"/>
                    <a:pt x="692412" y="2744795"/>
                  </a:cubicBezTo>
                  <a:cubicBezTo>
                    <a:pt x="669093" y="2730956"/>
                    <a:pt x="604037" y="2682461"/>
                    <a:pt x="576090" y="2690571"/>
                  </a:cubicBezTo>
                  <a:cubicBezTo>
                    <a:pt x="565131" y="2693755"/>
                    <a:pt x="554628" y="2702468"/>
                    <a:pt x="546512" y="2710274"/>
                  </a:cubicBezTo>
                  <a:cubicBezTo>
                    <a:pt x="525750" y="2696069"/>
                    <a:pt x="507412" y="2675350"/>
                    <a:pt x="489779" y="2657510"/>
                  </a:cubicBezTo>
                  <a:cubicBezTo>
                    <a:pt x="464031" y="2631463"/>
                    <a:pt x="430276" y="2600625"/>
                    <a:pt x="413222" y="2568112"/>
                  </a:cubicBezTo>
                  <a:cubicBezTo>
                    <a:pt x="444365" y="2561281"/>
                    <a:pt x="479210" y="2546474"/>
                    <a:pt x="504507" y="2526893"/>
                  </a:cubicBezTo>
                  <a:cubicBezTo>
                    <a:pt x="517756" y="2506338"/>
                    <a:pt x="524514" y="2486240"/>
                    <a:pt x="522030" y="2461679"/>
                  </a:cubicBezTo>
                  <a:cubicBezTo>
                    <a:pt x="521129" y="2452741"/>
                    <a:pt x="517799" y="2444789"/>
                    <a:pt x="511430" y="2438408"/>
                  </a:cubicBezTo>
                  <a:cubicBezTo>
                    <a:pt x="480038" y="2406991"/>
                    <a:pt x="435945" y="2386254"/>
                    <a:pt x="400765" y="2358898"/>
                  </a:cubicBezTo>
                  <a:cubicBezTo>
                    <a:pt x="364757" y="2330897"/>
                    <a:pt x="333584" y="2296953"/>
                    <a:pt x="298977" y="2267168"/>
                  </a:cubicBezTo>
                  <a:cubicBezTo>
                    <a:pt x="375412" y="2255764"/>
                    <a:pt x="452743" y="2242272"/>
                    <a:pt x="530189" y="2241061"/>
                  </a:cubicBezTo>
                  <a:cubicBezTo>
                    <a:pt x="591251" y="2240105"/>
                    <a:pt x="653646" y="2250169"/>
                    <a:pt x="714251" y="2242936"/>
                  </a:cubicBezTo>
                  <a:cubicBezTo>
                    <a:pt x="750430" y="2238619"/>
                    <a:pt x="783642" y="2226399"/>
                    <a:pt x="805866" y="2195780"/>
                  </a:cubicBezTo>
                  <a:cubicBezTo>
                    <a:pt x="817446" y="2179828"/>
                    <a:pt x="819747" y="2161691"/>
                    <a:pt x="816307" y="2142506"/>
                  </a:cubicBezTo>
                  <a:cubicBezTo>
                    <a:pt x="811631" y="2116422"/>
                    <a:pt x="796806" y="2096903"/>
                    <a:pt x="774564" y="2082874"/>
                  </a:cubicBezTo>
                  <a:cubicBezTo>
                    <a:pt x="763185" y="2075690"/>
                    <a:pt x="750484" y="2070216"/>
                    <a:pt x="737114" y="2068195"/>
                  </a:cubicBezTo>
                  <a:cubicBezTo>
                    <a:pt x="714416" y="2064761"/>
                    <a:pt x="688394" y="2067093"/>
                    <a:pt x="665318" y="2067209"/>
                  </a:cubicBezTo>
                  <a:cubicBezTo>
                    <a:pt x="559116" y="2067750"/>
                    <a:pt x="452542" y="2074600"/>
                    <a:pt x="347576" y="2091356"/>
                  </a:cubicBezTo>
                  <a:cubicBezTo>
                    <a:pt x="300377" y="2098887"/>
                    <a:pt x="254086" y="2109865"/>
                    <a:pt x="207746" y="2121390"/>
                  </a:cubicBezTo>
                  <a:lnTo>
                    <a:pt x="100966" y="1916895"/>
                  </a:lnTo>
                  <a:cubicBezTo>
                    <a:pt x="196495" y="1889083"/>
                    <a:pt x="300475" y="1877088"/>
                    <a:pt x="399572" y="1869697"/>
                  </a:cubicBezTo>
                  <a:cubicBezTo>
                    <a:pt x="441796" y="1866549"/>
                    <a:pt x="490534" y="1868826"/>
                    <a:pt x="531547" y="1859504"/>
                  </a:cubicBezTo>
                  <a:cubicBezTo>
                    <a:pt x="546324" y="1856143"/>
                    <a:pt x="557520" y="1848758"/>
                    <a:pt x="568297" y="1838255"/>
                  </a:cubicBezTo>
                  <a:cubicBezTo>
                    <a:pt x="581010" y="1825859"/>
                    <a:pt x="597717" y="1797572"/>
                    <a:pt x="595750" y="1779227"/>
                  </a:cubicBezTo>
                  <a:cubicBezTo>
                    <a:pt x="592980" y="1753455"/>
                    <a:pt x="575810" y="1728577"/>
                    <a:pt x="555018" y="1713903"/>
                  </a:cubicBezTo>
                  <a:cubicBezTo>
                    <a:pt x="542951" y="1705379"/>
                    <a:pt x="527632" y="1698791"/>
                    <a:pt x="512916" y="1696935"/>
                  </a:cubicBezTo>
                  <a:cubicBezTo>
                    <a:pt x="489950" y="1694030"/>
                    <a:pt x="461711" y="1700082"/>
                    <a:pt x="438331" y="1701933"/>
                  </a:cubicBezTo>
                  <a:cubicBezTo>
                    <a:pt x="337615" y="1709915"/>
                    <a:pt x="238433" y="1719858"/>
                    <a:pt x="139037" y="1738324"/>
                  </a:cubicBezTo>
                  <a:close/>
                </a:path>
              </a:pathLst>
            </a:custGeom>
            <a:solidFill>
              <a:srgbClr val="FFDAB9"/>
            </a:solidFill>
            <a:ln w="6089" cap="flat">
              <a:noFill/>
              <a:prstDash val="solid"/>
              <a:miter/>
            </a:ln>
          </p:spPr>
          <p:txBody>
            <a:bodyPr rtlCol="0" anchor="ctr"/>
            <a:lstStyle/>
            <a:p>
              <a:endParaRPr lang="it-IT" dirty="0"/>
            </a:p>
          </p:txBody>
        </p:sp>
        <p:sp>
          <p:nvSpPr>
            <p:cNvPr id="29" name="Figura a mano libera: forma 28">
              <a:extLst>
                <a:ext uri="{FF2B5EF4-FFF2-40B4-BE49-F238E27FC236}">
                  <a16:creationId xmlns:a16="http://schemas.microsoft.com/office/drawing/2014/main" id="{9DCDA15E-3DD4-FF1F-B1FB-AC7D3A6F6928}"/>
                </a:ext>
              </a:extLst>
            </p:cNvPr>
            <p:cNvSpPr/>
            <p:nvPr/>
          </p:nvSpPr>
          <p:spPr>
            <a:xfrm>
              <a:off x="6665585" y="3447565"/>
              <a:ext cx="200988" cy="368056"/>
            </a:xfrm>
            <a:custGeom>
              <a:avLst/>
              <a:gdLst>
                <a:gd name="connsiteX0" fmla="*/ 87027 w 200988"/>
                <a:gd name="connsiteY0" fmla="*/ 421 h 368056"/>
                <a:gd name="connsiteX1" fmla="*/ 146932 w 200988"/>
                <a:gd name="connsiteY1" fmla="*/ 12062 h 368056"/>
                <a:gd name="connsiteX2" fmla="*/ 194191 w 200988"/>
                <a:gd name="connsiteY2" fmla="*/ 71650 h 368056"/>
                <a:gd name="connsiteX3" fmla="*/ 198861 w 200988"/>
                <a:gd name="connsiteY3" fmla="*/ 180897 h 368056"/>
                <a:gd name="connsiteX4" fmla="*/ 198739 w 200988"/>
                <a:gd name="connsiteY4" fmla="*/ 284378 h 368056"/>
                <a:gd name="connsiteX5" fmla="*/ 184960 w 200988"/>
                <a:gd name="connsiteY5" fmla="*/ 320909 h 368056"/>
                <a:gd name="connsiteX6" fmla="*/ 115691 w 200988"/>
                <a:gd name="connsiteY6" fmla="*/ 367772 h 368056"/>
                <a:gd name="connsiteX7" fmla="*/ 60517 w 200988"/>
                <a:gd name="connsiteY7" fmla="*/ 358329 h 368056"/>
                <a:gd name="connsiteX8" fmla="*/ 4752 w 200988"/>
                <a:gd name="connsiteY8" fmla="*/ 290515 h 368056"/>
                <a:gd name="connsiteX9" fmla="*/ 1830 w 200988"/>
                <a:gd name="connsiteY9" fmla="*/ 209391 h 368056"/>
                <a:gd name="connsiteX10" fmla="*/ 4241 w 200988"/>
                <a:gd name="connsiteY10" fmla="*/ 77398 h 368056"/>
                <a:gd name="connsiteX11" fmla="*/ 16028 w 200988"/>
                <a:gd name="connsiteY11" fmla="*/ 47193 h 368056"/>
                <a:gd name="connsiteX12" fmla="*/ 87027 w 200988"/>
                <a:gd name="connsiteY12" fmla="*/ 421 h 36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88" h="368056">
                  <a:moveTo>
                    <a:pt x="87027" y="421"/>
                  </a:moveTo>
                  <a:cubicBezTo>
                    <a:pt x="108616" y="-1028"/>
                    <a:pt x="127960" y="725"/>
                    <a:pt x="146932" y="12062"/>
                  </a:cubicBezTo>
                  <a:cubicBezTo>
                    <a:pt x="168790" y="25116"/>
                    <a:pt x="187840" y="46614"/>
                    <a:pt x="194191" y="71650"/>
                  </a:cubicBezTo>
                  <a:cubicBezTo>
                    <a:pt x="202520" y="104480"/>
                    <a:pt x="198349" y="146953"/>
                    <a:pt x="198861" y="180897"/>
                  </a:cubicBezTo>
                  <a:cubicBezTo>
                    <a:pt x="199360" y="213988"/>
                    <a:pt x="203415" y="251652"/>
                    <a:pt x="198739" y="284378"/>
                  </a:cubicBezTo>
                  <a:cubicBezTo>
                    <a:pt x="196839" y="297681"/>
                    <a:pt x="192115" y="309584"/>
                    <a:pt x="184960" y="320909"/>
                  </a:cubicBezTo>
                  <a:cubicBezTo>
                    <a:pt x="168205" y="347436"/>
                    <a:pt x="145361" y="360764"/>
                    <a:pt x="115691" y="367772"/>
                  </a:cubicBezTo>
                  <a:cubicBezTo>
                    <a:pt x="96050" y="368667"/>
                    <a:pt x="78174" y="367760"/>
                    <a:pt x="60517" y="358329"/>
                  </a:cubicBezTo>
                  <a:cubicBezTo>
                    <a:pt x="35396" y="344922"/>
                    <a:pt x="11754" y="318388"/>
                    <a:pt x="4752" y="290515"/>
                  </a:cubicBezTo>
                  <a:cubicBezTo>
                    <a:pt x="-1330" y="266289"/>
                    <a:pt x="2018" y="234397"/>
                    <a:pt x="1830" y="209391"/>
                  </a:cubicBezTo>
                  <a:cubicBezTo>
                    <a:pt x="1513" y="167703"/>
                    <a:pt x="-3413" y="118325"/>
                    <a:pt x="4241" y="77398"/>
                  </a:cubicBezTo>
                  <a:cubicBezTo>
                    <a:pt x="6183" y="67017"/>
                    <a:pt x="10506" y="56185"/>
                    <a:pt x="16028" y="47193"/>
                  </a:cubicBezTo>
                  <a:cubicBezTo>
                    <a:pt x="32966" y="19600"/>
                    <a:pt x="56620" y="7776"/>
                    <a:pt x="87027" y="421"/>
                  </a:cubicBezTo>
                  <a:close/>
                </a:path>
              </a:pathLst>
            </a:custGeom>
            <a:solidFill>
              <a:srgbClr val="494E62"/>
            </a:solidFill>
            <a:ln w="6089" cap="flat">
              <a:noFill/>
              <a:prstDash val="solid"/>
              <a:miter/>
            </a:ln>
          </p:spPr>
          <p:txBody>
            <a:bodyPr rtlCol="0" anchor="ctr"/>
            <a:lstStyle/>
            <a:p>
              <a:endParaRPr lang="it-IT"/>
            </a:p>
          </p:txBody>
        </p:sp>
        <p:sp>
          <p:nvSpPr>
            <p:cNvPr id="30" name="Figura a mano libera: forma 29">
              <a:extLst>
                <a:ext uri="{FF2B5EF4-FFF2-40B4-BE49-F238E27FC236}">
                  <a16:creationId xmlns:a16="http://schemas.microsoft.com/office/drawing/2014/main" id="{E789CC62-AF80-CA15-D77E-D253A9BE66F2}"/>
                </a:ext>
              </a:extLst>
            </p:cNvPr>
            <p:cNvSpPr/>
            <p:nvPr/>
          </p:nvSpPr>
          <p:spPr>
            <a:xfrm>
              <a:off x="5691987" y="3447101"/>
              <a:ext cx="199671" cy="368425"/>
            </a:xfrm>
            <a:custGeom>
              <a:avLst/>
              <a:gdLst>
                <a:gd name="connsiteX0" fmla="*/ 79086 w 199671"/>
                <a:gd name="connsiteY0" fmla="*/ 755 h 368425"/>
                <a:gd name="connsiteX1" fmla="*/ 141980 w 199671"/>
                <a:gd name="connsiteY1" fmla="*/ 8627 h 368425"/>
                <a:gd name="connsiteX2" fmla="*/ 193520 w 199671"/>
                <a:gd name="connsiteY2" fmla="*/ 70036 h 368425"/>
                <a:gd name="connsiteX3" fmla="*/ 196765 w 199671"/>
                <a:gd name="connsiteY3" fmla="*/ 116309 h 368425"/>
                <a:gd name="connsiteX4" fmla="*/ 197136 w 199671"/>
                <a:gd name="connsiteY4" fmla="*/ 193518 h 368425"/>
                <a:gd name="connsiteX5" fmla="*/ 198263 w 199671"/>
                <a:gd name="connsiteY5" fmla="*/ 285400 h 368425"/>
                <a:gd name="connsiteX6" fmla="*/ 187735 w 199671"/>
                <a:gd name="connsiteY6" fmla="*/ 319855 h 368425"/>
                <a:gd name="connsiteX7" fmla="*/ 121827 w 199671"/>
                <a:gd name="connsiteY7" fmla="*/ 367863 h 368425"/>
                <a:gd name="connsiteX8" fmla="*/ 62190 w 199671"/>
                <a:gd name="connsiteY8" fmla="*/ 361428 h 368425"/>
                <a:gd name="connsiteX9" fmla="*/ 10230 w 199671"/>
                <a:gd name="connsiteY9" fmla="*/ 310503 h 368425"/>
                <a:gd name="connsiteX10" fmla="*/ 1585 w 199671"/>
                <a:gd name="connsiteY10" fmla="*/ 191813 h 368425"/>
                <a:gd name="connsiteX11" fmla="*/ 11576 w 199671"/>
                <a:gd name="connsiteY11" fmla="*/ 56526 h 368425"/>
                <a:gd name="connsiteX12" fmla="*/ 79086 w 199671"/>
                <a:gd name="connsiteY12" fmla="*/ 755 h 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671" h="368425">
                  <a:moveTo>
                    <a:pt x="79086" y="755"/>
                  </a:moveTo>
                  <a:cubicBezTo>
                    <a:pt x="101078" y="-402"/>
                    <a:pt x="121736" y="-1705"/>
                    <a:pt x="141980" y="8627"/>
                  </a:cubicBezTo>
                  <a:cubicBezTo>
                    <a:pt x="166614" y="21200"/>
                    <a:pt x="185769" y="43472"/>
                    <a:pt x="193520" y="70036"/>
                  </a:cubicBezTo>
                  <a:cubicBezTo>
                    <a:pt x="197837" y="84819"/>
                    <a:pt x="196649" y="101045"/>
                    <a:pt x="196765" y="116309"/>
                  </a:cubicBezTo>
                  <a:cubicBezTo>
                    <a:pt x="196972" y="142039"/>
                    <a:pt x="196728" y="167788"/>
                    <a:pt x="197136" y="193518"/>
                  </a:cubicBezTo>
                  <a:cubicBezTo>
                    <a:pt x="197617" y="223492"/>
                    <a:pt x="201794" y="255670"/>
                    <a:pt x="198263" y="285400"/>
                  </a:cubicBezTo>
                  <a:cubicBezTo>
                    <a:pt x="196868" y="297127"/>
                    <a:pt x="193246" y="309389"/>
                    <a:pt x="187735" y="319855"/>
                  </a:cubicBezTo>
                  <a:cubicBezTo>
                    <a:pt x="173391" y="347107"/>
                    <a:pt x="149835" y="358876"/>
                    <a:pt x="121827" y="367863"/>
                  </a:cubicBezTo>
                  <a:cubicBezTo>
                    <a:pt x="101248" y="368819"/>
                    <a:pt x="81716" y="369452"/>
                    <a:pt x="62190" y="361428"/>
                  </a:cubicBezTo>
                  <a:cubicBezTo>
                    <a:pt x="38774" y="351808"/>
                    <a:pt x="20051" y="333938"/>
                    <a:pt x="10230" y="310503"/>
                  </a:cubicBezTo>
                  <a:cubicBezTo>
                    <a:pt x="-3870" y="276839"/>
                    <a:pt x="1640" y="227784"/>
                    <a:pt x="1585" y="191813"/>
                  </a:cubicBezTo>
                  <a:cubicBezTo>
                    <a:pt x="1524" y="151836"/>
                    <a:pt x="-5813" y="93191"/>
                    <a:pt x="11576" y="56526"/>
                  </a:cubicBezTo>
                  <a:cubicBezTo>
                    <a:pt x="25537" y="27094"/>
                    <a:pt x="49307" y="10886"/>
                    <a:pt x="79086" y="755"/>
                  </a:cubicBezTo>
                  <a:close/>
                </a:path>
              </a:pathLst>
            </a:custGeom>
            <a:solidFill>
              <a:srgbClr val="494E62"/>
            </a:solidFill>
            <a:ln w="6089" cap="flat">
              <a:noFill/>
              <a:prstDash val="solid"/>
              <a:miter/>
            </a:ln>
          </p:spPr>
          <p:txBody>
            <a:bodyPr rtlCol="0" anchor="ctr"/>
            <a:lstStyle/>
            <a:p>
              <a:endParaRPr lang="it-IT"/>
            </a:p>
          </p:txBody>
        </p:sp>
        <p:sp>
          <p:nvSpPr>
            <p:cNvPr id="31" name="Figura a mano libera: forma 30">
              <a:extLst>
                <a:ext uri="{FF2B5EF4-FFF2-40B4-BE49-F238E27FC236}">
                  <a16:creationId xmlns:a16="http://schemas.microsoft.com/office/drawing/2014/main" id="{CD15E084-D5F2-0151-FA60-415630EFE41E}"/>
                </a:ext>
              </a:extLst>
            </p:cNvPr>
            <p:cNvSpPr/>
            <p:nvPr/>
          </p:nvSpPr>
          <p:spPr>
            <a:xfrm>
              <a:off x="5283560" y="4566039"/>
              <a:ext cx="1980800" cy="453058"/>
            </a:xfrm>
            <a:custGeom>
              <a:avLst/>
              <a:gdLst>
                <a:gd name="connsiteX0" fmla="*/ 1770594 w 1980800"/>
                <a:gd name="connsiteY0" fmla="*/ 64520 h 453058"/>
                <a:gd name="connsiteX1" fmla="*/ 1856394 w 1980800"/>
                <a:gd name="connsiteY1" fmla="*/ 22656 h 453058"/>
                <a:gd name="connsiteX2" fmla="*/ 1907976 w 1980800"/>
                <a:gd name="connsiteY2" fmla="*/ -36 h 453058"/>
                <a:gd name="connsiteX3" fmla="*/ 1913431 w 1980800"/>
                <a:gd name="connsiteY3" fmla="*/ 4920 h 453058"/>
                <a:gd name="connsiteX4" fmla="*/ 1897181 w 1980800"/>
                <a:gd name="connsiteY4" fmla="*/ 31076 h 453058"/>
                <a:gd name="connsiteX5" fmla="*/ 1956684 w 1980800"/>
                <a:gd name="connsiteY5" fmla="*/ 98653 h 453058"/>
                <a:gd name="connsiteX6" fmla="*/ 1964295 w 1980800"/>
                <a:gd name="connsiteY6" fmla="*/ 101186 h 453058"/>
                <a:gd name="connsiteX7" fmla="*/ 1980789 w 1980800"/>
                <a:gd name="connsiteY7" fmla="*/ 122465 h 453058"/>
                <a:gd name="connsiteX8" fmla="*/ 1918631 w 1980800"/>
                <a:gd name="connsiteY8" fmla="*/ 224040 h 453058"/>
                <a:gd name="connsiteX9" fmla="*/ 1878635 w 1980800"/>
                <a:gd name="connsiteY9" fmla="*/ 281455 h 453058"/>
                <a:gd name="connsiteX10" fmla="*/ 1843571 w 1980800"/>
                <a:gd name="connsiteY10" fmla="*/ 299020 h 453058"/>
                <a:gd name="connsiteX11" fmla="*/ 1823735 w 1980800"/>
                <a:gd name="connsiteY11" fmla="*/ 270970 h 453058"/>
                <a:gd name="connsiteX12" fmla="*/ 1673787 w 1980800"/>
                <a:gd name="connsiteY12" fmla="*/ 350073 h 453058"/>
                <a:gd name="connsiteX13" fmla="*/ 1539175 w 1980800"/>
                <a:gd name="connsiteY13" fmla="*/ 403932 h 453058"/>
                <a:gd name="connsiteX14" fmla="*/ 1298642 w 1980800"/>
                <a:gd name="connsiteY14" fmla="*/ 451240 h 453058"/>
                <a:gd name="connsiteX15" fmla="*/ 1181906 w 1980800"/>
                <a:gd name="connsiteY15" fmla="*/ 452214 h 453058"/>
                <a:gd name="connsiteX16" fmla="*/ 972412 w 1980800"/>
                <a:gd name="connsiteY16" fmla="*/ 451648 h 453058"/>
                <a:gd name="connsiteX17" fmla="*/ 763636 w 1980800"/>
                <a:gd name="connsiteY17" fmla="*/ 452147 h 453058"/>
                <a:gd name="connsiteX18" fmla="*/ 643028 w 1980800"/>
                <a:gd name="connsiteY18" fmla="*/ 450028 h 453058"/>
                <a:gd name="connsiteX19" fmla="*/ 331277 w 1980800"/>
                <a:gd name="connsiteY19" fmla="*/ 365678 h 453058"/>
                <a:gd name="connsiteX20" fmla="*/ 279178 w 1980800"/>
                <a:gd name="connsiteY20" fmla="*/ 337926 h 453058"/>
                <a:gd name="connsiteX21" fmla="*/ 162856 w 1980800"/>
                <a:gd name="connsiteY21" fmla="*/ 283702 h 453058"/>
                <a:gd name="connsiteX22" fmla="*/ 133278 w 1980800"/>
                <a:gd name="connsiteY22" fmla="*/ 303404 h 453058"/>
                <a:gd name="connsiteX23" fmla="*/ 76545 w 1980800"/>
                <a:gd name="connsiteY23" fmla="*/ 250641 h 453058"/>
                <a:gd name="connsiteX24" fmla="*/ -12 w 1980800"/>
                <a:gd name="connsiteY24" fmla="*/ 161243 h 453058"/>
                <a:gd name="connsiteX25" fmla="*/ 91273 w 1980800"/>
                <a:gd name="connsiteY25" fmla="*/ 120024 h 453058"/>
                <a:gd name="connsiteX26" fmla="*/ 101088 w 1980800"/>
                <a:gd name="connsiteY26" fmla="*/ 133321 h 453058"/>
                <a:gd name="connsiteX27" fmla="*/ 105770 w 1980800"/>
                <a:gd name="connsiteY27" fmla="*/ 136974 h 453058"/>
                <a:gd name="connsiteX28" fmla="*/ 116529 w 1980800"/>
                <a:gd name="connsiteY28" fmla="*/ 143927 h 453058"/>
                <a:gd name="connsiteX29" fmla="*/ 120992 w 1980800"/>
                <a:gd name="connsiteY29" fmla="*/ 146107 h 453058"/>
                <a:gd name="connsiteX30" fmla="*/ 172744 w 1980800"/>
                <a:gd name="connsiteY30" fmla="*/ 173383 h 453058"/>
                <a:gd name="connsiteX31" fmla="*/ 188818 w 1980800"/>
                <a:gd name="connsiteY31" fmla="*/ 180927 h 453058"/>
                <a:gd name="connsiteX32" fmla="*/ 282325 w 1980800"/>
                <a:gd name="connsiteY32" fmla="*/ 215699 h 453058"/>
                <a:gd name="connsiteX33" fmla="*/ 305918 w 1980800"/>
                <a:gd name="connsiteY33" fmla="*/ 229983 h 453058"/>
                <a:gd name="connsiteX34" fmla="*/ 422289 w 1980800"/>
                <a:gd name="connsiteY34" fmla="*/ 278946 h 453058"/>
                <a:gd name="connsiteX35" fmla="*/ 668022 w 1980800"/>
                <a:gd name="connsiteY35" fmla="*/ 355090 h 453058"/>
                <a:gd name="connsiteX36" fmla="*/ 844084 w 1980800"/>
                <a:gd name="connsiteY36" fmla="*/ 350712 h 453058"/>
                <a:gd name="connsiteX37" fmla="*/ 919764 w 1980800"/>
                <a:gd name="connsiteY37" fmla="*/ 334486 h 453058"/>
                <a:gd name="connsiteX38" fmla="*/ 988528 w 1980800"/>
                <a:gd name="connsiteY38" fmla="*/ 299690 h 453058"/>
                <a:gd name="connsiteX39" fmla="*/ 1057810 w 1980800"/>
                <a:gd name="connsiteY39" fmla="*/ 325189 h 453058"/>
                <a:gd name="connsiteX40" fmla="*/ 1149485 w 1980800"/>
                <a:gd name="connsiteY40" fmla="*/ 349586 h 453058"/>
                <a:gd name="connsiteX41" fmla="*/ 1269003 w 1980800"/>
                <a:gd name="connsiteY41" fmla="*/ 351309 h 453058"/>
                <a:gd name="connsiteX42" fmla="*/ 1535510 w 1980800"/>
                <a:gd name="connsiteY42" fmla="*/ 289327 h 453058"/>
                <a:gd name="connsiteX43" fmla="*/ 1693172 w 1980800"/>
                <a:gd name="connsiteY43" fmla="*/ 211041 h 453058"/>
                <a:gd name="connsiteX44" fmla="*/ 1707054 w 1980800"/>
                <a:gd name="connsiteY44" fmla="*/ 204009 h 453058"/>
                <a:gd name="connsiteX45" fmla="*/ 1787545 w 1980800"/>
                <a:gd name="connsiteY45" fmla="*/ 171465 h 453058"/>
                <a:gd name="connsiteX46" fmla="*/ 1847109 w 1980800"/>
                <a:gd name="connsiteY46" fmla="*/ 141589 h 453058"/>
                <a:gd name="connsiteX47" fmla="*/ 1868419 w 1980800"/>
                <a:gd name="connsiteY47" fmla="*/ 129412 h 453058"/>
                <a:gd name="connsiteX48" fmla="*/ 1883914 w 1980800"/>
                <a:gd name="connsiteY48" fmla="*/ 119317 h 453058"/>
                <a:gd name="connsiteX49" fmla="*/ 1889728 w 1980800"/>
                <a:gd name="connsiteY49" fmla="*/ 114191 h 453058"/>
                <a:gd name="connsiteX50" fmla="*/ 1922783 w 1980800"/>
                <a:gd name="connsiteY50" fmla="*/ 80680 h 453058"/>
                <a:gd name="connsiteX51" fmla="*/ 1913370 w 1980800"/>
                <a:gd name="connsiteY51" fmla="*/ 67443 h 453058"/>
                <a:gd name="connsiteX52" fmla="*/ 1893229 w 1980800"/>
                <a:gd name="connsiteY52" fmla="*/ 38048 h 453058"/>
                <a:gd name="connsiteX53" fmla="*/ 1894307 w 1980800"/>
                <a:gd name="connsiteY53" fmla="*/ 19800 h 453058"/>
                <a:gd name="connsiteX54" fmla="*/ 1901126 w 1980800"/>
                <a:gd name="connsiteY54" fmla="*/ 9127 h 453058"/>
                <a:gd name="connsiteX55" fmla="*/ 1770594 w 1980800"/>
                <a:gd name="connsiteY55" fmla="*/ 64520 h 45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980800" h="453058">
                  <a:moveTo>
                    <a:pt x="1770594" y="64520"/>
                  </a:moveTo>
                  <a:cubicBezTo>
                    <a:pt x="1794979" y="46121"/>
                    <a:pt x="1828508" y="35125"/>
                    <a:pt x="1856394" y="22656"/>
                  </a:cubicBezTo>
                  <a:cubicBezTo>
                    <a:pt x="1873198" y="15142"/>
                    <a:pt x="1890277" y="4750"/>
                    <a:pt x="1907976" y="-36"/>
                  </a:cubicBezTo>
                  <a:lnTo>
                    <a:pt x="1913431" y="4920"/>
                  </a:lnTo>
                  <a:cubicBezTo>
                    <a:pt x="1907130" y="12805"/>
                    <a:pt x="1899001" y="20890"/>
                    <a:pt x="1897181" y="31076"/>
                  </a:cubicBezTo>
                  <a:cubicBezTo>
                    <a:pt x="1906234" y="55010"/>
                    <a:pt x="1933219" y="87426"/>
                    <a:pt x="1956684" y="98653"/>
                  </a:cubicBezTo>
                  <a:cubicBezTo>
                    <a:pt x="1960252" y="100358"/>
                    <a:pt x="1960946" y="100382"/>
                    <a:pt x="1964295" y="101186"/>
                  </a:cubicBezTo>
                  <a:cubicBezTo>
                    <a:pt x="1970560" y="108029"/>
                    <a:pt x="1976295" y="114239"/>
                    <a:pt x="1980789" y="122465"/>
                  </a:cubicBezTo>
                  <a:cubicBezTo>
                    <a:pt x="1959984" y="156287"/>
                    <a:pt x="1939746" y="190322"/>
                    <a:pt x="1918631" y="224040"/>
                  </a:cubicBezTo>
                  <a:cubicBezTo>
                    <a:pt x="1906697" y="243091"/>
                    <a:pt x="1895695" y="266495"/>
                    <a:pt x="1878635" y="281455"/>
                  </a:cubicBezTo>
                  <a:cubicBezTo>
                    <a:pt x="1867238" y="291452"/>
                    <a:pt x="1858050" y="295057"/>
                    <a:pt x="1843571" y="299020"/>
                  </a:cubicBezTo>
                  <a:lnTo>
                    <a:pt x="1823735" y="270970"/>
                  </a:lnTo>
                  <a:cubicBezTo>
                    <a:pt x="1768256" y="289954"/>
                    <a:pt x="1724370" y="321822"/>
                    <a:pt x="1673787" y="350073"/>
                  </a:cubicBezTo>
                  <a:cubicBezTo>
                    <a:pt x="1631526" y="373666"/>
                    <a:pt x="1585649" y="390714"/>
                    <a:pt x="1539175" y="403932"/>
                  </a:cubicBezTo>
                  <a:cubicBezTo>
                    <a:pt x="1462520" y="425741"/>
                    <a:pt x="1378097" y="444524"/>
                    <a:pt x="1298642" y="451240"/>
                  </a:cubicBezTo>
                  <a:cubicBezTo>
                    <a:pt x="1260412" y="454473"/>
                    <a:pt x="1220337" y="452348"/>
                    <a:pt x="1181906" y="452214"/>
                  </a:cubicBezTo>
                  <a:cubicBezTo>
                    <a:pt x="1112077" y="451976"/>
                    <a:pt x="1042241" y="451550"/>
                    <a:pt x="972412" y="451648"/>
                  </a:cubicBezTo>
                  <a:cubicBezTo>
                    <a:pt x="902820" y="451745"/>
                    <a:pt x="833228" y="452001"/>
                    <a:pt x="763636" y="452147"/>
                  </a:cubicBezTo>
                  <a:cubicBezTo>
                    <a:pt x="723872" y="452226"/>
                    <a:pt x="682500" y="454589"/>
                    <a:pt x="643028" y="450028"/>
                  </a:cubicBezTo>
                  <a:cubicBezTo>
                    <a:pt x="536893" y="437760"/>
                    <a:pt x="427774" y="412900"/>
                    <a:pt x="331277" y="365678"/>
                  </a:cubicBezTo>
                  <a:cubicBezTo>
                    <a:pt x="313621" y="357038"/>
                    <a:pt x="296086" y="347960"/>
                    <a:pt x="279178" y="337926"/>
                  </a:cubicBezTo>
                  <a:cubicBezTo>
                    <a:pt x="255859" y="324087"/>
                    <a:pt x="190803" y="275592"/>
                    <a:pt x="162856" y="283702"/>
                  </a:cubicBezTo>
                  <a:cubicBezTo>
                    <a:pt x="151897" y="286886"/>
                    <a:pt x="141394" y="295598"/>
                    <a:pt x="133278" y="303404"/>
                  </a:cubicBezTo>
                  <a:cubicBezTo>
                    <a:pt x="112516" y="289200"/>
                    <a:pt x="94178" y="268480"/>
                    <a:pt x="76545" y="250641"/>
                  </a:cubicBezTo>
                  <a:cubicBezTo>
                    <a:pt x="50797" y="224594"/>
                    <a:pt x="17042" y="193756"/>
                    <a:pt x="-12" y="161243"/>
                  </a:cubicBezTo>
                  <a:cubicBezTo>
                    <a:pt x="31131" y="154412"/>
                    <a:pt x="65975" y="139604"/>
                    <a:pt x="91273" y="120024"/>
                  </a:cubicBezTo>
                  <a:cubicBezTo>
                    <a:pt x="94068" y="125765"/>
                    <a:pt x="95998" y="129077"/>
                    <a:pt x="101088" y="133321"/>
                  </a:cubicBezTo>
                  <a:lnTo>
                    <a:pt x="105770" y="136974"/>
                  </a:lnTo>
                  <a:cubicBezTo>
                    <a:pt x="109503" y="139933"/>
                    <a:pt x="112200" y="141766"/>
                    <a:pt x="116529" y="143927"/>
                  </a:cubicBezTo>
                  <a:lnTo>
                    <a:pt x="120992" y="146107"/>
                  </a:lnTo>
                  <a:cubicBezTo>
                    <a:pt x="138015" y="155958"/>
                    <a:pt x="155361" y="164232"/>
                    <a:pt x="172744" y="173383"/>
                  </a:cubicBezTo>
                  <a:cubicBezTo>
                    <a:pt x="178291" y="176300"/>
                    <a:pt x="182814" y="178955"/>
                    <a:pt x="188818" y="180927"/>
                  </a:cubicBezTo>
                  <a:cubicBezTo>
                    <a:pt x="217641" y="190407"/>
                    <a:pt x="255487" y="201805"/>
                    <a:pt x="282325" y="215699"/>
                  </a:cubicBezTo>
                  <a:cubicBezTo>
                    <a:pt x="290545" y="219955"/>
                    <a:pt x="297370" y="225995"/>
                    <a:pt x="305918" y="229983"/>
                  </a:cubicBezTo>
                  <a:cubicBezTo>
                    <a:pt x="343789" y="247651"/>
                    <a:pt x="383669" y="262818"/>
                    <a:pt x="422289" y="278946"/>
                  </a:cubicBezTo>
                  <a:cubicBezTo>
                    <a:pt x="499735" y="311295"/>
                    <a:pt x="583982" y="345196"/>
                    <a:pt x="668022" y="355090"/>
                  </a:cubicBezTo>
                  <a:cubicBezTo>
                    <a:pt x="727166" y="362055"/>
                    <a:pt x="785269" y="359498"/>
                    <a:pt x="844084" y="350712"/>
                  </a:cubicBezTo>
                  <a:cubicBezTo>
                    <a:pt x="869735" y="346876"/>
                    <a:pt x="895362" y="343893"/>
                    <a:pt x="919764" y="334486"/>
                  </a:cubicBezTo>
                  <a:cubicBezTo>
                    <a:pt x="940307" y="326565"/>
                    <a:pt x="969173" y="301663"/>
                    <a:pt x="988528" y="299690"/>
                  </a:cubicBezTo>
                  <a:cubicBezTo>
                    <a:pt x="1002794" y="298229"/>
                    <a:pt x="1042765" y="319843"/>
                    <a:pt x="1057810" y="325189"/>
                  </a:cubicBezTo>
                  <a:cubicBezTo>
                    <a:pt x="1087577" y="335771"/>
                    <a:pt x="1118415" y="343917"/>
                    <a:pt x="1149485" y="349586"/>
                  </a:cubicBezTo>
                  <a:cubicBezTo>
                    <a:pt x="1188944" y="356789"/>
                    <a:pt x="1229281" y="354590"/>
                    <a:pt x="1269003" y="351309"/>
                  </a:cubicBezTo>
                  <a:cubicBezTo>
                    <a:pt x="1359850" y="343814"/>
                    <a:pt x="1450971" y="323758"/>
                    <a:pt x="1535510" y="289327"/>
                  </a:cubicBezTo>
                  <a:cubicBezTo>
                    <a:pt x="1589594" y="267299"/>
                    <a:pt x="1641255" y="237039"/>
                    <a:pt x="1693172" y="211041"/>
                  </a:cubicBezTo>
                  <a:lnTo>
                    <a:pt x="1707054" y="204009"/>
                  </a:lnTo>
                  <a:cubicBezTo>
                    <a:pt x="1732718" y="190918"/>
                    <a:pt x="1761918" y="184300"/>
                    <a:pt x="1787545" y="171465"/>
                  </a:cubicBezTo>
                  <a:lnTo>
                    <a:pt x="1847109" y="141589"/>
                  </a:lnTo>
                  <a:lnTo>
                    <a:pt x="1868419" y="129412"/>
                  </a:lnTo>
                  <a:cubicBezTo>
                    <a:pt x="1874635" y="126179"/>
                    <a:pt x="1878696" y="124072"/>
                    <a:pt x="1883914" y="119317"/>
                  </a:cubicBezTo>
                  <a:lnTo>
                    <a:pt x="1889728" y="114191"/>
                  </a:lnTo>
                  <a:cubicBezTo>
                    <a:pt x="1902965" y="107298"/>
                    <a:pt x="1914643" y="93380"/>
                    <a:pt x="1922783" y="80680"/>
                  </a:cubicBezTo>
                  <a:cubicBezTo>
                    <a:pt x="1919818" y="76076"/>
                    <a:pt x="1917011" y="71553"/>
                    <a:pt x="1913370" y="67443"/>
                  </a:cubicBezTo>
                  <a:cubicBezTo>
                    <a:pt x="1905875" y="58992"/>
                    <a:pt x="1897790" y="48471"/>
                    <a:pt x="1893229" y="38048"/>
                  </a:cubicBezTo>
                  <a:cubicBezTo>
                    <a:pt x="1890441" y="31673"/>
                    <a:pt x="1891378" y="26090"/>
                    <a:pt x="1894307" y="19800"/>
                  </a:cubicBezTo>
                  <a:lnTo>
                    <a:pt x="1901126" y="9127"/>
                  </a:lnTo>
                  <a:cubicBezTo>
                    <a:pt x="1856351" y="17797"/>
                    <a:pt x="1815223" y="55570"/>
                    <a:pt x="1770594" y="64520"/>
                  </a:cubicBezTo>
                  <a:close/>
                </a:path>
              </a:pathLst>
            </a:custGeom>
            <a:gradFill>
              <a:gsLst>
                <a:gs pos="0">
                  <a:srgbClr val="F8AF9B"/>
                </a:gs>
                <a:gs pos="50000">
                  <a:srgbClr val="FABEA4"/>
                </a:gs>
                <a:gs pos="100000">
                  <a:srgbClr val="FDCEAE"/>
                </a:gs>
              </a:gsLst>
              <a:lin ang="15818855" scaled="1"/>
            </a:gradFill>
            <a:ln w="6089" cap="flat">
              <a:noFill/>
              <a:prstDash val="solid"/>
              <a:miter/>
            </a:ln>
          </p:spPr>
          <p:txBody>
            <a:bodyPr rtlCol="0" anchor="ctr"/>
            <a:lstStyle/>
            <a:p>
              <a:endParaRPr lang="it-IT"/>
            </a:p>
          </p:txBody>
        </p:sp>
        <p:sp>
          <p:nvSpPr>
            <p:cNvPr id="32" name="Figura a mano libera: forma 31">
              <a:extLst>
                <a:ext uri="{FF2B5EF4-FFF2-40B4-BE49-F238E27FC236}">
                  <a16:creationId xmlns:a16="http://schemas.microsoft.com/office/drawing/2014/main" id="{23BD1C32-24DA-7784-333A-BDABB33F86B9}"/>
                </a:ext>
              </a:extLst>
            </p:cNvPr>
            <p:cNvSpPr/>
            <p:nvPr/>
          </p:nvSpPr>
          <p:spPr>
            <a:xfrm>
              <a:off x="7120892" y="2522584"/>
              <a:ext cx="457482" cy="1372385"/>
            </a:xfrm>
            <a:custGeom>
              <a:avLst/>
              <a:gdLst>
                <a:gd name="connsiteX0" fmla="*/ 1523 w 457482"/>
                <a:gd name="connsiteY0" fmla="*/ -7 h 1372385"/>
                <a:gd name="connsiteX1" fmla="*/ 149224 w 457482"/>
                <a:gd name="connsiteY1" fmla="*/ 128796 h 1372385"/>
                <a:gd name="connsiteX2" fmla="*/ 238427 w 457482"/>
                <a:gd name="connsiteY2" fmla="*/ 247376 h 1372385"/>
                <a:gd name="connsiteX3" fmla="*/ 440031 w 457482"/>
                <a:gd name="connsiteY3" fmla="*/ 768427 h 1372385"/>
                <a:gd name="connsiteX4" fmla="*/ 449456 w 457482"/>
                <a:gd name="connsiteY4" fmla="*/ 1150336 h 1372385"/>
                <a:gd name="connsiteX5" fmla="*/ 419793 w 457482"/>
                <a:gd name="connsiteY5" fmla="*/ 1328888 h 1372385"/>
                <a:gd name="connsiteX6" fmla="*/ 402142 w 457482"/>
                <a:gd name="connsiteY6" fmla="*/ 1372379 h 1372385"/>
                <a:gd name="connsiteX7" fmla="*/ 293127 w 457482"/>
                <a:gd name="connsiteY7" fmla="*/ 1358826 h 1372385"/>
                <a:gd name="connsiteX8" fmla="*/ 30553 w 457482"/>
                <a:gd name="connsiteY8" fmla="*/ 1340950 h 1372385"/>
                <a:gd name="connsiteX9" fmla="*/ 55437 w 457482"/>
                <a:gd name="connsiteY9" fmla="*/ 1253037 h 1372385"/>
                <a:gd name="connsiteX10" fmla="*/ 118806 w 457482"/>
                <a:gd name="connsiteY10" fmla="*/ 814821 h 1372385"/>
                <a:gd name="connsiteX11" fmla="*/ 123945 w 457482"/>
                <a:gd name="connsiteY11" fmla="*/ 458575 h 1372385"/>
                <a:gd name="connsiteX12" fmla="*/ 45019 w 457482"/>
                <a:gd name="connsiteY12" fmla="*/ 102847 h 1372385"/>
                <a:gd name="connsiteX13" fmla="*/ 5206 w 457482"/>
                <a:gd name="connsiteY13" fmla="*/ 22101 h 1372385"/>
                <a:gd name="connsiteX14" fmla="*/ 1523 w 457482"/>
                <a:gd name="connsiteY14" fmla="*/ -7 h 137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482" h="1372385">
                  <a:moveTo>
                    <a:pt x="1523" y="-7"/>
                  </a:moveTo>
                  <a:cubicBezTo>
                    <a:pt x="54530" y="38710"/>
                    <a:pt x="104949" y="80210"/>
                    <a:pt x="149224" y="128796"/>
                  </a:cubicBezTo>
                  <a:cubicBezTo>
                    <a:pt x="182876" y="165729"/>
                    <a:pt x="210676" y="206011"/>
                    <a:pt x="238427" y="247376"/>
                  </a:cubicBezTo>
                  <a:cubicBezTo>
                    <a:pt x="343692" y="404278"/>
                    <a:pt x="410964" y="581789"/>
                    <a:pt x="440031" y="768427"/>
                  </a:cubicBezTo>
                  <a:cubicBezTo>
                    <a:pt x="459977" y="896524"/>
                    <a:pt x="462333" y="1021521"/>
                    <a:pt x="449456" y="1150336"/>
                  </a:cubicBezTo>
                  <a:cubicBezTo>
                    <a:pt x="443459" y="1210381"/>
                    <a:pt x="437985" y="1271011"/>
                    <a:pt x="419793" y="1328888"/>
                  </a:cubicBezTo>
                  <a:cubicBezTo>
                    <a:pt x="415111" y="1343793"/>
                    <a:pt x="407871" y="1357852"/>
                    <a:pt x="402142" y="1372379"/>
                  </a:cubicBezTo>
                  <a:cubicBezTo>
                    <a:pt x="366682" y="1364500"/>
                    <a:pt x="329159" y="1362637"/>
                    <a:pt x="293127" y="1358826"/>
                  </a:cubicBezTo>
                  <a:cubicBezTo>
                    <a:pt x="205848" y="1349602"/>
                    <a:pt x="118319" y="1342301"/>
                    <a:pt x="30553" y="1340950"/>
                  </a:cubicBezTo>
                  <a:cubicBezTo>
                    <a:pt x="31868" y="1313758"/>
                    <a:pt x="48155" y="1279876"/>
                    <a:pt x="55437" y="1253037"/>
                  </a:cubicBezTo>
                  <a:cubicBezTo>
                    <a:pt x="93904" y="1111205"/>
                    <a:pt x="109832" y="961117"/>
                    <a:pt x="118806" y="814821"/>
                  </a:cubicBezTo>
                  <a:cubicBezTo>
                    <a:pt x="126064" y="696637"/>
                    <a:pt x="132706" y="576936"/>
                    <a:pt x="123945" y="458575"/>
                  </a:cubicBezTo>
                  <a:cubicBezTo>
                    <a:pt x="115293" y="341815"/>
                    <a:pt x="89112" y="211436"/>
                    <a:pt x="45019" y="102847"/>
                  </a:cubicBezTo>
                  <a:cubicBezTo>
                    <a:pt x="33512" y="74511"/>
                    <a:pt x="19246" y="49036"/>
                    <a:pt x="5206" y="22101"/>
                  </a:cubicBezTo>
                  <a:cubicBezTo>
                    <a:pt x="518" y="13102"/>
                    <a:pt x="-1777" y="9449"/>
                    <a:pt x="1523" y="-7"/>
                  </a:cubicBezTo>
                  <a:close/>
                </a:path>
              </a:pathLst>
            </a:custGeom>
            <a:solidFill>
              <a:srgbClr val="F8AD9D"/>
            </a:solidFill>
            <a:ln w="6089" cap="flat">
              <a:noFill/>
              <a:prstDash val="solid"/>
              <a:miter/>
            </a:ln>
          </p:spPr>
          <p:txBody>
            <a:bodyPr rtlCol="0" anchor="ctr"/>
            <a:lstStyle/>
            <a:p>
              <a:endParaRPr lang="it-IT"/>
            </a:p>
          </p:txBody>
        </p:sp>
        <p:sp>
          <p:nvSpPr>
            <p:cNvPr id="33" name="Figura a mano libera: forma 32">
              <a:extLst>
                <a:ext uri="{FF2B5EF4-FFF2-40B4-BE49-F238E27FC236}">
                  <a16:creationId xmlns:a16="http://schemas.microsoft.com/office/drawing/2014/main" id="{1074AFC5-670F-8C50-81A4-9F973626B838}"/>
                </a:ext>
              </a:extLst>
            </p:cNvPr>
            <p:cNvSpPr/>
            <p:nvPr/>
          </p:nvSpPr>
          <p:spPr>
            <a:xfrm>
              <a:off x="5576995" y="3854533"/>
              <a:ext cx="1390197" cy="970517"/>
            </a:xfrm>
            <a:custGeom>
              <a:avLst/>
              <a:gdLst>
                <a:gd name="connsiteX0" fmla="*/ 1390186 w 1390197"/>
                <a:gd name="connsiteY0" fmla="*/ 815283 h 970517"/>
                <a:gd name="connsiteX1" fmla="*/ 1252494 w 1390197"/>
                <a:gd name="connsiteY1" fmla="*/ 897265 h 970517"/>
                <a:gd name="connsiteX2" fmla="*/ 955337 w 1390197"/>
                <a:gd name="connsiteY2" fmla="*/ 965712 h 970517"/>
                <a:gd name="connsiteX3" fmla="*/ 837621 w 1390197"/>
                <a:gd name="connsiteY3" fmla="*/ 960750 h 970517"/>
                <a:gd name="connsiteX4" fmla="*/ 773564 w 1390197"/>
                <a:gd name="connsiteY4" fmla="*/ 941511 h 970517"/>
                <a:gd name="connsiteX5" fmla="*/ 720843 w 1390197"/>
                <a:gd name="connsiteY5" fmla="*/ 915866 h 970517"/>
                <a:gd name="connsiteX6" fmla="*/ 696824 w 1390197"/>
                <a:gd name="connsiteY6" fmla="*/ 904553 h 970517"/>
                <a:gd name="connsiteX7" fmla="*/ 653321 w 1390197"/>
                <a:gd name="connsiteY7" fmla="*/ 926460 h 970517"/>
                <a:gd name="connsiteX8" fmla="*/ 529493 w 1390197"/>
                <a:gd name="connsiteY8" fmla="*/ 966468 h 970517"/>
                <a:gd name="connsiteX9" fmla="*/ 421689 w 1390197"/>
                <a:gd name="connsiteY9" fmla="*/ 969451 h 970517"/>
                <a:gd name="connsiteX10" fmla="*/ 96002 w 1390197"/>
                <a:gd name="connsiteY10" fmla="*/ 893783 h 970517"/>
                <a:gd name="connsiteX11" fmla="*/ 32041 w 1390197"/>
                <a:gd name="connsiteY11" fmla="*/ 864302 h 970517"/>
                <a:gd name="connsiteX12" fmla="*/ 52 w 1390197"/>
                <a:gd name="connsiteY12" fmla="*/ 802905 h 970517"/>
                <a:gd name="connsiteX13" fmla="*/ 22726 w 1390197"/>
                <a:gd name="connsiteY13" fmla="*/ 743219 h 970517"/>
                <a:gd name="connsiteX14" fmla="*/ 87386 w 1390197"/>
                <a:gd name="connsiteY14" fmla="*/ 716673 h 970517"/>
                <a:gd name="connsiteX15" fmla="*/ 185095 w 1390197"/>
                <a:gd name="connsiteY15" fmla="*/ 758690 h 970517"/>
                <a:gd name="connsiteX16" fmla="*/ 469898 w 1390197"/>
                <a:gd name="connsiteY16" fmla="*/ 810017 h 970517"/>
                <a:gd name="connsiteX17" fmla="*/ 613113 w 1390197"/>
                <a:gd name="connsiteY17" fmla="*/ 751360 h 970517"/>
                <a:gd name="connsiteX18" fmla="*/ 613630 w 1390197"/>
                <a:gd name="connsiteY18" fmla="*/ 627446 h 970517"/>
                <a:gd name="connsiteX19" fmla="*/ 605721 w 1390197"/>
                <a:gd name="connsiteY19" fmla="*/ 556332 h 970517"/>
                <a:gd name="connsiteX20" fmla="*/ 604236 w 1390197"/>
                <a:gd name="connsiteY20" fmla="*/ 553227 h 970517"/>
                <a:gd name="connsiteX21" fmla="*/ 485448 w 1390197"/>
                <a:gd name="connsiteY21" fmla="*/ 473668 h 970517"/>
                <a:gd name="connsiteX22" fmla="*/ 421348 w 1390197"/>
                <a:gd name="connsiteY22" fmla="*/ 439864 h 970517"/>
                <a:gd name="connsiteX23" fmla="*/ 359331 w 1390197"/>
                <a:gd name="connsiteY23" fmla="*/ 376574 h 970517"/>
                <a:gd name="connsiteX24" fmla="*/ 323061 w 1390197"/>
                <a:gd name="connsiteY24" fmla="*/ 213553 h 970517"/>
                <a:gd name="connsiteX25" fmla="*/ 434250 w 1390197"/>
                <a:gd name="connsiteY25" fmla="*/ 39032 h 970517"/>
                <a:gd name="connsiteX26" fmla="*/ 521225 w 1390197"/>
                <a:gd name="connsiteY26" fmla="*/ 3420 h 970517"/>
                <a:gd name="connsiteX27" fmla="*/ 594707 w 1390197"/>
                <a:gd name="connsiteY27" fmla="*/ 102 h 970517"/>
                <a:gd name="connsiteX28" fmla="*/ 716989 w 1390197"/>
                <a:gd name="connsiteY28" fmla="*/ 108 h 970517"/>
                <a:gd name="connsiteX29" fmla="*/ 817937 w 1390197"/>
                <a:gd name="connsiteY29" fmla="*/ 498 h 970517"/>
                <a:gd name="connsiteX30" fmla="*/ 888449 w 1390197"/>
                <a:gd name="connsiteY30" fmla="*/ 4327 h 970517"/>
                <a:gd name="connsiteX31" fmla="*/ 1055786 w 1390197"/>
                <a:gd name="connsiteY31" fmla="*/ 129325 h 970517"/>
                <a:gd name="connsiteX32" fmla="*/ 1083568 w 1390197"/>
                <a:gd name="connsiteY32" fmla="*/ 290160 h 970517"/>
                <a:gd name="connsiteX33" fmla="*/ 1082064 w 1390197"/>
                <a:gd name="connsiteY33" fmla="*/ 295986 h 970517"/>
                <a:gd name="connsiteX34" fmla="*/ 918666 w 1390197"/>
                <a:gd name="connsiteY34" fmla="*/ 473522 h 970517"/>
                <a:gd name="connsiteX35" fmla="*/ 811447 w 1390197"/>
                <a:gd name="connsiteY35" fmla="*/ 534048 h 970517"/>
                <a:gd name="connsiteX36" fmla="*/ 793126 w 1390197"/>
                <a:gd name="connsiteY36" fmla="*/ 563358 h 970517"/>
                <a:gd name="connsiteX37" fmla="*/ 787117 w 1390197"/>
                <a:gd name="connsiteY37" fmla="*/ 625503 h 970517"/>
                <a:gd name="connsiteX38" fmla="*/ 787427 w 1390197"/>
                <a:gd name="connsiteY38" fmla="*/ 748175 h 970517"/>
                <a:gd name="connsiteX39" fmla="*/ 856490 w 1390197"/>
                <a:gd name="connsiteY39" fmla="*/ 800732 h 970517"/>
                <a:gd name="connsiteX40" fmla="*/ 984075 w 1390197"/>
                <a:gd name="connsiteY40" fmla="*/ 803009 h 970517"/>
                <a:gd name="connsiteX41" fmla="*/ 1279369 w 1390197"/>
                <a:gd name="connsiteY41" fmla="*/ 706207 h 970517"/>
                <a:gd name="connsiteX42" fmla="*/ 1309099 w 1390197"/>
                <a:gd name="connsiteY42" fmla="*/ 698846 h 970517"/>
                <a:gd name="connsiteX43" fmla="*/ 1364706 w 1390197"/>
                <a:gd name="connsiteY43" fmla="*/ 729240 h 970517"/>
                <a:gd name="connsiteX44" fmla="*/ 1390186 w 1390197"/>
                <a:gd name="connsiteY44" fmla="*/ 815283 h 97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90197" h="970517">
                  <a:moveTo>
                    <a:pt x="1390186" y="815283"/>
                  </a:moveTo>
                  <a:cubicBezTo>
                    <a:pt x="1356017" y="858414"/>
                    <a:pt x="1302371" y="877959"/>
                    <a:pt x="1252494" y="897265"/>
                  </a:cubicBezTo>
                  <a:cubicBezTo>
                    <a:pt x="1155004" y="934996"/>
                    <a:pt x="1060200" y="960415"/>
                    <a:pt x="955337" y="965712"/>
                  </a:cubicBezTo>
                  <a:cubicBezTo>
                    <a:pt x="916066" y="967697"/>
                    <a:pt x="876399" y="968130"/>
                    <a:pt x="837621" y="960750"/>
                  </a:cubicBezTo>
                  <a:cubicBezTo>
                    <a:pt x="815666" y="956574"/>
                    <a:pt x="794180" y="950144"/>
                    <a:pt x="773564" y="941511"/>
                  </a:cubicBezTo>
                  <a:cubicBezTo>
                    <a:pt x="755590" y="933979"/>
                    <a:pt x="737788" y="925486"/>
                    <a:pt x="720843" y="915866"/>
                  </a:cubicBezTo>
                  <a:cubicBezTo>
                    <a:pt x="714980" y="912541"/>
                    <a:pt x="703278" y="903609"/>
                    <a:pt x="696824" y="904553"/>
                  </a:cubicBezTo>
                  <a:cubicBezTo>
                    <a:pt x="686096" y="906130"/>
                    <a:pt x="664263" y="921485"/>
                    <a:pt x="653321" y="926460"/>
                  </a:cubicBezTo>
                  <a:cubicBezTo>
                    <a:pt x="613490" y="944579"/>
                    <a:pt x="573026" y="960123"/>
                    <a:pt x="529493" y="966468"/>
                  </a:cubicBezTo>
                  <a:cubicBezTo>
                    <a:pt x="493637" y="971698"/>
                    <a:pt x="457776" y="970797"/>
                    <a:pt x="421689" y="969451"/>
                  </a:cubicBezTo>
                  <a:cubicBezTo>
                    <a:pt x="306616" y="965152"/>
                    <a:pt x="201814" y="938594"/>
                    <a:pt x="96002" y="893783"/>
                  </a:cubicBezTo>
                  <a:cubicBezTo>
                    <a:pt x="76494" y="885521"/>
                    <a:pt x="48340" y="877745"/>
                    <a:pt x="32041" y="864302"/>
                  </a:cubicBezTo>
                  <a:cubicBezTo>
                    <a:pt x="13605" y="849105"/>
                    <a:pt x="1020" y="826919"/>
                    <a:pt x="52" y="802905"/>
                  </a:cubicBezTo>
                  <a:cubicBezTo>
                    <a:pt x="-843" y="780816"/>
                    <a:pt x="7669" y="759281"/>
                    <a:pt x="22726" y="743219"/>
                  </a:cubicBezTo>
                  <a:cubicBezTo>
                    <a:pt x="38623" y="726251"/>
                    <a:pt x="63732" y="714147"/>
                    <a:pt x="87386" y="716673"/>
                  </a:cubicBezTo>
                  <a:cubicBezTo>
                    <a:pt x="121312" y="720296"/>
                    <a:pt x="153763" y="745435"/>
                    <a:pt x="185095" y="758690"/>
                  </a:cubicBezTo>
                  <a:cubicBezTo>
                    <a:pt x="273574" y="796104"/>
                    <a:pt x="374114" y="811569"/>
                    <a:pt x="469898" y="810017"/>
                  </a:cubicBezTo>
                  <a:cubicBezTo>
                    <a:pt x="530223" y="809042"/>
                    <a:pt x="571583" y="795112"/>
                    <a:pt x="613113" y="751360"/>
                  </a:cubicBezTo>
                  <a:cubicBezTo>
                    <a:pt x="614952" y="710080"/>
                    <a:pt x="614306" y="668745"/>
                    <a:pt x="613630" y="627446"/>
                  </a:cubicBezTo>
                  <a:cubicBezTo>
                    <a:pt x="613265" y="605022"/>
                    <a:pt x="615171" y="577185"/>
                    <a:pt x="605721" y="556332"/>
                  </a:cubicBezTo>
                  <a:lnTo>
                    <a:pt x="604236" y="553227"/>
                  </a:lnTo>
                  <a:cubicBezTo>
                    <a:pt x="584302" y="508378"/>
                    <a:pt x="526674" y="490588"/>
                    <a:pt x="485448" y="473668"/>
                  </a:cubicBezTo>
                  <a:cubicBezTo>
                    <a:pt x="463073" y="464493"/>
                    <a:pt x="441459" y="453338"/>
                    <a:pt x="421348" y="439864"/>
                  </a:cubicBezTo>
                  <a:cubicBezTo>
                    <a:pt x="396909" y="423492"/>
                    <a:pt x="376165" y="400557"/>
                    <a:pt x="359331" y="376574"/>
                  </a:cubicBezTo>
                  <a:cubicBezTo>
                    <a:pt x="325405" y="328262"/>
                    <a:pt x="312455" y="272076"/>
                    <a:pt x="323061" y="213553"/>
                  </a:cubicBezTo>
                  <a:cubicBezTo>
                    <a:pt x="334757" y="148997"/>
                    <a:pt x="379502" y="75520"/>
                    <a:pt x="434250" y="39032"/>
                  </a:cubicBezTo>
                  <a:cubicBezTo>
                    <a:pt x="460345" y="21637"/>
                    <a:pt x="490258" y="8790"/>
                    <a:pt x="521225" y="3420"/>
                  </a:cubicBezTo>
                  <a:cubicBezTo>
                    <a:pt x="545067" y="-720"/>
                    <a:pt x="570566" y="248"/>
                    <a:pt x="594707" y="102"/>
                  </a:cubicBezTo>
                  <a:cubicBezTo>
                    <a:pt x="635464" y="-142"/>
                    <a:pt x="676233" y="16"/>
                    <a:pt x="716989" y="108"/>
                  </a:cubicBezTo>
                  <a:cubicBezTo>
                    <a:pt x="750640" y="181"/>
                    <a:pt x="784286" y="297"/>
                    <a:pt x="817937" y="498"/>
                  </a:cubicBezTo>
                  <a:cubicBezTo>
                    <a:pt x="841488" y="638"/>
                    <a:pt x="865294" y="-574"/>
                    <a:pt x="888449" y="4327"/>
                  </a:cubicBezTo>
                  <a:cubicBezTo>
                    <a:pt x="952871" y="17953"/>
                    <a:pt x="1021172" y="74503"/>
                    <a:pt x="1055786" y="129325"/>
                  </a:cubicBezTo>
                  <a:cubicBezTo>
                    <a:pt x="1084664" y="175050"/>
                    <a:pt x="1096853" y="237463"/>
                    <a:pt x="1083568" y="290160"/>
                  </a:cubicBezTo>
                  <a:lnTo>
                    <a:pt x="1082064" y="295986"/>
                  </a:lnTo>
                  <a:cubicBezTo>
                    <a:pt x="1060413" y="383326"/>
                    <a:pt x="999558" y="439730"/>
                    <a:pt x="918666" y="473522"/>
                  </a:cubicBezTo>
                  <a:cubicBezTo>
                    <a:pt x="880460" y="489486"/>
                    <a:pt x="840672" y="503367"/>
                    <a:pt x="811447" y="534048"/>
                  </a:cubicBezTo>
                  <a:cubicBezTo>
                    <a:pt x="803270" y="542633"/>
                    <a:pt x="796609" y="551881"/>
                    <a:pt x="793126" y="563358"/>
                  </a:cubicBezTo>
                  <a:cubicBezTo>
                    <a:pt x="787288" y="582586"/>
                    <a:pt x="787702" y="605606"/>
                    <a:pt x="787117" y="625503"/>
                  </a:cubicBezTo>
                  <a:cubicBezTo>
                    <a:pt x="785905" y="666358"/>
                    <a:pt x="786855" y="707309"/>
                    <a:pt x="787427" y="748175"/>
                  </a:cubicBezTo>
                  <a:cubicBezTo>
                    <a:pt x="806052" y="772962"/>
                    <a:pt x="827131" y="789839"/>
                    <a:pt x="856490" y="800732"/>
                  </a:cubicBezTo>
                  <a:cubicBezTo>
                    <a:pt x="897326" y="815892"/>
                    <a:pt x="942125" y="809737"/>
                    <a:pt x="984075" y="803009"/>
                  </a:cubicBezTo>
                  <a:cubicBezTo>
                    <a:pt x="1089078" y="786174"/>
                    <a:pt x="1182951" y="749789"/>
                    <a:pt x="1279369" y="706207"/>
                  </a:cubicBezTo>
                  <a:lnTo>
                    <a:pt x="1309099" y="698846"/>
                  </a:lnTo>
                  <a:cubicBezTo>
                    <a:pt x="1333648" y="702024"/>
                    <a:pt x="1348967" y="709714"/>
                    <a:pt x="1364706" y="729240"/>
                  </a:cubicBezTo>
                  <a:cubicBezTo>
                    <a:pt x="1385516" y="755062"/>
                    <a:pt x="1389979" y="783446"/>
                    <a:pt x="1390186" y="815283"/>
                  </a:cubicBezTo>
                  <a:close/>
                </a:path>
              </a:pathLst>
            </a:custGeom>
            <a:solidFill>
              <a:srgbClr val="494E62"/>
            </a:solidFill>
            <a:ln w="6089" cap="flat">
              <a:noFill/>
              <a:prstDash val="solid"/>
              <a:miter/>
            </a:ln>
          </p:spPr>
          <p:txBody>
            <a:bodyPr rtlCol="0" anchor="ctr"/>
            <a:lstStyle/>
            <a:p>
              <a:endParaRPr lang="it-IT"/>
            </a:p>
          </p:txBody>
        </p:sp>
        <p:sp>
          <p:nvSpPr>
            <p:cNvPr id="34" name="Figura a mano libera: forma 33">
              <a:extLst>
                <a:ext uri="{FF2B5EF4-FFF2-40B4-BE49-F238E27FC236}">
                  <a16:creationId xmlns:a16="http://schemas.microsoft.com/office/drawing/2014/main" id="{CDE10151-7DCE-907F-50F8-DDC778CA8CBF}"/>
                </a:ext>
              </a:extLst>
            </p:cNvPr>
            <p:cNvSpPr/>
            <p:nvPr/>
          </p:nvSpPr>
          <p:spPr>
            <a:xfrm>
              <a:off x="6064466" y="4017790"/>
              <a:ext cx="431043" cy="251643"/>
            </a:xfrm>
            <a:custGeom>
              <a:avLst/>
              <a:gdLst>
                <a:gd name="connsiteX0" fmla="*/ 81410 w 431043"/>
                <a:gd name="connsiteY0" fmla="*/ 2854 h 251643"/>
                <a:gd name="connsiteX1" fmla="*/ 249655 w 431043"/>
                <a:gd name="connsiteY1" fmla="*/ 1886 h 251643"/>
                <a:gd name="connsiteX2" fmla="*/ 370159 w 431043"/>
                <a:gd name="connsiteY2" fmla="*/ 6501 h 251643"/>
                <a:gd name="connsiteX3" fmla="*/ 427738 w 431043"/>
                <a:gd name="connsiteY3" fmla="*/ 62631 h 251643"/>
                <a:gd name="connsiteX4" fmla="*/ 425644 w 431043"/>
                <a:gd name="connsiteY4" fmla="*/ 105361 h 251643"/>
                <a:gd name="connsiteX5" fmla="*/ 285638 w 431043"/>
                <a:gd name="connsiteY5" fmla="*/ 190618 h 251643"/>
                <a:gd name="connsiteX6" fmla="*/ 215443 w 431043"/>
                <a:gd name="connsiteY6" fmla="*/ 251619 h 251643"/>
                <a:gd name="connsiteX7" fmla="*/ 98111 w 431043"/>
                <a:gd name="connsiteY7" fmla="*/ 172274 h 251643"/>
                <a:gd name="connsiteX8" fmla="*/ 38870 w 431043"/>
                <a:gd name="connsiteY8" fmla="*/ 148054 h 251643"/>
                <a:gd name="connsiteX9" fmla="*/ 1194 w 431043"/>
                <a:gd name="connsiteY9" fmla="*/ 100764 h 251643"/>
                <a:gd name="connsiteX10" fmla="*/ 13164 w 431043"/>
                <a:gd name="connsiteY10" fmla="*/ 46381 h 251643"/>
                <a:gd name="connsiteX11" fmla="*/ 81410 w 431043"/>
                <a:gd name="connsiteY11" fmla="*/ 2854 h 2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1043" h="251643">
                  <a:moveTo>
                    <a:pt x="81410" y="2854"/>
                  </a:moveTo>
                  <a:cubicBezTo>
                    <a:pt x="136712" y="-1079"/>
                    <a:pt x="194139" y="1862"/>
                    <a:pt x="249655" y="1886"/>
                  </a:cubicBezTo>
                  <a:cubicBezTo>
                    <a:pt x="284402" y="1898"/>
                    <a:pt x="337853" y="-4677"/>
                    <a:pt x="370159" y="6501"/>
                  </a:cubicBezTo>
                  <a:cubicBezTo>
                    <a:pt x="394994" y="15098"/>
                    <a:pt x="417655" y="38655"/>
                    <a:pt x="427738" y="62631"/>
                  </a:cubicBezTo>
                  <a:cubicBezTo>
                    <a:pt x="433352" y="75990"/>
                    <a:pt x="431215" y="92362"/>
                    <a:pt x="425644" y="105361"/>
                  </a:cubicBezTo>
                  <a:cubicBezTo>
                    <a:pt x="404316" y="155134"/>
                    <a:pt x="330693" y="170764"/>
                    <a:pt x="285638" y="190618"/>
                  </a:cubicBezTo>
                  <a:cubicBezTo>
                    <a:pt x="255780" y="205870"/>
                    <a:pt x="237399" y="227302"/>
                    <a:pt x="215443" y="251619"/>
                  </a:cubicBezTo>
                  <a:cubicBezTo>
                    <a:pt x="179947" y="216860"/>
                    <a:pt x="144853" y="189589"/>
                    <a:pt x="98111" y="172274"/>
                  </a:cubicBezTo>
                  <a:cubicBezTo>
                    <a:pt x="78366" y="164955"/>
                    <a:pt x="57080" y="158806"/>
                    <a:pt x="38870" y="148054"/>
                  </a:cubicBezTo>
                  <a:cubicBezTo>
                    <a:pt x="21779" y="137959"/>
                    <a:pt x="5090" y="120960"/>
                    <a:pt x="1194" y="100764"/>
                  </a:cubicBezTo>
                  <a:cubicBezTo>
                    <a:pt x="-2484" y="81670"/>
                    <a:pt x="2460" y="62333"/>
                    <a:pt x="13164" y="46381"/>
                  </a:cubicBezTo>
                  <a:cubicBezTo>
                    <a:pt x="29621" y="21838"/>
                    <a:pt x="52983" y="8492"/>
                    <a:pt x="81410" y="2854"/>
                  </a:cubicBezTo>
                  <a:close/>
                </a:path>
              </a:pathLst>
            </a:custGeom>
            <a:solidFill>
              <a:srgbClr val="FFDAB9"/>
            </a:solidFill>
            <a:ln w="6089" cap="flat">
              <a:noFill/>
              <a:prstDash val="solid"/>
              <a:miter/>
            </a:ln>
          </p:spPr>
          <p:txBody>
            <a:bodyPr rtlCol="0" anchor="ctr"/>
            <a:lstStyle/>
            <a:p>
              <a:endParaRPr lang="it-IT"/>
            </a:p>
          </p:txBody>
        </p:sp>
      </p:grpSp>
      <p:sp>
        <p:nvSpPr>
          <p:cNvPr id="36" name="Figura a mano libera: forma 35">
            <a:extLst>
              <a:ext uri="{FF2B5EF4-FFF2-40B4-BE49-F238E27FC236}">
                <a16:creationId xmlns:a16="http://schemas.microsoft.com/office/drawing/2014/main" id="{623B068A-AA79-CF72-FF72-BE340C0197D8}"/>
              </a:ext>
            </a:extLst>
          </p:cNvPr>
          <p:cNvSpPr/>
          <p:nvPr/>
        </p:nvSpPr>
        <p:spPr>
          <a:xfrm>
            <a:off x="5456688" y="4210035"/>
            <a:ext cx="2978167" cy="407247"/>
          </a:xfrm>
          <a:custGeom>
            <a:avLst/>
            <a:gdLst>
              <a:gd name="connsiteX0" fmla="*/ 112223 w 3303292"/>
              <a:gd name="connsiteY0" fmla="*/ 317845 h 489935"/>
              <a:gd name="connsiteX1" fmla="*/ 112223 w 3303292"/>
              <a:gd name="connsiteY1" fmla="*/ 317845 h 489935"/>
              <a:gd name="connsiteX2" fmla="*/ 76699 w 3303292"/>
              <a:gd name="connsiteY2" fmla="*/ 317845 h 489935"/>
              <a:gd name="connsiteX3" fmla="*/ 76699 w 3303292"/>
              <a:gd name="connsiteY3" fmla="*/ 321617 h 489935"/>
              <a:gd name="connsiteX4" fmla="*/ 84174 w 3303292"/>
              <a:gd name="connsiteY4" fmla="*/ 483877 h 489935"/>
              <a:gd name="connsiteX5" fmla="*/ 507 w 3303292"/>
              <a:gd name="connsiteY5" fmla="*/ 483877 h 489935"/>
              <a:gd name="connsiteX6" fmla="*/ 8050 w 3303292"/>
              <a:gd name="connsiteY6" fmla="*/ 332178 h 489935"/>
              <a:gd name="connsiteX7" fmla="*/ 507 w 3303292"/>
              <a:gd name="connsiteY7" fmla="*/ 53263 h 489935"/>
              <a:gd name="connsiteX8" fmla="*/ 135952 w 3303292"/>
              <a:gd name="connsiteY8" fmla="*/ 53263 h 489935"/>
              <a:gd name="connsiteX9" fmla="*/ 231415 w 3303292"/>
              <a:gd name="connsiteY9" fmla="*/ 85701 h 489935"/>
              <a:gd name="connsiteX10" fmla="*/ 267009 w 3303292"/>
              <a:gd name="connsiteY10" fmla="*/ 171838 h 489935"/>
              <a:gd name="connsiteX11" fmla="*/ 267009 w 3303292"/>
              <a:gd name="connsiteY11" fmla="*/ 171838 h 489935"/>
              <a:gd name="connsiteX12" fmla="*/ 246092 w 3303292"/>
              <a:gd name="connsiteY12" fmla="*/ 245767 h 489935"/>
              <a:gd name="connsiteX13" fmla="*/ 189650 w 3303292"/>
              <a:gd name="connsiteY13" fmla="*/ 298505 h 489935"/>
              <a:gd name="connsiteX14" fmla="*/ 189650 w 3303292"/>
              <a:gd name="connsiteY14" fmla="*/ 298505 h 489935"/>
              <a:gd name="connsiteX15" fmla="*/ 298212 w 3303292"/>
              <a:gd name="connsiteY15" fmla="*/ 452056 h 489935"/>
              <a:gd name="connsiteX16" fmla="*/ 222706 w 3303292"/>
              <a:gd name="connsiteY16" fmla="*/ 490735 h 489935"/>
              <a:gd name="connsiteX17" fmla="*/ 125322 w 3303292"/>
              <a:gd name="connsiteY17" fmla="*/ 317227 h 489935"/>
              <a:gd name="connsiteX18" fmla="*/ 112223 w 3303292"/>
              <a:gd name="connsiteY18" fmla="*/ 317845 h 489935"/>
              <a:gd name="connsiteX19" fmla="*/ 113458 w 3303292"/>
              <a:gd name="connsiteY19" fmla="*/ 116288 h 489935"/>
              <a:gd name="connsiteX20" fmla="*/ 113458 w 3303292"/>
              <a:gd name="connsiteY20" fmla="*/ 116288 h 489935"/>
              <a:gd name="connsiteX21" fmla="*/ 82940 w 3303292"/>
              <a:gd name="connsiteY21" fmla="*/ 116288 h 489935"/>
              <a:gd name="connsiteX22" fmla="*/ 78551 w 3303292"/>
              <a:gd name="connsiteY22" fmla="*/ 257289 h 489935"/>
              <a:gd name="connsiteX23" fmla="*/ 121002 w 3303292"/>
              <a:gd name="connsiteY23" fmla="*/ 257289 h 489935"/>
              <a:gd name="connsiteX24" fmla="*/ 169351 w 3303292"/>
              <a:gd name="connsiteY24" fmla="*/ 236715 h 489935"/>
              <a:gd name="connsiteX25" fmla="*/ 186496 w 3303292"/>
              <a:gd name="connsiteY25" fmla="*/ 178079 h 489935"/>
              <a:gd name="connsiteX26" fmla="*/ 186496 w 3303292"/>
              <a:gd name="connsiteY26" fmla="*/ 178079 h 489935"/>
              <a:gd name="connsiteX27" fmla="*/ 113458 w 3303292"/>
              <a:gd name="connsiteY27" fmla="*/ 116288 h 489935"/>
              <a:gd name="connsiteX28" fmla="*/ 410547 w 3303292"/>
              <a:gd name="connsiteY28" fmla="*/ 483877 h 489935"/>
              <a:gd name="connsiteX29" fmla="*/ 350333 w 3303292"/>
              <a:gd name="connsiteY29" fmla="*/ 460422 h 489935"/>
              <a:gd name="connsiteX30" fmla="*/ 326947 w 3303292"/>
              <a:gd name="connsiteY30" fmla="*/ 397397 h 489935"/>
              <a:gd name="connsiteX31" fmla="*/ 363089 w 3303292"/>
              <a:gd name="connsiteY31" fmla="*/ 328749 h 489935"/>
              <a:gd name="connsiteX32" fmla="*/ 451146 w 3303292"/>
              <a:gd name="connsiteY32" fmla="*/ 299740 h 489935"/>
              <a:gd name="connsiteX33" fmla="*/ 451146 w 3303292"/>
              <a:gd name="connsiteY33" fmla="*/ 299740 h 489935"/>
              <a:gd name="connsiteX34" fmla="*/ 493528 w 3303292"/>
              <a:gd name="connsiteY34" fmla="*/ 299740 h 489935"/>
              <a:gd name="connsiteX35" fmla="*/ 493528 w 3303292"/>
              <a:gd name="connsiteY35" fmla="*/ 289110 h 489935"/>
              <a:gd name="connsiteX36" fmla="*/ 481047 w 3303292"/>
              <a:gd name="connsiteY36" fmla="*/ 247344 h 489935"/>
              <a:gd name="connsiteX37" fmla="*/ 434275 w 3303292"/>
              <a:gd name="connsiteY37" fmla="*/ 236097 h 489935"/>
              <a:gd name="connsiteX38" fmla="*/ 434275 w 3303292"/>
              <a:gd name="connsiteY38" fmla="*/ 236097 h 489935"/>
              <a:gd name="connsiteX39" fmla="*/ 400260 w 3303292"/>
              <a:gd name="connsiteY39" fmla="*/ 241995 h 489935"/>
              <a:gd name="connsiteX40" fmla="*/ 356231 w 3303292"/>
              <a:gd name="connsiteY40" fmla="*/ 260443 h 489935"/>
              <a:gd name="connsiteX41" fmla="*/ 356231 w 3303292"/>
              <a:gd name="connsiteY41" fmla="*/ 260443 h 489935"/>
              <a:gd name="connsiteX42" fmla="*/ 338126 w 3303292"/>
              <a:gd name="connsiteY42" fmla="*/ 211134 h 489935"/>
              <a:gd name="connsiteX43" fmla="*/ 403346 w 3303292"/>
              <a:gd name="connsiteY43" fmla="*/ 177461 h 489935"/>
              <a:gd name="connsiteX44" fmla="*/ 466713 w 3303292"/>
              <a:gd name="connsiteY44" fmla="*/ 162442 h 489935"/>
              <a:gd name="connsiteX45" fmla="*/ 466713 w 3303292"/>
              <a:gd name="connsiteY45" fmla="*/ 162442 h 489935"/>
              <a:gd name="connsiteX46" fmla="*/ 564714 w 3303292"/>
              <a:gd name="connsiteY46" fmla="*/ 257289 h 489935"/>
              <a:gd name="connsiteX47" fmla="*/ 564714 w 3303292"/>
              <a:gd name="connsiteY47" fmla="*/ 257289 h 489935"/>
              <a:gd name="connsiteX48" fmla="*/ 564714 w 3303292"/>
              <a:gd name="connsiteY48" fmla="*/ 379635 h 489935"/>
              <a:gd name="connsiteX49" fmla="*/ 586523 w 3303292"/>
              <a:gd name="connsiteY49" fmla="*/ 457611 h 489935"/>
              <a:gd name="connsiteX50" fmla="*/ 586523 w 3303292"/>
              <a:gd name="connsiteY50" fmla="*/ 457611 h 489935"/>
              <a:gd name="connsiteX51" fmla="*/ 520412 w 3303292"/>
              <a:gd name="connsiteY51" fmla="*/ 485729 h 489935"/>
              <a:gd name="connsiteX52" fmla="*/ 497300 w 3303292"/>
              <a:gd name="connsiteY52" fmla="*/ 432030 h 489935"/>
              <a:gd name="connsiteX53" fmla="*/ 497300 w 3303292"/>
              <a:gd name="connsiteY53" fmla="*/ 432030 h 489935"/>
              <a:gd name="connsiteX54" fmla="*/ 410547 w 3303292"/>
              <a:gd name="connsiteY54" fmla="*/ 483877 h 489935"/>
              <a:gd name="connsiteX55" fmla="*/ 410547 w 3303292"/>
              <a:gd name="connsiteY55" fmla="*/ 483877 h 489935"/>
              <a:gd name="connsiteX56" fmla="*/ 436744 w 3303292"/>
              <a:gd name="connsiteY56" fmla="*/ 420166 h 489935"/>
              <a:gd name="connsiteX57" fmla="*/ 436744 w 3303292"/>
              <a:gd name="connsiteY57" fmla="*/ 420166 h 489935"/>
              <a:gd name="connsiteX58" fmla="*/ 493528 w 3303292"/>
              <a:gd name="connsiteY58" fmla="*/ 394586 h 489935"/>
              <a:gd name="connsiteX59" fmla="*/ 493528 w 3303292"/>
              <a:gd name="connsiteY59" fmla="*/ 394586 h 489935"/>
              <a:gd name="connsiteX60" fmla="*/ 493528 w 3303292"/>
              <a:gd name="connsiteY60" fmla="*/ 352820 h 489935"/>
              <a:gd name="connsiteX61" fmla="*/ 439899 w 3303292"/>
              <a:gd name="connsiteY61" fmla="*/ 345277 h 489935"/>
              <a:gd name="connsiteX62" fmla="*/ 439899 w 3303292"/>
              <a:gd name="connsiteY62" fmla="*/ 345277 h 489935"/>
              <a:gd name="connsiteX63" fmla="*/ 400534 w 3303292"/>
              <a:gd name="connsiteY63" fmla="*/ 380252 h 489935"/>
              <a:gd name="connsiteX64" fmla="*/ 400534 w 3303292"/>
              <a:gd name="connsiteY64" fmla="*/ 380252 h 489935"/>
              <a:gd name="connsiteX65" fmla="*/ 410547 w 3303292"/>
              <a:gd name="connsiteY65" fmla="*/ 409262 h 489935"/>
              <a:gd name="connsiteX66" fmla="*/ 436744 w 3303292"/>
              <a:gd name="connsiteY66" fmla="*/ 420166 h 489935"/>
              <a:gd name="connsiteX67" fmla="*/ 628974 w 3303292"/>
              <a:gd name="connsiteY67" fmla="*/ 181782 h 489935"/>
              <a:gd name="connsiteX68" fmla="*/ 665184 w 3303292"/>
              <a:gd name="connsiteY68" fmla="*/ 181782 h 489935"/>
              <a:gd name="connsiteX69" fmla="*/ 665184 w 3303292"/>
              <a:gd name="connsiteY69" fmla="*/ 113751 h 489935"/>
              <a:gd name="connsiteX70" fmla="*/ 749400 w 3303292"/>
              <a:gd name="connsiteY70" fmla="*/ 97566 h 489935"/>
              <a:gd name="connsiteX71" fmla="*/ 741308 w 3303292"/>
              <a:gd name="connsiteY71" fmla="*/ 181782 h 489935"/>
              <a:gd name="connsiteX72" fmla="*/ 816814 w 3303292"/>
              <a:gd name="connsiteY72" fmla="*/ 181782 h 489935"/>
              <a:gd name="connsiteX73" fmla="*/ 809956 w 3303292"/>
              <a:gd name="connsiteY73" fmla="*/ 232943 h 489935"/>
              <a:gd name="connsiteX74" fmla="*/ 738839 w 3303292"/>
              <a:gd name="connsiteY74" fmla="*/ 232943 h 489935"/>
              <a:gd name="connsiteX75" fmla="*/ 735684 w 3303292"/>
              <a:gd name="connsiteY75" fmla="*/ 363382 h 489935"/>
              <a:gd name="connsiteX76" fmla="*/ 741308 w 3303292"/>
              <a:gd name="connsiteY76" fmla="*/ 402404 h 489935"/>
              <a:gd name="connsiteX77" fmla="*/ 761882 w 3303292"/>
              <a:gd name="connsiteY77" fmla="*/ 412074 h 489935"/>
              <a:gd name="connsiteX78" fmla="*/ 801864 w 3303292"/>
              <a:gd name="connsiteY78" fmla="*/ 405216 h 489935"/>
              <a:gd name="connsiteX79" fmla="*/ 801864 w 3303292"/>
              <a:gd name="connsiteY79" fmla="*/ 405216 h 489935"/>
              <a:gd name="connsiteX80" fmla="*/ 805567 w 3303292"/>
              <a:gd name="connsiteY80" fmla="*/ 449518 h 489935"/>
              <a:gd name="connsiteX81" fmla="*/ 733215 w 3303292"/>
              <a:gd name="connsiteY81" fmla="*/ 483877 h 489935"/>
              <a:gd name="connsiteX82" fmla="*/ 682055 w 3303292"/>
              <a:gd name="connsiteY82" fmla="*/ 461108 h 489935"/>
              <a:gd name="connsiteX83" fmla="*/ 662029 w 3303292"/>
              <a:gd name="connsiteY83" fmla="*/ 401444 h 489935"/>
              <a:gd name="connsiteX84" fmla="*/ 662029 w 3303292"/>
              <a:gd name="connsiteY84" fmla="*/ 401444 h 489935"/>
              <a:gd name="connsiteX85" fmla="*/ 665801 w 3303292"/>
              <a:gd name="connsiteY85" fmla="*/ 331561 h 489935"/>
              <a:gd name="connsiteX86" fmla="*/ 665184 w 3303292"/>
              <a:gd name="connsiteY86" fmla="*/ 232943 h 489935"/>
              <a:gd name="connsiteX87" fmla="*/ 622116 w 3303292"/>
              <a:gd name="connsiteY87" fmla="*/ 232943 h 489935"/>
              <a:gd name="connsiteX88" fmla="*/ 628974 w 3303292"/>
              <a:gd name="connsiteY88" fmla="*/ 181782 h 489935"/>
              <a:gd name="connsiteX89" fmla="*/ 924759 w 3303292"/>
              <a:gd name="connsiteY89" fmla="*/ 483877 h 489935"/>
              <a:gd name="connsiteX90" fmla="*/ 864546 w 3303292"/>
              <a:gd name="connsiteY90" fmla="*/ 460422 h 489935"/>
              <a:gd name="connsiteX91" fmla="*/ 841160 w 3303292"/>
              <a:gd name="connsiteY91" fmla="*/ 397397 h 489935"/>
              <a:gd name="connsiteX92" fmla="*/ 877371 w 3303292"/>
              <a:gd name="connsiteY92" fmla="*/ 328749 h 489935"/>
              <a:gd name="connsiteX93" fmla="*/ 965359 w 3303292"/>
              <a:gd name="connsiteY93" fmla="*/ 299740 h 489935"/>
              <a:gd name="connsiteX94" fmla="*/ 965359 w 3303292"/>
              <a:gd name="connsiteY94" fmla="*/ 299740 h 489935"/>
              <a:gd name="connsiteX95" fmla="*/ 1007810 w 3303292"/>
              <a:gd name="connsiteY95" fmla="*/ 299740 h 489935"/>
              <a:gd name="connsiteX96" fmla="*/ 1007810 w 3303292"/>
              <a:gd name="connsiteY96" fmla="*/ 289110 h 489935"/>
              <a:gd name="connsiteX97" fmla="*/ 995328 w 3303292"/>
              <a:gd name="connsiteY97" fmla="*/ 247344 h 489935"/>
              <a:gd name="connsiteX98" fmla="*/ 948488 w 3303292"/>
              <a:gd name="connsiteY98" fmla="*/ 236097 h 489935"/>
              <a:gd name="connsiteX99" fmla="*/ 948488 w 3303292"/>
              <a:gd name="connsiteY99" fmla="*/ 236097 h 489935"/>
              <a:gd name="connsiteX100" fmla="*/ 914472 w 3303292"/>
              <a:gd name="connsiteY100" fmla="*/ 241995 h 489935"/>
              <a:gd name="connsiteX101" fmla="*/ 870513 w 3303292"/>
              <a:gd name="connsiteY101" fmla="*/ 260443 h 489935"/>
              <a:gd name="connsiteX102" fmla="*/ 870513 w 3303292"/>
              <a:gd name="connsiteY102" fmla="*/ 260443 h 489935"/>
              <a:gd name="connsiteX103" fmla="*/ 852407 w 3303292"/>
              <a:gd name="connsiteY103" fmla="*/ 211134 h 489935"/>
              <a:gd name="connsiteX104" fmla="*/ 917627 w 3303292"/>
              <a:gd name="connsiteY104" fmla="*/ 177461 h 489935"/>
              <a:gd name="connsiteX105" fmla="*/ 980926 w 3303292"/>
              <a:gd name="connsiteY105" fmla="*/ 162442 h 489935"/>
              <a:gd name="connsiteX106" fmla="*/ 980926 w 3303292"/>
              <a:gd name="connsiteY106" fmla="*/ 162442 h 489935"/>
              <a:gd name="connsiteX107" fmla="*/ 1078927 w 3303292"/>
              <a:gd name="connsiteY107" fmla="*/ 257289 h 489935"/>
              <a:gd name="connsiteX108" fmla="*/ 1078927 w 3303292"/>
              <a:gd name="connsiteY108" fmla="*/ 257289 h 489935"/>
              <a:gd name="connsiteX109" fmla="*/ 1078927 w 3303292"/>
              <a:gd name="connsiteY109" fmla="*/ 379635 h 489935"/>
              <a:gd name="connsiteX110" fmla="*/ 1100804 w 3303292"/>
              <a:gd name="connsiteY110" fmla="*/ 457611 h 489935"/>
              <a:gd name="connsiteX111" fmla="*/ 1100804 w 3303292"/>
              <a:gd name="connsiteY111" fmla="*/ 457611 h 489935"/>
              <a:gd name="connsiteX112" fmla="*/ 1034624 w 3303292"/>
              <a:gd name="connsiteY112" fmla="*/ 485729 h 489935"/>
              <a:gd name="connsiteX113" fmla="*/ 1011513 w 3303292"/>
              <a:gd name="connsiteY113" fmla="*/ 432030 h 489935"/>
              <a:gd name="connsiteX114" fmla="*/ 1011513 w 3303292"/>
              <a:gd name="connsiteY114" fmla="*/ 432030 h 489935"/>
              <a:gd name="connsiteX115" fmla="*/ 924759 w 3303292"/>
              <a:gd name="connsiteY115" fmla="*/ 483877 h 489935"/>
              <a:gd name="connsiteX116" fmla="*/ 924759 w 3303292"/>
              <a:gd name="connsiteY116" fmla="*/ 483877 h 489935"/>
              <a:gd name="connsiteX117" fmla="*/ 951025 w 3303292"/>
              <a:gd name="connsiteY117" fmla="*/ 420166 h 489935"/>
              <a:gd name="connsiteX118" fmla="*/ 951025 w 3303292"/>
              <a:gd name="connsiteY118" fmla="*/ 420166 h 489935"/>
              <a:gd name="connsiteX119" fmla="*/ 1007810 w 3303292"/>
              <a:gd name="connsiteY119" fmla="*/ 394586 h 489935"/>
              <a:gd name="connsiteX120" fmla="*/ 1007810 w 3303292"/>
              <a:gd name="connsiteY120" fmla="*/ 394586 h 489935"/>
              <a:gd name="connsiteX121" fmla="*/ 1007810 w 3303292"/>
              <a:gd name="connsiteY121" fmla="*/ 352820 h 489935"/>
              <a:gd name="connsiteX122" fmla="*/ 954112 w 3303292"/>
              <a:gd name="connsiteY122" fmla="*/ 345277 h 489935"/>
              <a:gd name="connsiteX123" fmla="*/ 954112 w 3303292"/>
              <a:gd name="connsiteY123" fmla="*/ 345277 h 489935"/>
              <a:gd name="connsiteX124" fmla="*/ 914815 w 3303292"/>
              <a:gd name="connsiteY124" fmla="*/ 380252 h 489935"/>
              <a:gd name="connsiteX125" fmla="*/ 914815 w 3303292"/>
              <a:gd name="connsiteY125" fmla="*/ 380252 h 489935"/>
              <a:gd name="connsiteX126" fmla="*/ 924759 w 3303292"/>
              <a:gd name="connsiteY126" fmla="*/ 409262 h 489935"/>
              <a:gd name="connsiteX127" fmla="*/ 951025 w 3303292"/>
              <a:gd name="connsiteY127" fmla="*/ 420166 h 489935"/>
              <a:gd name="connsiteX128" fmla="*/ 1143255 w 3303292"/>
              <a:gd name="connsiteY128" fmla="*/ 181782 h 489935"/>
              <a:gd name="connsiteX129" fmla="*/ 1179397 w 3303292"/>
              <a:gd name="connsiteY129" fmla="*/ 181782 h 489935"/>
              <a:gd name="connsiteX130" fmla="*/ 1179397 w 3303292"/>
              <a:gd name="connsiteY130" fmla="*/ 113751 h 489935"/>
              <a:gd name="connsiteX131" fmla="*/ 1263682 w 3303292"/>
              <a:gd name="connsiteY131" fmla="*/ 97566 h 489935"/>
              <a:gd name="connsiteX132" fmla="*/ 1255521 w 3303292"/>
              <a:gd name="connsiteY132" fmla="*/ 181782 h 489935"/>
              <a:gd name="connsiteX133" fmla="*/ 1331096 w 3303292"/>
              <a:gd name="connsiteY133" fmla="*/ 181782 h 489935"/>
              <a:gd name="connsiteX134" fmla="*/ 1324169 w 3303292"/>
              <a:gd name="connsiteY134" fmla="*/ 232943 h 489935"/>
              <a:gd name="connsiteX135" fmla="*/ 1253052 w 3303292"/>
              <a:gd name="connsiteY135" fmla="*/ 232943 h 489935"/>
              <a:gd name="connsiteX136" fmla="*/ 1249966 w 3303292"/>
              <a:gd name="connsiteY136" fmla="*/ 363382 h 489935"/>
              <a:gd name="connsiteX137" fmla="*/ 1255521 w 3303292"/>
              <a:gd name="connsiteY137" fmla="*/ 402404 h 489935"/>
              <a:gd name="connsiteX138" fmla="*/ 1276163 w 3303292"/>
              <a:gd name="connsiteY138" fmla="*/ 412074 h 489935"/>
              <a:gd name="connsiteX139" fmla="*/ 1316077 w 3303292"/>
              <a:gd name="connsiteY139" fmla="*/ 405216 h 489935"/>
              <a:gd name="connsiteX140" fmla="*/ 1316077 w 3303292"/>
              <a:gd name="connsiteY140" fmla="*/ 405216 h 489935"/>
              <a:gd name="connsiteX141" fmla="*/ 1319849 w 3303292"/>
              <a:gd name="connsiteY141" fmla="*/ 449518 h 489935"/>
              <a:gd name="connsiteX142" fmla="*/ 1247428 w 3303292"/>
              <a:gd name="connsiteY142" fmla="*/ 483877 h 489935"/>
              <a:gd name="connsiteX143" fmla="*/ 1196268 w 3303292"/>
              <a:gd name="connsiteY143" fmla="*/ 461108 h 489935"/>
              <a:gd name="connsiteX144" fmla="*/ 1176311 w 3303292"/>
              <a:gd name="connsiteY144" fmla="*/ 401444 h 489935"/>
              <a:gd name="connsiteX145" fmla="*/ 1176311 w 3303292"/>
              <a:gd name="connsiteY145" fmla="*/ 401444 h 489935"/>
              <a:gd name="connsiteX146" fmla="*/ 1180014 w 3303292"/>
              <a:gd name="connsiteY146" fmla="*/ 331561 h 489935"/>
              <a:gd name="connsiteX147" fmla="*/ 1179397 w 3303292"/>
              <a:gd name="connsiteY147" fmla="*/ 232943 h 489935"/>
              <a:gd name="connsiteX148" fmla="*/ 1136329 w 3303292"/>
              <a:gd name="connsiteY148" fmla="*/ 232943 h 489935"/>
              <a:gd name="connsiteX149" fmla="*/ 1143255 w 3303292"/>
              <a:gd name="connsiteY149" fmla="*/ 181782 h 489935"/>
              <a:gd name="connsiteX150" fmla="*/ 1357911 w 3303292"/>
              <a:gd name="connsiteY150" fmla="*/ 353438 h 489935"/>
              <a:gd name="connsiteX151" fmla="*/ 1400979 w 3303292"/>
              <a:gd name="connsiteY151" fmla="*/ 217992 h 489935"/>
              <a:gd name="connsiteX152" fmla="*/ 1501723 w 3303292"/>
              <a:gd name="connsiteY152" fmla="*/ 162442 h 489935"/>
              <a:gd name="connsiteX153" fmla="*/ 1591631 w 3303292"/>
              <a:gd name="connsiteY153" fmla="*/ 199887 h 489935"/>
              <a:gd name="connsiteX154" fmla="*/ 1623727 w 3303292"/>
              <a:gd name="connsiteY154" fmla="*/ 299122 h 489935"/>
              <a:gd name="connsiteX155" fmla="*/ 1623727 w 3303292"/>
              <a:gd name="connsiteY155" fmla="*/ 299122 h 489935"/>
              <a:gd name="connsiteX156" fmla="*/ 1582236 w 3303292"/>
              <a:gd name="connsiteY156" fmla="*/ 436145 h 489935"/>
              <a:gd name="connsiteX157" fmla="*/ 1477720 w 3303292"/>
              <a:gd name="connsiteY157" fmla="*/ 490735 h 489935"/>
              <a:gd name="connsiteX158" fmla="*/ 1477720 w 3303292"/>
              <a:gd name="connsiteY158" fmla="*/ 490735 h 489935"/>
              <a:gd name="connsiteX159" fmla="*/ 1391926 w 3303292"/>
              <a:gd name="connsiteY159" fmla="*/ 451713 h 489935"/>
              <a:gd name="connsiteX160" fmla="*/ 1357911 w 3303292"/>
              <a:gd name="connsiteY160" fmla="*/ 353438 h 489935"/>
              <a:gd name="connsiteX161" fmla="*/ 1357911 w 3303292"/>
              <a:gd name="connsiteY161" fmla="*/ 353438 h 489935"/>
              <a:gd name="connsiteX162" fmla="*/ 1553844 w 3303292"/>
              <a:gd name="connsiteY162" fmla="*/ 331561 h 489935"/>
              <a:gd name="connsiteX163" fmla="*/ 1553844 w 3303292"/>
              <a:gd name="connsiteY163" fmla="*/ 331561 h 489935"/>
              <a:gd name="connsiteX164" fmla="*/ 1492053 w 3303292"/>
              <a:gd name="connsiteY164" fmla="*/ 241104 h 489935"/>
              <a:gd name="connsiteX165" fmla="*/ 1492053 w 3303292"/>
              <a:gd name="connsiteY165" fmla="*/ 241104 h 489935"/>
              <a:gd name="connsiteX166" fmla="*/ 1427794 w 3303292"/>
              <a:gd name="connsiteY166" fmla="*/ 325937 h 489935"/>
              <a:gd name="connsiteX167" fmla="*/ 1427794 w 3303292"/>
              <a:gd name="connsiteY167" fmla="*/ 325937 h 489935"/>
              <a:gd name="connsiteX168" fmla="*/ 1445899 w 3303292"/>
              <a:gd name="connsiteY168" fmla="*/ 395203 h 489935"/>
              <a:gd name="connsiteX169" fmla="*/ 1493630 w 3303292"/>
              <a:gd name="connsiteY169" fmla="*/ 420166 h 489935"/>
              <a:gd name="connsiteX170" fmla="*/ 1538550 w 3303292"/>
              <a:gd name="connsiteY170" fmla="*/ 397397 h 489935"/>
              <a:gd name="connsiteX171" fmla="*/ 1553844 w 3303292"/>
              <a:gd name="connsiteY171" fmla="*/ 331561 h 489935"/>
              <a:gd name="connsiteX172" fmla="*/ 1752314 w 3303292"/>
              <a:gd name="connsiteY172" fmla="*/ 483877 h 489935"/>
              <a:gd name="connsiteX173" fmla="*/ 1752314 w 3303292"/>
              <a:gd name="connsiteY173" fmla="*/ 483877 h 489935"/>
              <a:gd name="connsiteX174" fmla="*/ 1697725 w 3303292"/>
              <a:gd name="connsiteY174" fmla="*/ 461726 h 489935"/>
              <a:gd name="connsiteX175" fmla="*/ 1676808 w 3303292"/>
              <a:gd name="connsiteY175" fmla="*/ 403364 h 489935"/>
              <a:gd name="connsiteX176" fmla="*/ 1676808 w 3303292"/>
              <a:gd name="connsiteY176" fmla="*/ 403364 h 489935"/>
              <a:gd name="connsiteX177" fmla="*/ 1680580 w 3303292"/>
              <a:gd name="connsiteY177" fmla="*/ 331561 h 489935"/>
              <a:gd name="connsiteX178" fmla="*/ 1673653 w 3303292"/>
              <a:gd name="connsiteY178" fmla="*/ 181782 h 489935"/>
              <a:gd name="connsiteX179" fmla="*/ 1757321 w 3303292"/>
              <a:gd name="connsiteY179" fmla="*/ 166214 h 489935"/>
              <a:gd name="connsiteX180" fmla="*/ 1749228 w 3303292"/>
              <a:gd name="connsiteY180" fmla="*/ 355907 h 489935"/>
              <a:gd name="connsiteX181" fmla="*/ 1758898 w 3303292"/>
              <a:gd name="connsiteY181" fmla="*/ 395203 h 489935"/>
              <a:gd name="connsiteX182" fmla="*/ 1789759 w 3303292"/>
              <a:gd name="connsiteY182" fmla="*/ 407684 h 489935"/>
              <a:gd name="connsiteX183" fmla="*/ 1848395 w 3303292"/>
              <a:gd name="connsiteY183" fmla="*/ 386493 h 489935"/>
              <a:gd name="connsiteX184" fmla="*/ 1848395 w 3303292"/>
              <a:gd name="connsiteY184" fmla="*/ 386493 h 489935"/>
              <a:gd name="connsiteX185" fmla="*/ 1848395 w 3303292"/>
              <a:gd name="connsiteY185" fmla="*/ 349049 h 489935"/>
              <a:gd name="connsiteX186" fmla="*/ 1841537 w 3303292"/>
              <a:gd name="connsiteY186" fmla="*/ 184937 h 489935"/>
              <a:gd name="connsiteX187" fmla="*/ 1925822 w 3303292"/>
              <a:gd name="connsiteY187" fmla="*/ 169300 h 489935"/>
              <a:gd name="connsiteX188" fmla="*/ 1918346 w 3303292"/>
              <a:gd name="connsiteY188" fmla="*/ 325320 h 489935"/>
              <a:gd name="connsiteX189" fmla="*/ 1918964 w 3303292"/>
              <a:gd name="connsiteY189" fmla="*/ 376481 h 489935"/>
              <a:gd name="connsiteX190" fmla="*/ 1939538 w 3303292"/>
              <a:gd name="connsiteY190" fmla="*/ 456993 h 489935"/>
              <a:gd name="connsiteX191" fmla="*/ 1939538 w 3303292"/>
              <a:gd name="connsiteY191" fmla="*/ 456993 h 489935"/>
              <a:gd name="connsiteX192" fmla="*/ 1874661 w 3303292"/>
              <a:gd name="connsiteY192" fmla="*/ 485729 h 489935"/>
              <a:gd name="connsiteX193" fmla="*/ 1849698 w 3303292"/>
              <a:gd name="connsiteY193" fmla="*/ 420852 h 489935"/>
              <a:gd name="connsiteX194" fmla="*/ 1849698 w 3303292"/>
              <a:gd name="connsiteY194" fmla="*/ 420852 h 489935"/>
              <a:gd name="connsiteX195" fmla="*/ 1752314 w 3303292"/>
              <a:gd name="connsiteY195" fmla="*/ 483877 h 489935"/>
              <a:gd name="connsiteX196" fmla="*/ 1995705 w 3303292"/>
              <a:gd name="connsiteY196" fmla="*/ 181782 h 489935"/>
              <a:gd name="connsiteX197" fmla="*/ 2079372 w 3303292"/>
              <a:gd name="connsiteY197" fmla="*/ 166214 h 489935"/>
              <a:gd name="connsiteX198" fmla="*/ 2071828 w 3303292"/>
              <a:gd name="connsiteY198" fmla="*/ 321617 h 489935"/>
              <a:gd name="connsiteX199" fmla="*/ 2078686 w 3303292"/>
              <a:gd name="connsiteY199" fmla="*/ 468241 h 489935"/>
              <a:gd name="connsiteX200" fmla="*/ 1995087 w 3303292"/>
              <a:gd name="connsiteY200" fmla="*/ 483877 h 489935"/>
              <a:gd name="connsiteX201" fmla="*/ 2002563 w 3303292"/>
              <a:gd name="connsiteY201" fmla="*/ 332178 h 489935"/>
              <a:gd name="connsiteX202" fmla="*/ 1995705 w 3303292"/>
              <a:gd name="connsiteY202" fmla="*/ 181782 h 489935"/>
              <a:gd name="connsiteX203" fmla="*/ 1991316 w 3303292"/>
              <a:gd name="connsiteY203" fmla="*/ 74797 h 489935"/>
              <a:gd name="connsiteX204" fmla="*/ 2007569 w 3303292"/>
              <a:gd name="connsiteY204" fmla="*/ 37352 h 489935"/>
              <a:gd name="connsiteX205" fmla="*/ 2045014 w 3303292"/>
              <a:gd name="connsiteY205" fmla="*/ 20756 h 489935"/>
              <a:gd name="connsiteX206" fmla="*/ 2077452 w 3303292"/>
              <a:gd name="connsiteY206" fmla="*/ 32346 h 489935"/>
              <a:gd name="connsiteX207" fmla="*/ 2088699 w 3303292"/>
              <a:gd name="connsiteY207" fmla="*/ 66979 h 489935"/>
              <a:gd name="connsiteX208" fmla="*/ 2072789 w 3303292"/>
              <a:gd name="connsiteY208" fmla="*/ 106618 h 489935"/>
              <a:gd name="connsiteX209" fmla="*/ 2035961 w 3303292"/>
              <a:gd name="connsiteY209" fmla="*/ 123146 h 489935"/>
              <a:gd name="connsiteX210" fmla="*/ 2003180 w 3303292"/>
              <a:gd name="connsiteY210" fmla="*/ 109430 h 489935"/>
              <a:gd name="connsiteX211" fmla="*/ 1991316 w 3303292"/>
              <a:gd name="connsiteY211" fmla="*/ 74797 h 489935"/>
              <a:gd name="connsiteX212" fmla="*/ 2148021 w 3303292"/>
              <a:gd name="connsiteY212" fmla="*/ 16436 h 489935"/>
              <a:gd name="connsiteX213" fmla="*/ 2233472 w 3303292"/>
              <a:gd name="connsiteY213" fmla="*/ 799 h 489935"/>
              <a:gd name="connsiteX214" fmla="*/ 2225379 w 3303292"/>
              <a:gd name="connsiteY214" fmla="*/ 321617 h 489935"/>
              <a:gd name="connsiteX215" fmla="*/ 2232237 w 3303292"/>
              <a:gd name="connsiteY215" fmla="*/ 468241 h 489935"/>
              <a:gd name="connsiteX216" fmla="*/ 2148021 w 3303292"/>
              <a:gd name="connsiteY216" fmla="*/ 483877 h 489935"/>
              <a:gd name="connsiteX217" fmla="*/ 2155496 w 3303292"/>
              <a:gd name="connsiteY217" fmla="*/ 332178 h 489935"/>
              <a:gd name="connsiteX218" fmla="*/ 2148021 w 3303292"/>
              <a:gd name="connsiteY218" fmla="*/ 16436 h 489935"/>
              <a:gd name="connsiteX219" fmla="*/ 2305892 w 3303292"/>
              <a:gd name="connsiteY219" fmla="*/ 16436 h 489935"/>
              <a:gd name="connsiteX220" fmla="*/ 2391411 w 3303292"/>
              <a:gd name="connsiteY220" fmla="*/ 799 h 489935"/>
              <a:gd name="connsiteX221" fmla="*/ 2383250 w 3303292"/>
              <a:gd name="connsiteY221" fmla="*/ 321617 h 489935"/>
              <a:gd name="connsiteX222" fmla="*/ 2390108 w 3303292"/>
              <a:gd name="connsiteY222" fmla="*/ 468241 h 489935"/>
              <a:gd name="connsiteX223" fmla="*/ 2305892 w 3303292"/>
              <a:gd name="connsiteY223" fmla="*/ 483877 h 489935"/>
              <a:gd name="connsiteX224" fmla="*/ 2313367 w 3303292"/>
              <a:gd name="connsiteY224" fmla="*/ 332178 h 489935"/>
              <a:gd name="connsiteX225" fmla="*/ 2305892 w 3303292"/>
              <a:gd name="connsiteY225" fmla="*/ 16436 h 489935"/>
              <a:gd name="connsiteX226" fmla="*/ 2576097 w 3303292"/>
              <a:gd name="connsiteY226" fmla="*/ 420166 h 489935"/>
              <a:gd name="connsiteX227" fmla="*/ 2576097 w 3303292"/>
              <a:gd name="connsiteY227" fmla="*/ 420166 h 489935"/>
              <a:gd name="connsiteX228" fmla="*/ 2614159 w 3303292"/>
              <a:gd name="connsiteY228" fmla="*/ 410839 h 489935"/>
              <a:gd name="connsiteX229" fmla="*/ 2645363 w 3303292"/>
              <a:gd name="connsiteY229" fmla="*/ 392117 h 489935"/>
              <a:gd name="connsiteX230" fmla="*/ 2645363 w 3303292"/>
              <a:gd name="connsiteY230" fmla="*/ 392117 h 489935"/>
              <a:gd name="connsiteX231" fmla="*/ 2656610 w 3303292"/>
              <a:gd name="connsiteY231" fmla="*/ 382721 h 489935"/>
              <a:gd name="connsiteX232" fmla="*/ 2685345 w 3303292"/>
              <a:gd name="connsiteY232" fmla="*/ 417697 h 489935"/>
              <a:gd name="connsiteX233" fmla="*/ 2665937 w 3303292"/>
              <a:gd name="connsiteY233" fmla="*/ 442043 h 489935"/>
              <a:gd name="connsiteX234" fmla="*/ 2639465 w 3303292"/>
              <a:gd name="connsiteY234" fmla="*/ 465429 h 489935"/>
              <a:gd name="connsiteX235" fmla="*/ 2603872 w 3303292"/>
              <a:gd name="connsiteY235" fmla="*/ 482917 h 489935"/>
              <a:gd name="connsiteX236" fmla="*/ 2557992 w 3303292"/>
              <a:gd name="connsiteY236" fmla="*/ 490735 h 489935"/>
              <a:gd name="connsiteX237" fmla="*/ 2557992 w 3303292"/>
              <a:gd name="connsiteY237" fmla="*/ 490735 h 489935"/>
              <a:gd name="connsiteX238" fmla="*/ 2475628 w 3303292"/>
              <a:gd name="connsiteY238" fmla="*/ 452330 h 489935"/>
              <a:gd name="connsiteX239" fmla="*/ 2443806 w 3303292"/>
              <a:gd name="connsiteY239" fmla="*/ 353438 h 489935"/>
              <a:gd name="connsiteX240" fmla="*/ 2443806 w 3303292"/>
              <a:gd name="connsiteY240" fmla="*/ 353438 h 489935"/>
              <a:gd name="connsiteX241" fmla="*/ 2488109 w 3303292"/>
              <a:gd name="connsiteY241" fmla="*/ 219844 h 489935"/>
              <a:gd name="connsiteX242" fmla="*/ 2591733 w 3303292"/>
              <a:gd name="connsiteY242" fmla="*/ 162442 h 489935"/>
              <a:gd name="connsiteX243" fmla="*/ 2591733 w 3303292"/>
              <a:gd name="connsiteY243" fmla="*/ 162442 h 489935"/>
              <a:gd name="connsiteX244" fmla="*/ 2662508 w 3303292"/>
              <a:gd name="connsiteY244" fmla="*/ 188023 h 489935"/>
              <a:gd name="connsiteX245" fmla="*/ 2687814 w 3303292"/>
              <a:gd name="connsiteY245" fmla="*/ 259826 h 489935"/>
              <a:gd name="connsiteX246" fmla="*/ 2687814 w 3303292"/>
              <a:gd name="connsiteY246" fmla="*/ 259826 h 489935"/>
              <a:gd name="connsiteX247" fmla="*/ 2678419 w 3303292"/>
              <a:gd name="connsiteY247" fmla="*/ 322234 h 489935"/>
              <a:gd name="connsiteX248" fmla="*/ 2678419 w 3303292"/>
              <a:gd name="connsiteY248" fmla="*/ 322234 h 489935"/>
              <a:gd name="connsiteX249" fmla="*/ 2665937 w 3303292"/>
              <a:gd name="connsiteY249" fmla="*/ 335333 h 489935"/>
              <a:gd name="connsiteX250" fmla="*/ 2509918 w 3303292"/>
              <a:gd name="connsiteY250" fmla="*/ 349666 h 489935"/>
              <a:gd name="connsiteX251" fmla="*/ 2576097 w 3303292"/>
              <a:gd name="connsiteY251" fmla="*/ 420166 h 489935"/>
              <a:gd name="connsiteX252" fmla="*/ 2576097 w 3303292"/>
              <a:gd name="connsiteY252" fmla="*/ 226702 h 489935"/>
              <a:gd name="connsiteX253" fmla="*/ 2576097 w 3303292"/>
              <a:gd name="connsiteY253" fmla="*/ 226702 h 489935"/>
              <a:gd name="connsiteX254" fmla="*/ 2529943 w 3303292"/>
              <a:gd name="connsiteY254" fmla="*/ 248922 h 489935"/>
              <a:gd name="connsiteX255" fmla="*/ 2508066 w 3303292"/>
              <a:gd name="connsiteY255" fmla="*/ 305363 h 489935"/>
              <a:gd name="connsiteX256" fmla="*/ 2508066 w 3303292"/>
              <a:gd name="connsiteY256" fmla="*/ 305363 h 489935"/>
              <a:gd name="connsiteX257" fmla="*/ 2614159 w 3303292"/>
              <a:gd name="connsiteY257" fmla="*/ 292264 h 489935"/>
              <a:gd name="connsiteX258" fmla="*/ 2616011 w 3303292"/>
              <a:gd name="connsiteY258" fmla="*/ 268536 h 489935"/>
              <a:gd name="connsiteX259" fmla="*/ 2616011 w 3303292"/>
              <a:gd name="connsiteY259" fmla="*/ 268536 h 489935"/>
              <a:gd name="connsiteX260" fmla="*/ 2576097 w 3303292"/>
              <a:gd name="connsiteY260" fmla="*/ 226702 h 489935"/>
              <a:gd name="connsiteX261" fmla="*/ 2900001 w 3303292"/>
              <a:gd name="connsiteY261" fmla="*/ 192412 h 489935"/>
              <a:gd name="connsiteX262" fmla="*/ 2900001 w 3303292"/>
              <a:gd name="connsiteY262" fmla="*/ 192412 h 489935"/>
              <a:gd name="connsiteX263" fmla="*/ 2857550 w 3303292"/>
              <a:gd name="connsiteY263" fmla="*/ 157436 h 489935"/>
              <a:gd name="connsiteX264" fmla="*/ 2857550 w 3303292"/>
              <a:gd name="connsiteY264" fmla="*/ 157436 h 489935"/>
              <a:gd name="connsiteX265" fmla="*/ 2799805 w 3303292"/>
              <a:gd name="connsiteY265" fmla="*/ 168409 h 489935"/>
              <a:gd name="connsiteX266" fmla="*/ 2749605 w 3303292"/>
              <a:gd name="connsiteY266" fmla="*/ 190560 h 489935"/>
              <a:gd name="connsiteX267" fmla="*/ 2749605 w 3303292"/>
              <a:gd name="connsiteY267" fmla="*/ 190560 h 489935"/>
              <a:gd name="connsiteX268" fmla="*/ 2731500 w 3303292"/>
              <a:gd name="connsiteY268" fmla="*/ 201121 h 489935"/>
              <a:gd name="connsiteX269" fmla="*/ 2748370 w 3303292"/>
              <a:gd name="connsiteY269" fmla="*/ 111899 h 489935"/>
              <a:gd name="connsiteX270" fmla="*/ 2807006 w 3303292"/>
              <a:gd name="connsiteY270" fmla="*/ 88513 h 489935"/>
              <a:gd name="connsiteX271" fmla="*/ 2867562 w 3303292"/>
              <a:gd name="connsiteY271" fmla="*/ 78226 h 489935"/>
              <a:gd name="connsiteX272" fmla="*/ 2867562 w 3303292"/>
              <a:gd name="connsiteY272" fmla="*/ 78226 h 489935"/>
              <a:gd name="connsiteX273" fmla="*/ 2952739 w 3303292"/>
              <a:gd name="connsiteY273" fmla="*/ 105384 h 489935"/>
              <a:gd name="connsiteX274" fmla="*/ 2984903 w 3303292"/>
              <a:gd name="connsiteY274" fmla="*/ 177461 h 489935"/>
              <a:gd name="connsiteX275" fmla="*/ 2984903 w 3303292"/>
              <a:gd name="connsiteY275" fmla="*/ 177461 h 489935"/>
              <a:gd name="connsiteX276" fmla="*/ 2921192 w 3303292"/>
              <a:gd name="connsiteY276" fmla="*/ 303511 h 489935"/>
              <a:gd name="connsiteX277" fmla="*/ 2921192 w 3303292"/>
              <a:gd name="connsiteY277" fmla="*/ 303511 h 489935"/>
              <a:gd name="connsiteX278" fmla="*/ 2812630 w 3303292"/>
              <a:gd name="connsiteY278" fmla="*/ 415845 h 489935"/>
              <a:gd name="connsiteX279" fmla="*/ 3007328 w 3303292"/>
              <a:gd name="connsiteY279" fmla="*/ 404598 h 489935"/>
              <a:gd name="connsiteX280" fmla="*/ 2996767 w 3303292"/>
              <a:gd name="connsiteY280" fmla="*/ 487580 h 489935"/>
              <a:gd name="connsiteX281" fmla="*/ 2866945 w 3303292"/>
              <a:gd name="connsiteY281" fmla="*/ 481957 h 489935"/>
              <a:gd name="connsiteX282" fmla="*/ 2719635 w 3303292"/>
              <a:gd name="connsiteY282" fmla="*/ 486346 h 489935"/>
              <a:gd name="connsiteX283" fmla="*/ 2729648 w 3303292"/>
              <a:gd name="connsiteY283" fmla="*/ 420852 h 489935"/>
              <a:gd name="connsiteX284" fmla="*/ 2860704 w 3303292"/>
              <a:gd name="connsiteY284" fmla="*/ 269770 h 489935"/>
              <a:gd name="connsiteX285" fmla="*/ 2900001 w 3303292"/>
              <a:gd name="connsiteY285" fmla="*/ 192412 h 489935"/>
              <a:gd name="connsiteX286" fmla="*/ 3048545 w 3303292"/>
              <a:gd name="connsiteY286" fmla="*/ 172455 h 489935"/>
              <a:gd name="connsiteX287" fmla="*/ 3061644 w 3303292"/>
              <a:gd name="connsiteY287" fmla="*/ 96948 h 489935"/>
              <a:gd name="connsiteX288" fmla="*/ 3165885 w 3303292"/>
              <a:gd name="connsiteY288" fmla="*/ 78226 h 489935"/>
              <a:gd name="connsiteX289" fmla="*/ 3250719 w 3303292"/>
              <a:gd name="connsiteY289" fmla="*/ 104424 h 489935"/>
              <a:gd name="connsiteX290" fmla="*/ 3283774 w 3303292"/>
              <a:gd name="connsiteY290" fmla="*/ 170535 h 489935"/>
              <a:gd name="connsiteX291" fmla="*/ 3283774 w 3303292"/>
              <a:gd name="connsiteY291" fmla="*/ 170535 h 489935"/>
              <a:gd name="connsiteX292" fmla="*/ 3267589 w 3303292"/>
              <a:gd name="connsiteY292" fmla="*/ 225193 h 489935"/>
              <a:gd name="connsiteX293" fmla="*/ 3221435 w 3303292"/>
              <a:gd name="connsiteY293" fmla="*/ 260443 h 489935"/>
              <a:gd name="connsiteX294" fmla="*/ 3221435 w 3303292"/>
              <a:gd name="connsiteY294" fmla="*/ 260443 h 489935"/>
              <a:gd name="connsiteX295" fmla="*/ 3284460 w 3303292"/>
              <a:gd name="connsiteY295" fmla="*/ 300700 h 489935"/>
              <a:gd name="connsiteX296" fmla="*/ 3303800 w 3303292"/>
              <a:gd name="connsiteY296" fmla="*/ 361530 h 489935"/>
              <a:gd name="connsiteX297" fmla="*/ 3303800 w 3303292"/>
              <a:gd name="connsiteY297" fmla="*/ 361530 h 489935"/>
              <a:gd name="connsiteX298" fmla="*/ 3260388 w 3303292"/>
              <a:gd name="connsiteY298" fmla="*/ 454182 h 489935"/>
              <a:gd name="connsiteX299" fmla="*/ 3150249 w 3303292"/>
              <a:gd name="connsiteY299" fmla="*/ 490735 h 489935"/>
              <a:gd name="connsiteX300" fmla="*/ 3150249 w 3303292"/>
              <a:gd name="connsiteY300" fmla="*/ 490735 h 489935"/>
              <a:gd name="connsiteX301" fmla="*/ 3088184 w 3303292"/>
              <a:gd name="connsiteY301" fmla="*/ 482300 h 489935"/>
              <a:gd name="connsiteX302" fmla="*/ 3043539 w 3303292"/>
              <a:gd name="connsiteY302" fmla="*/ 465155 h 489935"/>
              <a:gd name="connsiteX303" fmla="*/ 3043539 w 3303292"/>
              <a:gd name="connsiteY303" fmla="*/ 465155 h 489935"/>
              <a:gd name="connsiteX304" fmla="*/ 3029205 w 3303292"/>
              <a:gd name="connsiteY304" fmla="*/ 456376 h 489935"/>
              <a:gd name="connsiteX305" fmla="*/ 3055403 w 3303292"/>
              <a:gd name="connsiteY305" fmla="*/ 380870 h 489935"/>
              <a:gd name="connsiteX306" fmla="*/ 3070353 w 3303292"/>
              <a:gd name="connsiteY306" fmla="*/ 393351 h 489935"/>
              <a:gd name="connsiteX307" fmla="*/ 3106289 w 3303292"/>
              <a:gd name="connsiteY307" fmla="*/ 413651 h 489935"/>
              <a:gd name="connsiteX308" fmla="*/ 3159644 w 3303292"/>
              <a:gd name="connsiteY308" fmla="*/ 426407 h 489935"/>
              <a:gd name="connsiteX309" fmla="*/ 3206416 w 3303292"/>
              <a:gd name="connsiteY309" fmla="*/ 411799 h 489935"/>
              <a:gd name="connsiteX310" fmla="*/ 3226373 w 3303292"/>
              <a:gd name="connsiteY310" fmla="*/ 370240 h 489935"/>
              <a:gd name="connsiteX311" fmla="*/ 3202987 w 3303292"/>
              <a:gd name="connsiteY311" fmla="*/ 325937 h 489935"/>
              <a:gd name="connsiteX312" fmla="*/ 3138385 w 3303292"/>
              <a:gd name="connsiteY312" fmla="*/ 308518 h 489935"/>
              <a:gd name="connsiteX313" fmla="*/ 3138385 w 3303292"/>
              <a:gd name="connsiteY313" fmla="*/ 308518 h 489935"/>
              <a:gd name="connsiteX314" fmla="*/ 3084755 w 3303292"/>
              <a:gd name="connsiteY314" fmla="*/ 308518 h 489935"/>
              <a:gd name="connsiteX315" fmla="*/ 3095934 w 3303292"/>
              <a:gd name="connsiteY315" fmla="*/ 247962 h 489935"/>
              <a:gd name="connsiteX316" fmla="*/ 3130292 w 3303292"/>
              <a:gd name="connsiteY316" fmla="*/ 247962 h 489935"/>
              <a:gd name="connsiteX317" fmla="*/ 3183922 w 3303292"/>
              <a:gd name="connsiteY317" fmla="*/ 232325 h 489935"/>
              <a:gd name="connsiteX318" fmla="*/ 3203330 w 3303292"/>
              <a:gd name="connsiteY318" fmla="*/ 192412 h 489935"/>
              <a:gd name="connsiteX319" fmla="*/ 3187076 w 3303292"/>
              <a:gd name="connsiteY319" fmla="*/ 154624 h 489935"/>
              <a:gd name="connsiteX320" fmla="*/ 3148054 w 3303292"/>
              <a:gd name="connsiteY320" fmla="*/ 141251 h 489935"/>
              <a:gd name="connsiteX321" fmla="*/ 3101283 w 3303292"/>
              <a:gd name="connsiteY321" fmla="*/ 149069 h 489935"/>
              <a:gd name="connsiteX322" fmla="*/ 3048545 w 3303292"/>
              <a:gd name="connsiteY322" fmla="*/ 172455 h 489935"/>
              <a:gd name="connsiteX323" fmla="*/ 3048545 w 3303292"/>
              <a:gd name="connsiteY323" fmla="*/ 172455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3303292" h="489935">
                <a:moveTo>
                  <a:pt x="112223" y="317845"/>
                </a:moveTo>
                <a:lnTo>
                  <a:pt x="112223" y="317845"/>
                </a:lnTo>
                <a:lnTo>
                  <a:pt x="76699" y="317845"/>
                </a:lnTo>
                <a:lnTo>
                  <a:pt x="76699" y="321617"/>
                </a:lnTo>
                <a:lnTo>
                  <a:pt x="84174" y="483877"/>
                </a:lnTo>
                <a:lnTo>
                  <a:pt x="507" y="483877"/>
                </a:lnTo>
                <a:lnTo>
                  <a:pt x="8050" y="332178"/>
                </a:lnTo>
                <a:lnTo>
                  <a:pt x="507" y="53263"/>
                </a:lnTo>
                <a:lnTo>
                  <a:pt x="135952" y="53263"/>
                </a:lnTo>
                <a:cubicBezTo>
                  <a:pt x="175914" y="53263"/>
                  <a:pt x="207735" y="64076"/>
                  <a:pt x="231415" y="85701"/>
                </a:cubicBezTo>
                <a:cubicBezTo>
                  <a:pt x="255144" y="107327"/>
                  <a:pt x="267009" y="136039"/>
                  <a:pt x="267009" y="171838"/>
                </a:cubicBezTo>
                <a:lnTo>
                  <a:pt x="267009" y="171838"/>
                </a:lnTo>
                <a:cubicBezTo>
                  <a:pt x="267009" y="198858"/>
                  <a:pt x="260034" y="223501"/>
                  <a:pt x="246092" y="245767"/>
                </a:cubicBezTo>
                <a:cubicBezTo>
                  <a:pt x="232149" y="268033"/>
                  <a:pt x="213331" y="285612"/>
                  <a:pt x="189650" y="298505"/>
                </a:cubicBezTo>
                <a:lnTo>
                  <a:pt x="189650" y="298505"/>
                </a:lnTo>
                <a:lnTo>
                  <a:pt x="298212" y="452056"/>
                </a:lnTo>
                <a:lnTo>
                  <a:pt x="222706" y="490735"/>
                </a:lnTo>
                <a:lnTo>
                  <a:pt x="125322" y="317227"/>
                </a:lnTo>
                <a:cubicBezTo>
                  <a:pt x="122442" y="317639"/>
                  <a:pt x="118073" y="317845"/>
                  <a:pt x="112223" y="317845"/>
                </a:cubicBezTo>
                <a:close/>
                <a:moveTo>
                  <a:pt x="113458" y="116288"/>
                </a:moveTo>
                <a:lnTo>
                  <a:pt x="113458" y="116288"/>
                </a:lnTo>
                <a:lnTo>
                  <a:pt x="82940" y="116288"/>
                </a:lnTo>
                <a:lnTo>
                  <a:pt x="78551" y="257289"/>
                </a:lnTo>
                <a:lnTo>
                  <a:pt x="121002" y="257289"/>
                </a:lnTo>
                <a:cubicBezTo>
                  <a:pt x="141802" y="257289"/>
                  <a:pt x="157918" y="250431"/>
                  <a:pt x="169351" y="236715"/>
                </a:cubicBezTo>
                <a:cubicBezTo>
                  <a:pt x="180783" y="222999"/>
                  <a:pt x="186496" y="203453"/>
                  <a:pt x="186496" y="178079"/>
                </a:cubicBezTo>
                <a:lnTo>
                  <a:pt x="186496" y="178079"/>
                </a:lnTo>
                <a:cubicBezTo>
                  <a:pt x="186496" y="136885"/>
                  <a:pt x="162150" y="116288"/>
                  <a:pt x="113458" y="116288"/>
                </a:cubicBezTo>
                <a:close/>
                <a:moveTo>
                  <a:pt x="410547" y="483877"/>
                </a:moveTo>
                <a:cubicBezTo>
                  <a:pt x="385995" y="483877"/>
                  <a:pt x="365921" y="476059"/>
                  <a:pt x="350333" y="460422"/>
                </a:cubicBezTo>
                <a:cubicBezTo>
                  <a:pt x="334745" y="444832"/>
                  <a:pt x="326947" y="423823"/>
                  <a:pt x="326947" y="397397"/>
                </a:cubicBezTo>
                <a:cubicBezTo>
                  <a:pt x="326947" y="370972"/>
                  <a:pt x="338997" y="348088"/>
                  <a:pt x="363089" y="328749"/>
                </a:cubicBezTo>
                <a:cubicBezTo>
                  <a:pt x="387229" y="309409"/>
                  <a:pt x="416581" y="299740"/>
                  <a:pt x="451146" y="299740"/>
                </a:cubicBezTo>
                <a:lnTo>
                  <a:pt x="451146" y="299740"/>
                </a:lnTo>
                <a:lnTo>
                  <a:pt x="493528" y="299740"/>
                </a:lnTo>
                <a:lnTo>
                  <a:pt x="493528" y="289110"/>
                </a:lnTo>
                <a:cubicBezTo>
                  <a:pt x="493528" y="268764"/>
                  <a:pt x="489365" y="254842"/>
                  <a:pt x="481047" y="247344"/>
                </a:cubicBezTo>
                <a:cubicBezTo>
                  <a:pt x="472728" y="239846"/>
                  <a:pt x="457133" y="236097"/>
                  <a:pt x="434275" y="236097"/>
                </a:cubicBezTo>
                <a:lnTo>
                  <a:pt x="434275" y="236097"/>
                </a:lnTo>
                <a:cubicBezTo>
                  <a:pt x="424722" y="236097"/>
                  <a:pt x="413379" y="238063"/>
                  <a:pt x="400260" y="241995"/>
                </a:cubicBezTo>
                <a:cubicBezTo>
                  <a:pt x="387140" y="245973"/>
                  <a:pt x="372464" y="252122"/>
                  <a:pt x="356231" y="260443"/>
                </a:cubicBezTo>
                <a:lnTo>
                  <a:pt x="356231" y="260443"/>
                </a:lnTo>
                <a:lnTo>
                  <a:pt x="338126" y="211134"/>
                </a:lnTo>
                <a:cubicBezTo>
                  <a:pt x="356046" y="198653"/>
                  <a:pt x="377786" y="187428"/>
                  <a:pt x="403346" y="177461"/>
                </a:cubicBezTo>
                <a:cubicBezTo>
                  <a:pt x="428947" y="167449"/>
                  <a:pt x="450069" y="162442"/>
                  <a:pt x="466713" y="162442"/>
                </a:cubicBezTo>
                <a:lnTo>
                  <a:pt x="466713" y="162442"/>
                </a:lnTo>
                <a:cubicBezTo>
                  <a:pt x="532050" y="162442"/>
                  <a:pt x="564714" y="194058"/>
                  <a:pt x="564714" y="257289"/>
                </a:cubicBezTo>
                <a:lnTo>
                  <a:pt x="564714" y="257289"/>
                </a:lnTo>
                <a:lnTo>
                  <a:pt x="564714" y="379635"/>
                </a:lnTo>
                <a:cubicBezTo>
                  <a:pt x="564714" y="402952"/>
                  <a:pt x="571984" y="428944"/>
                  <a:pt x="586523" y="457611"/>
                </a:cubicBezTo>
                <a:lnTo>
                  <a:pt x="586523" y="457611"/>
                </a:lnTo>
                <a:lnTo>
                  <a:pt x="520412" y="485729"/>
                </a:lnTo>
                <a:cubicBezTo>
                  <a:pt x="509988" y="465749"/>
                  <a:pt x="502286" y="447850"/>
                  <a:pt x="497300" y="432030"/>
                </a:cubicBezTo>
                <a:lnTo>
                  <a:pt x="497300" y="432030"/>
                </a:lnTo>
                <a:cubicBezTo>
                  <a:pt x="474394" y="466595"/>
                  <a:pt x="445474" y="483877"/>
                  <a:pt x="410547" y="483877"/>
                </a:cubicBezTo>
                <a:lnTo>
                  <a:pt x="410547" y="483877"/>
                </a:lnTo>
                <a:close/>
                <a:moveTo>
                  <a:pt x="436744" y="420166"/>
                </a:moveTo>
                <a:lnTo>
                  <a:pt x="436744" y="420166"/>
                </a:lnTo>
                <a:cubicBezTo>
                  <a:pt x="453388" y="420166"/>
                  <a:pt x="472316" y="411639"/>
                  <a:pt x="493528" y="394586"/>
                </a:cubicBezTo>
                <a:lnTo>
                  <a:pt x="493528" y="394586"/>
                </a:lnTo>
                <a:lnTo>
                  <a:pt x="493528" y="352820"/>
                </a:lnTo>
                <a:cubicBezTo>
                  <a:pt x="471494" y="347791"/>
                  <a:pt x="453615" y="345277"/>
                  <a:pt x="439899" y="345277"/>
                </a:cubicBezTo>
                <a:lnTo>
                  <a:pt x="439899" y="345277"/>
                </a:lnTo>
                <a:cubicBezTo>
                  <a:pt x="413653" y="345277"/>
                  <a:pt x="400534" y="356935"/>
                  <a:pt x="400534" y="380252"/>
                </a:cubicBezTo>
                <a:lnTo>
                  <a:pt x="400534" y="380252"/>
                </a:lnTo>
                <a:cubicBezTo>
                  <a:pt x="400534" y="392323"/>
                  <a:pt x="403874" y="401992"/>
                  <a:pt x="410547" y="409262"/>
                </a:cubicBezTo>
                <a:cubicBezTo>
                  <a:pt x="417219" y="416531"/>
                  <a:pt x="425956" y="420166"/>
                  <a:pt x="436744" y="420166"/>
                </a:cubicBezTo>
                <a:close/>
                <a:moveTo>
                  <a:pt x="628974" y="181782"/>
                </a:moveTo>
                <a:lnTo>
                  <a:pt x="665184" y="181782"/>
                </a:lnTo>
                <a:lnTo>
                  <a:pt x="665184" y="113751"/>
                </a:lnTo>
                <a:lnTo>
                  <a:pt x="749400" y="97566"/>
                </a:lnTo>
                <a:lnTo>
                  <a:pt x="741308" y="181782"/>
                </a:lnTo>
                <a:lnTo>
                  <a:pt x="816814" y="181782"/>
                </a:lnTo>
                <a:lnTo>
                  <a:pt x="809956" y="232943"/>
                </a:lnTo>
                <a:lnTo>
                  <a:pt x="738839" y="232943"/>
                </a:lnTo>
                <a:lnTo>
                  <a:pt x="735684" y="363382"/>
                </a:lnTo>
                <a:cubicBezTo>
                  <a:pt x="735684" y="382950"/>
                  <a:pt x="737557" y="395957"/>
                  <a:pt x="741308" y="402404"/>
                </a:cubicBezTo>
                <a:cubicBezTo>
                  <a:pt x="745059" y="408850"/>
                  <a:pt x="751917" y="412074"/>
                  <a:pt x="761882" y="412074"/>
                </a:cubicBezTo>
                <a:cubicBezTo>
                  <a:pt x="771895" y="412074"/>
                  <a:pt x="785220" y="409788"/>
                  <a:pt x="801864" y="405216"/>
                </a:cubicBezTo>
                <a:lnTo>
                  <a:pt x="801864" y="405216"/>
                </a:lnTo>
                <a:lnTo>
                  <a:pt x="805567" y="449518"/>
                </a:lnTo>
                <a:cubicBezTo>
                  <a:pt x="778135" y="472424"/>
                  <a:pt x="754016" y="483877"/>
                  <a:pt x="733215" y="483877"/>
                </a:cubicBezTo>
                <a:cubicBezTo>
                  <a:pt x="712415" y="483877"/>
                  <a:pt x="695359" y="476287"/>
                  <a:pt x="682055" y="461108"/>
                </a:cubicBezTo>
                <a:cubicBezTo>
                  <a:pt x="668702" y="445884"/>
                  <a:pt x="662029" y="425995"/>
                  <a:pt x="662029" y="401444"/>
                </a:cubicBezTo>
                <a:lnTo>
                  <a:pt x="662029" y="401444"/>
                </a:lnTo>
                <a:lnTo>
                  <a:pt x="665801" y="331561"/>
                </a:lnTo>
                <a:lnTo>
                  <a:pt x="665184" y="232943"/>
                </a:lnTo>
                <a:lnTo>
                  <a:pt x="622116" y="232943"/>
                </a:lnTo>
                <a:lnTo>
                  <a:pt x="628974" y="181782"/>
                </a:lnTo>
                <a:close/>
                <a:moveTo>
                  <a:pt x="924759" y="483877"/>
                </a:moveTo>
                <a:cubicBezTo>
                  <a:pt x="900256" y="483877"/>
                  <a:pt x="880182" y="476059"/>
                  <a:pt x="864546" y="460422"/>
                </a:cubicBezTo>
                <a:cubicBezTo>
                  <a:pt x="848958" y="444832"/>
                  <a:pt x="841160" y="423823"/>
                  <a:pt x="841160" y="397397"/>
                </a:cubicBezTo>
                <a:cubicBezTo>
                  <a:pt x="841160" y="370972"/>
                  <a:pt x="853230" y="348088"/>
                  <a:pt x="877371" y="328749"/>
                </a:cubicBezTo>
                <a:cubicBezTo>
                  <a:pt x="901511" y="309409"/>
                  <a:pt x="930842" y="299740"/>
                  <a:pt x="965359" y="299740"/>
                </a:cubicBezTo>
                <a:lnTo>
                  <a:pt x="965359" y="299740"/>
                </a:lnTo>
                <a:lnTo>
                  <a:pt x="1007810" y="299740"/>
                </a:lnTo>
                <a:lnTo>
                  <a:pt x="1007810" y="289110"/>
                </a:lnTo>
                <a:cubicBezTo>
                  <a:pt x="1007810" y="268764"/>
                  <a:pt x="1003649" y="254842"/>
                  <a:pt x="995328" y="247344"/>
                </a:cubicBezTo>
                <a:cubicBezTo>
                  <a:pt x="987007" y="239846"/>
                  <a:pt x="971394" y="236097"/>
                  <a:pt x="948488" y="236097"/>
                </a:cubicBezTo>
                <a:lnTo>
                  <a:pt x="948488" y="236097"/>
                </a:lnTo>
                <a:cubicBezTo>
                  <a:pt x="938935" y="236097"/>
                  <a:pt x="927592" y="238063"/>
                  <a:pt x="914472" y="241995"/>
                </a:cubicBezTo>
                <a:cubicBezTo>
                  <a:pt x="901394" y="245973"/>
                  <a:pt x="886745" y="252122"/>
                  <a:pt x="870513" y="260443"/>
                </a:cubicBezTo>
                <a:lnTo>
                  <a:pt x="870513" y="260443"/>
                </a:lnTo>
                <a:lnTo>
                  <a:pt x="852407" y="211134"/>
                </a:lnTo>
                <a:cubicBezTo>
                  <a:pt x="870286" y="198653"/>
                  <a:pt x="892026" y="187428"/>
                  <a:pt x="917627" y="177461"/>
                </a:cubicBezTo>
                <a:cubicBezTo>
                  <a:pt x="943187" y="167449"/>
                  <a:pt x="964284" y="162442"/>
                  <a:pt x="980926" y="162442"/>
                </a:cubicBezTo>
                <a:lnTo>
                  <a:pt x="980926" y="162442"/>
                </a:lnTo>
                <a:cubicBezTo>
                  <a:pt x="1046260" y="162442"/>
                  <a:pt x="1078927" y="194058"/>
                  <a:pt x="1078927" y="257289"/>
                </a:cubicBezTo>
                <a:lnTo>
                  <a:pt x="1078927" y="257289"/>
                </a:lnTo>
                <a:lnTo>
                  <a:pt x="1078927" y="379635"/>
                </a:lnTo>
                <a:cubicBezTo>
                  <a:pt x="1078927" y="402952"/>
                  <a:pt x="1086219" y="428944"/>
                  <a:pt x="1100804" y="457611"/>
                </a:cubicBezTo>
                <a:lnTo>
                  <a:pt x="1100804" y="457611"/>
                </a:lnTo>
                <a:lnTo>
                  <a:pt x="1034624" y="485729"/>
                </a:lnTo>
                <a:cubicBezTo>
                  <a:pt x="1024246" y="465749"/>
                  <a:pt x="1016542" y="447850"/>
                  <a:pt x="1011513" y="432030"/>
                </a:cubicBezTo>
                <a:lnTo>
                  <a:pt x="1011513" y="432030"/>
                </a:lnTo>
                <a:cubicBezTo>
                  <a:pt x="988653" y="466595"/>
                  <a:pt x="959735" y="483877"/>
                  <a:pt x="924759" y="483877"/>
                </a:cubicBezTo>
                <a:lnTo>
                  <a:pt x="924759" y="483877"/>
                </a:lnTo>
                <a:close/>
                <a:moveTo>
                  <a:pt x="951025" y="420166"/>
                </a:moveTo>
                <a:lnTo>
                  <a:pt x="951025" y="420166"/>
                </a:lnTo>
                <a:cubicBezTo>
                  <a:pt x="967668" y="420166"/>
                  <a:pt x="986596" y="411639"/>
                  <a:pt x="1007810" y="394586"/>
                </a:cubicBezTo>
                <a:lnTo>
                  <a:pt x="1007810" y="394586"/>
                </a:lnTo>
                <a:lnTo>
                  <a:pt x="1007810" y="352820"/>
                </a:lnTo>
                <a:cubicBezTo>
                  <a:pt x="985727" y="347791"/>
                  <a:pt x="967828" y="345277"/>
                  <a:pt x="954112" y="345277"/>
                </a:cubicBezTo>
                <a:lnTo>
                  <a:pt x="954112" y="345277"/>
                </a:lnTo>
                <a:cubicBezTo>
                  <a:pt x="927914" y="345277"/>
                  <a:pt x="914815" y="356935"/>
                  <a:pt x="914815" y="380252"/>
                </a:cubicBezTo>
                <a:lnTo>
                  <a:pt x="914815" y="380252"/>
                </a:lnTo>
                <a:cubicBezTo>
                  <a:pt x="914815" y="392323"/>
                  <a:pt x="918128" y="401992"/>
                  <a:pt x="924759" y="409262"/>
                </a:cubicBezTo>
                <a:cubicBezTo>
                  <a:pt x="931432" y="416531"/>
                  <a:pt x="940190" y="420166"/>
                  <a:pt x="951025" y="420166"/>
                </a:cubicBezTo>
                <a:close/>
                <a:moveTo>
                  <a:pt x="1143255" y="181782"/>
                </a:moveTo>
                <a:lnTo>
                  <a:pt x="1179397" y="181782"/>
                </a:lnTo>
                <a:lnTo>
                  <a:pt x="1179397" y="113751"/>
                </a:lnTo>
                <a:lnTo>
                  <a:pt x="1263682" y="97566"/>
                </a:lnTo>
                <a:lnTo>
                  <a:pt x="1255521" y="181782"/>
                </a:lnTo>
                <a:lnTo>
                  <a:pt x="1331096" y="181782"/>
                </a:lnTo>
                <a:lnTo>
                  <a:pt x="1324169" y="232943"/>
                </a:lnTo>
                <a:lnTo>
                  <a:pt x="1253052" y="232943"/>
                </a:lnTo>
                <a:lnTo>
                  <a:pt x="1249966" y="363382"/>
                </a:lnTo>
                <a:cubicBezTo>
                  <a:pt x="1249966" y="382950"/>
                  <a:pt x="1251817" y="395957"/>
                  <a:pt x="1255521" y="402404"/>
                </a:cubicBezTo>
                <a:cubicBezTo>
                  <a:pt x="1259270" y="408850"/>
                  <a:pt x="1266151" y="412074"/>
                  <a:pt x="1276163" y="412074"/>
                </a:cubicBezTo>
                <a:cubicBezTo>
                  <a:pt x="1286130" y="412074"/>
                  <a:pt x="1299435" y="409788"/>
                  <a:pt x="1316077" y="405216"/>
                </a:cubicBezTo>
                <a:lnTo>
                  <a:pt x="1316077" y="405216"/>
                </a:lnTo>
                <a:lnTo>
                  <a:pt x="1319849" y="449518"/>
                </a:lnTo>
                <a:cubicBezTo>
                  <a:pt x="1292371" y="472424"/>
                  <a:pt x="1268231" y="483877"/>
                  <a:pt x="1247428" y="483877"/>
                </a:cubicBezTo>
                <a:cubicBezTo>
                  <a:pt x="1226626" y="483877"/>
                  <a:pt x="1209572" y="476287"/>
                  <a:pt x="1196268" y="461108"/>
                </a:cubicBezTo>
                <a:cubicBezTo>
                  <a:pt x="1182963" y="445884"/>
                  <a:pt x="1176311" y="425995"/>
                  <a:pt x="1176311" y="401444"/>
                </a:cubicBezTo>
                <a:lnTo>
                  <a:pt x="1176311" y="401444"/>
                </a:lnTo>
                <a:lnTo>
                  <a:pt x="1180014" y="331561"/>
                </a:lnTo>
                <a:lnTo>
                  <a:pt x="1179397" y="232943"/>
                </a:lnTo>
                <a:lnTo>
                  <a:pt x="1136329" y="232943"/>
                </a:lnTo>
                <a:lnTo>
                  <a:pt x="1143255" y="181782"/>
                </a:lnTo>
                <a:close/>
                <a:moveTo>
                  <a:pt x="1357911" y="353438"/>
                </a:moveTo>
                <a:cubicBezTo>
                  <a:pt x="1357911" y="300174"/>
                  <a:pt x="1372266" y="255025"/>
                  <a:pt x="1400979" y="217992"/>
                </a:cubicBezTo>
                <a:cubicBezTo>
                  <a:pt x="1429691" y="180959"/>
                  <a:pt x="1463272" y="162442"/>
                  <a:pt x="1501723" y="162442"/>
                </a:cubicBezTo>
                <a:cubicBezTo>
                  <a:pt x="1540219" y="162442"/>
                  <a:pt x="1570188" y="174924"/>
                  <a:pt x="1591631" y="199887"/>
                </a:cubicBezTo>
                <a:cubicBezTo>
                  <a:pt x="1613028" y="224850"/>
                  <a:pt x="1623727" y="257929"/>
                  <a:pt x="1623727" y="299122"/>
                </a:cubicBezTo>
                <a:lnTo>
                  <a:pt x="1623727" y="299122"/>
                </a:lnTo>
                <a:cubicBezTo>
                  <a:pt x="1623727" y="354032"/>
                  <a:pt x="1609896" y="399707"/>
                  <a:pt x="1582236" y="436145"/>
                </a:cubicBezTo>
                <a:cubicBezTo>
                  <a:pt x="1554575" y="472539"/>
                  <a:pt x="1519737" y="490735"/>
                  <a:pt x="1477720" y="490735"/>
                </a:cubicBezTo>
                <a:lnTo>
                  <a:pt x="1477720" y="490735"/>
                </a:lnTo>
                <a:cubicBezTo>
                  <a:pt x="1443202" y="490735"/>
                  <a:pt x="1414604" y="477727"/>
                  <a:pt x="1391926" y="451713"/>
                </a:cubicBezTo>
                <a:cubicBezTo>
                  <a:pt x="1369249" y="425698"/>
                  <a:pt x="1357911" y="392940"/>
                  <a:pt x="1357911" y="353438"/>
                </a:cubicBezTo>
                <a:lnTo>
                  <a:pt x="1357911" y="353438"/>
                </a:lnTo>
                <a:close/>
                <a:moveTo>
                  <a:pt x="1553844" y="331561"/>
                </a:moveTo>
                <a:lnTo>
                  <a:pt x="1553844" y="331561"/>
                </a:lnTo>
                <a:cubicBezTo>
                  <a:pt x="1553844" y="271256"/>
                  <a:pt x="1533247" y="241104"/>
                  <a:pt x="1492053" y="241104"/>
                </a:cubicBezTo>
                <a:lnTo>
                  <a:pt x="1492053" y="241104"/>
                </a:lnTo>
                <a:cubicBezTo>
                  <a:pt x="1449213" y="241104"/>
                  <a:pt x="1427794" y="269381"/>
                  <a:pt x="1427794" y="325937"/>
                </a:cubicBezTo>
                <a:lnTo>
                  <a:pt x="1427794" y="325937"/>
                </a:lnTo>
                <a:cubicBezTo>
                  <a:pt x="1427794" y="355472"/>
                  <a:pt x="1433829" y="378561"/>
                  <a:pt x="1445899" y="395203"/>
                </a:cubicBezTo>
                <a:cubicBezTo>
                  <a:pt x="1457969" y="411845"/>
                  <a:pt x="1473879" y="420166"/>
                  <a:pt x="1493630" y="420166"/>
                </a:cubicBezTo>
                <a:cubicBezTo>
                  <a:pt x="1513381" y="420166"/>
                  <a:pt x="1528355" y="412576"/>
                  <a:pt x="1538550" y="397397"/>
                </a:cubicBezTo>
                <a:cubicBezTo>
                  <a:pt x="1548746" y="382219"/>
                  <a:pt x="1553844" y="360273"/>
                  <a:pt x="1553844" y="331561"/>
                </a:cubicBezTo>
                <a:close/>
                <a:moveTo>
                  <a:pt x="1752314" y="483877"/>
                </a:moveTo>
                <a:lnTo>
                  <a:pt x="1752314" y="483877"/>
                </a:lnTo>
                <a:cubicBezTo>
                  <a:pt x="1729866" y="483877"/>
                  <a:pt x="1711669" y="476493"/>
                  <a:pt x="1697725" y="461726"/>
                </a:cubicBezTo>
                <a:cubicBezTo>
                  <a:pt x="1683780" y="446958"/>
                  <a:pt x="1676808" y="427504"/>
                  <a:pt x="1676808" y="403364"/>
                </a:cubicBezTo>
                <a:lnTo>
                  <a:pt x="1676808" y="403364"/>
                </a:lnTo>
                <a:lnTo>
                  <a:pt x="1680580" y="331561"/>
                </a:lnTo>
                <a:lnTo>
                  <a:pt x="1673653" y="181782"/>
                </a:lnTo>
                <a:lnTo>
                  <a:pt x="1757321" y="166214"/>
                </a:lnTo>
                <a:lnTo>
                  <a:pt x="1749228" y="355907"/>
                </a:lnTo>
                <a:cubicBezTo>
                  <a:pt x="1749228" y="373783"/>
                  <a:pt x="1752451" y="386882"/>
                  <a:pt x="1758898" y="395203"/>
                </a:cubicBezTo>
                <a:cubicBezTo>
                  <a:pt x="1765344" y="403524"/>
                  <a:pt x="1775631" y="407684"/>
                  <a:pt x="1789759" y="407684"/>
                </a:cubicBezTo>
                <a:cubicBezTo>
                  <a:pt x="1803886" y="407684"/>
                  <a:pt x="1823432" y="400621"/>
                  <a:pt x="1848395" y="386493"/>
                </a:cubicBezTo>
                <a:lnTo>
                  <a:pt x="1848395" y="386493"/>
                </a:lnTo>
                <a:lnTo>
                  <a:pt x="1848395" y="349049"/>
                </a:lnTo>
                <a:lnTo>
                  <a:pt x="1841537" y="184937"/>
                </a:lnTo>
                <a:lnTo>
                  <a:pt x="1925822" y="169300"/>
                </a:lnTo>
                <a:lnTo>
                  <a:pt x="1918346" y="325320"/>
                </a:lnTo>
                <a:lnTo>
                  <a:pt x="1918964" y="376481"/>
                </a:lnTo>
                <a:cubicBezTo>
                  <a:pt x="1918964" y="403136"/>
                  <a:pt x="1925822" y="429973"/>
                  <a:pt x="1939538" y="456993"/>
                </a:cubicBezTo>
                <a:lnTo>
                  <a:pt x="1939538" y="456993"/>
                </a:lnTo>
                <a:lnTo>
                  <a:pt x="1874661" y="485729"/>
                </a:lnTo>
                <a:cubicBezTo>
                  <a:pt x="1860899" y="458662"/>
                  <a:pt x="1852578" y="437037"/>
                  <a:pt x="1849698" y="420852"/>
                </a:cubicBezTo>
                <a:lnTo>
                  <a:pt x="1849698" y="420852"/>
                </a:lnTo>
                <a:cubicBezTo>
                  <a:pt x="1812253" y="462869"/>
                  <a:pt x="1779792" y="483877"/>
                  <a:pt x="1752314" y="483877"/>
                </a:cubicBezTo>
                <a:close/>
                <a:moveTo>
                  <a:pt x="1995705" y="181782"/>
                </a:moveTo>
                <a:lnTo>
                  <a:pt x="2079372" y="166214"/>
                </a:lnTo>
                <a:lnTo>
                  <a:pt x="2071828" y="321617"/>
                </a:lnTo>
                <a:lnTo>
                  <a:pt x="2078686" y="468241"/>
                </a:lnTo>
                <a:lnTo>
                  <a:pt x="1995087" y="483877"/>
                </a:lnTo>
                <a:lnTo>
                  <a:pt x="2002563" y="332178"/>
                </a:lnTo>
                <a:lnTo>
                  <a:pt x="1995705" y="181782"/>
                </a:lnTo>
                <a:close/>
                <a:moveTo>
                  <a:pt x="1991316" y="74797"/>
                </a:moveTo>
                <a:cubicBezTo>
                  <a:pt x="1991316" y="60853"/>
                  <a:pt x="1996733" y="48371"/>
                  <a:pt x="2007569" y="37352"/>
                </a:cubicBezTo>
                <a:cubicBezTo>
                  <a:pt x="2018405" y="26288"/>
                  <a:pt x="2030886" y="20756"/>
                  <a:pt x="2045014" y="20756"/>
                </a:cubicBezTo>
                <a:cubicBezTo>
                  <a:pt x="2059141" y="20756"/>
                  <a:pt x="2069954" y="24619"/>
                  <a:pt x="2077452" y="32346"/>
                </a:cubicBezTo>
                <a:cubicBezTo>
                  <a:pt x="2084950" y="40027"/>
                  <a:pt x="2088699" y="51571"/>
                  <a:pt x="2088699" y="66979"/>
                </a:cubicBezTo>
                <a:cubicBezTo>
                  <a:pt x="2088699" y="82387"/>
                  <a:pt x="2083396" y="95600"/>
                  <a:pt x="2072789" y="106618"/>
                </a:cubicBezTo>
                <a:cubicBezTo>
                  <a:pt x="2062181" y="117637"/>
                  <a:pt x="2049905" y="123146"/>
                  <a:pt x="2035961" y="123146"/>
                </a:cubicBezTo>
                <a:cubicBezTo>
                  <a:pt x="2022017" y="123146"/>
                  <a:pt x="2011089" y="118574"/>
                  <a:pt x="2003180" y="109430"/>
                </a:cubicBezTo>
                <a:cubicBezTo>
                  <a:pt x="1995271" y="100240"/>
                  <a:pt x="1991316" y="88696"/>
                  <a:pt x="1991316" y="74797"/>
                </a:cubicBezTo>
                <a:close/>
                <a:moveTo>
                  <a:pt x="2148021" y="16436"/>
                </a:moveTo>
                <a:lnTo>
                  <a:pt x="2233472" y="799"/>
                </a:lnTo>
                <a:lnTo>
                  <a:pt x="2225379" y="321617"/>
                </a:lnTo>
                <a:lnTo>
                  <a:pt x="2232237" y="468241"/>
                </a:lnTo>
                <a:lnTo>
                  <a:pt x="2148021" y="483877"/>
                </a:lnTo>
                <a:lnTo>
                  <a:pt x="2155496" y="332178"/>
                </a:lnTo>
                <a:lnTo>
                  <a:pt x="2148021" y="16436"/>
                </a:lnTo>
                <a:close/>
                <a:moveTo>
                  <a:pt x="2305892" y="16436"/>
                </a:moveTo>
                <a:lnTo>
                  <a:pt x="2391411" y="799"/>
                </a:lnTo>
                <a:lnTo>
                  <a:pt x="2383250" y="321617"/>
                </a:lnTo>
                <a:lnTo>
                  <a:pt x="2390108" y="468241"/>
                </a:lnTo>
                <a:lnTo>
                  <a:pt x="2305892" y="483877"/>
                </a:lnTo>
                <a:lnTo>
                  <a:pt x="2313367" y="332178"/>
                </a:lnTo>
                <a:lnTo>
                  <a:pt x="2305892" y="16436"/>
                </a:lnTo>
                <a:close/>
                <a:moveTo>
                  <a:pt x="2576097" y="420166"/>
                </a:moveTo>
                <a:lnTo>
                  <a:pt x="2576097" y="420166"/>
                </a:lnTo>
                <a:cubicBezTo>
                  <a:pt x="2588167" y="420166"/>
                  <a:pt x="2600855" y="417057"/>
                  <a:pt x="2614159" y="410839"/>
                </a:cubicBezTo>
                <a:cubicBezTo>
                  <a:pt x="2627464" y="404576"/>
                  <a:pt x="2637867" y="398335"/>
                  <a:pt x="2645363" y="392117"/>
                </a:cubicBezTo>
                <a:lnTo>
                  <a:pt x="2645363" y="392117"/>
                </a:lnTo>
                <a:lnTo>
                  <a:pt x="2656610" y="382721"/>
                </a:lnTo>
                <a:lnTo>
                  <a:pt x="2685345" y="417697"/>
                </a:lnTo>
                <a:cubicBezTo>
                  <a:pt x="2681182" y="424784"/>
                  <a:pt x="2674715" y="432899"/>
                  <a:pt x="2665937" y="442043"/>
                </a:cubicBezTo>
                <a:cubicBezTo>
                  <a:pt x="2657207" y="451187"/>
                  <a:pt x="2648381" y="458982"/>
                  <a:pt x="2639465" y="465429"/>
                </a:cubicBezTo>
                <a:cubicBezTo>
                  <a:pt x="2630502" y="471875"/>
                  <a:pt x="2618637" y="477705"/>
                  <a:pt x="2603872" y="482917"/>
                </a:cubicBezTo>
                <a:cubicBezTo>
                  <a:pt x="2589107" y="488129"/>
                  <a:pt x="2573814" y="490735"/>
                  <a:pt x="2557992" y="490735"/>
                </a:cubicBezTo>
                <a:lnTo>
                  <a:pt x="2557992" y="490735"/>
                </a:lnTo>
                <a:cubicBezTo>
                  <a:pt x="2524299" y="490735"/>
                  <a:pt x="2496839" y="477933"/>
                  <a:pt x="2475628" y="452330"/>
                </a:cubicBezTo>
                <a:cubicBezTo>
                  <a:pt x="2454416" y="426727"/>
                  <a:pt x="2443806" y="393763"/>
                  <a:pt x="2443806" y="353438"/>
                </a:cubicBezTo>
                <a:lnTo>
                  <a:pt x="2443806" y="353438"/>
                </a:lnTo>
                <a:cubicBezTo>
                  <a:pt x="2443806" y="302688"/>
                  <a:pt x="2458572" y="258157"/>
                  <a:pt x="2488109" y="219844"/>
                </a:cubicBezTo>
                <a:cubicBezTo>
                  <a:pt x="2517647" y="181576"/>
                  <a:pt x="2552183" y="162442"/>
                  <a:pt x="2591733" y="162442"/>
                </a:cubicBezTo>
                <a:lnTo>
                  <a:pt x="2591733" y="162442"/>
                </a:lnTo>
                <a:cubicBezTo>
                  <a:pt x="2622094" y="162442"/>
                  <a:pt x="2645685" y="170969"/>
                  <a:pt x="2662508" y="188023"/>
                </a:cubicBezTo>
                <a:cubicBezTo>
                  <a:pt x="2679379" y="205077"/>
                  <a:pt x="2687814" y="229011"/>
                  <a:pt x="2687814" y="259826"/>
                </a:cubicBezTo>
                <a:lnTo>
                  <a:pt x="2687814" y="259826"/>
                </a:lnTo>
                <a:cubicBezTo>
                  <a:pt x="2687814" y="278114"/>
                  <a:pt x="2684680" y="298917"/>
                  <a:pt x="2678419" y="322234"/>
                </a:cubicBezTo>
                <a:lnTo>
                  <a:pt x="2678419" y="322234"/>
                </a:lnTo>
                <a:lnTo>
                  <a:pt x="2665937" y="335333"/>
                </a:lnTo>
                <a:lnTo>
                  <a:pt x="2509918" y="349666"/>
                </a:lnTo>
                <a:cubicBezTo>
                  <a:pt x="2517002" y="396666"/>
                  <a:pt x="2539064" y="420166"/>
                  <a:pt x="2576097" y="420166"/>
                </a:cubicBezTo>
                <a:close/>
                <a:moveTo>
                  <a:pt x="2576097" y="226702"/>
                </a:moveTo>
                <a:lnTo>
                  <a:pt x="2576097" y="226702"/>
                </a:lnTo>
                <a:cubicBezTo>
                  <a:pt x="2557807" y="226702"/>
                  <a:pt x="2542424" y="234108"/>
                  <a:pt x="2529943" y="248922"/>
                </a:cubicBezTo>
                <a:cubicBezTo>
                  <a:pt x="2517461" y="263689"/>
                  <a:pt x="2510171" y="282503"/>
                  <a:pt x="2508066" y="305363"/>
                </a:cubicBezTo>
                <a:lnTo>
                  <a:pt x="2508066" y="305363"/>
                </a:lnTo>
                <a:lnTo>
                  <a:pt x="2614159" y="292264"/>
                </a:lnTo>
                <a:cubicBezTo>
                  <a:pt x="2615394" y="282709"/>
                  <a:pt x="2616011" y="274799"/>
                  <a:pt x="2616011" y="268536"/>
                </a:cubicBezTo>
                <a:lnTo>
                  <a:pt x="2616011" y="268536"/>
                </a:lnTo>
                <a:cubicBezTo>
                  <a:pt x="2616011" y="240646"/>
                  <a:pt x="2602706" y="226702"/>
                  <a:pt x="2576097" y="226702"/>
                </a:cubicBezTo>
                <a:close/>
                <a:moveTo>
                  <a:pt x="2900001" y="192412"/>
                </a:moveTo>
                <a:lnTo>
                  <a:pt x="2900001" y="192412"/>
                </a:lnTo>
                <a:cubicBezTo>
                  <a:pt x="2900001" y="169095"/>
                  <a:pt x="2885853" y="157436"/>
                  <a:pt x="2857550" y="157436"/>
                </a:cubicBezTo>
                <a:lnTo>
                  <a:pt x="2857550" y="157436"/>
                </a:lnTo>
                <a:cubicBezTo>
                  <a:pt x="2840082" y="157436"/>
                  <a:pt x="2820839" y="161093"/>
                  <a:pt x="2799805" y="168409"/>
                </a:cubicBezTo>
                <a:cubicBezTo>
                  <a:pt x="2778820" y="175678"/>
                  <a:pt x="2762086" y="183062"/>
                  <a:pt x="2749605" y="190560"/>
                </a:cubicBezTo>
                <a:lnTo>
                  <a:pt x="2749605" y="190560"/>
                </a:lnTo>
                <a:lnTo>
                  <a:pt x="2731500" y="201121"/>
                </a:lnTo>
                <a:lnTo>
                  <a:pt x="2748370" y="111899"/>
                </a:lnTo>
                <a:cubicBezTo>
                  <a:pt x="2764603" y="103167"/>
                  <a:pt x="2784148" y="95371"/>
                  <a:pt x="2807006" y="88513"/>
                </a:cubicBezTo>
                <a:cubicBezTo>
                  <a:pt x="2829912" y="81655"/>
                  <a:pt x="2850095" y="78226"/>
                  <a:pt x="2867562" y="78226"/>
                </a:cubicBezTo>
                <a:lnTo>
                  <a:pt x="2867562" y="78226"/>
                </a:lnTo>
                <a:cubicBezTo>
                  <a:pt x="2902901" y="78226"/>
                  <a:pt x="2931294" y="87279"/>
                  <a:pt x="2952739" y="105384"/>
                </a:cubicBezTo>
                <a:cubicBezTo>
                  <a:pt x="2974184" y="123443"/>
                  <a:pt x="2984903" y="147469"/>
                  <a:pt x="2984903" y="177461"/>
                </a:cubicBezTo>
                <a:lnTo>
                  <a:pt x="2984903" y="177461"/>
                </a:lnTo>
                <a:cubicBezTo>
                  <a:pt x="2984903" y="217786"/>
                  <a:pt x="2963663" y="259803"/>
                  <a:pt x="2921192" y="303511"/>
                </a:cubicBezTo>
                <a:lnTo>
                  <a:pt x="2921192" y="303511"/>
                </a:lnTo>
                <a:lnTo>
                  <a:pt x="2812630" y="415845"/>
                </a:lnTo>
                <a:lnTo>
                  <a:pt x="3007328" y="404598"/>
                </a:lnTo>
                <a:lnTo>
                  <a:pt x="2996767" y="487580"/>
                </a:lnTo>
                <a:lnTo>
                  <a:pt x="2866945" y="481957"/>
                </a:lnTo>
                <a:lnTo>
                  <a:pt x="2719635" y="486346"/>
                </a:lnTo>
                <a:lnTo>
                  <a:pt x="2729648" y="420852"/>
                </a:lnTo>
                <a:lnTo>
                  <a:pt x="2860704" y="269770"/>
                </a:lnTo>
                <a:cubicBezTo>
                  <a:pt x="2886902" y="240235"/>
                  <a:pt x="2900001" y="214449"/>
                  <a:pt x="2900001" y="192412"/>
                </a:cubicBezTo>
                <a:close/>
                <a:moveTo>
                  <a:pt x="3048545" y="172455"/>
                </a:moveTo>
                <a:lnTo>
                  <a:pt x="3061644" y="96948"/>
                </a:lnTo>
                <a:cubicBezTo>
                  <a:pt x="3096571" y="84467"/>
                  <a:pt x="3131321" y="78226"/>
                  <a:pt x="3165885" y="78226"/>
                </a:cubicBezTo>
                <a:cubicBezTo>
                  <a:pt x="3200402" y="78226"/>
                  <a:pt x="3228684" y="86958"/>
                  <a:pt x="3250719" y="104424"/>
                </a:cubicBezTo>
                <a:cubicBezTo>
                  <a:pt x="3272753" y="121889"/>
                  <a:pt x="3283774" y="143926"/>
                  <a:pt x="3283774" y="170535"/>
                </a:cubicBezTo>
                <a:lnTo>
                  <a:pt x="3283774" y="170535"/>
                </a:lnTo>
                <a:cubicBezTo>
                  <a:pt x="3283774" y="191337"/>
                  <a:pt x="3278377" y="209557"/>
                  <a:pt x="3267589" y="225193"/>
                </a:cubicBezTo>
                <a:cubicBezTo>
                  <a:pt x="3256754" y="240784"/>
                  <a:pt x="3241371" y="252534"/>
                  <a:pt x="3221435" y="260443"/>
                </a:cubicBezTo>
                <a:lnTo>
                  <a:pt x="3221435" y="260443"/>
                </a:lnTo>
                <a:cubicBezTo>
                  <a:pt x="3250561" y="271233"/>
                  <a:pt x="3271567" y="284652"/>
                  <a:pt x="3284460" y="300700"/>
                </a:cubicBezTo>
                <a:cubicBezTo>
                  <a:pt x="3297353" y="316702"/>
                  <a:pt x="3303800" y="336978"/>
                  <a:pt x="3303800" y="361530"/>
                </a:cubicBezTo>
                <a:lnTo>
                  <a:pt x="3303800" y="361530"/>
                </a:lnTo>
                <a:cubicBezTo>
                  <a:pt x="3303800" y="398975"/>
                  <a:pt x="3289329" y="429858"/>
                  <a:pt x="3260388" y="454182"/>
                </a:cubicBezTo>
                <a:cubicBezTo>
                  <a:pt x="3231496" y="478550"/>
                  <a:pt x="3194778" y="490735"/>
                  <a:pt x="3150249" y="490735"/>
                </a:cubicBezTo>
                <a:lnTo>
                  <a:pt x="3150249" y="490735"/>
                </a:lnTo>
                <a:cubicBezTo>
                  <a:pt x="3129037" y="490735"/>
                  <a:pt x="3108347" y="487923"/>
                  <a:pt x="3088184" y="482300"/>
                </a:cubicBezTo>
                <a:cubicBezTo>
                  <a:pt x="3067974" y="476676"/>
                  <a:pt x="3053092" y="470961"/>
                  <a:pt x="3043539" y="465155"/>
                </a:cubicBezTo>
                <a:lnTo>
                  <a:pt x="3043539" y="465155"/>
                </a:lnTo>
                <a:lnTo>
                  <a:pt x="3029205" y="456376"/>
                </a:lnTo>
                <a:lnTo>
                  <a:pt x="3055403" y="380870"/>
                </a:lnTo>
                <a:cubicBezTo>
                  <a:pt x="3059154" y="384207"/>
                  <a:pt x="3064133" y="388368"/>
                  <a:pt x="3070353" y="393351"/>
                </a:cubicBezTo>
                <a:cubicBezTo>
                  <a:pt x="3076615" y="398335"/>
                  <a:pt x="3088596" y="405101"/>
                  <a:pt x="3106289" y="413651"/>
                </a:cubicBezTo>
                <a:cubicBezTo>
                  <a:pt x="3123935" y="422155"/>
                  <a:pt x="3141725" y="426407"/>
                  <a:pt x="3159644" y="426407"/>
                </a:cubicBezTo>
                <a:cubicBezTo>
                  <a:pt x="3177523" y="426407"/>
                  <a:pt x="3193111" y="421538"/>
                  <a:pt x="3206416" y="411799"/>
                </a:cubicBezTo>
                <a:cubicBezTo>
                  <a:pt x="3219721" y="402015"/>
                  <a:pt x="3226373" y="388162"/>
                  <a:pt x="3226373" y="370240"/>
                </a:cubicBezTo>
                <a:cubicBezTo>
                  <a:pt x="3226373" y="352363"/>
                  <a:pt x="3218575" y="337596"/>
                  <a:pt x="3202987" y="325937"/>
                </a:cubicBezTo>
                <a:cubicBezTo>
                  <a:pt x="3187399" y="314324"/>
                  <a:pt x="3165865" y="308518"/>
                  <a:pt x="3138385" y="308518"/>
                </a:cubicBezTo>
                <a:lnTo>
                  <a:pt x="3138385" y="308518"/>
                </a:lnTo>
                <a:lnTo>
                  <a:pt x="3084755" y="308518"/>
                </a:lnTo>
                <a:lnTo>
                  <a:pt x="3095934" y="247962"/>
                </a:lnTo>
                <a:lnTo>
                  <a:pt x="3130292" y="247962"/>
                </a:lnTo>
                <a:cubicBezTo>
                  <a:pt x="3153150" y="247962"/>
                  <a:pt x="3171029" y="242750"/>
                  <a:pt x="3183922" y="232325"/>
                </a:cubicBezTo>
                <a:cubicBezTo>
                  <a:pt x="3196863" y="221947"/>
                  <a:pt x="3203330" y="208643"/>
                  <a:pt x="3203330" y="192412"/>
                </a:cubicBezTo>
                <a:cubicBezTo>
                  <a:pt x="3203330" y="176181"/>
                  <a:pt x="3197912" y="163586"/>
                  <a:pt x="3187076" y="154624"/>
                </a:cubicBezTo>
                <a:cubicBezTo>
                  <a:pt x="3176241" y="145709"/>
                  <a:pt x="3163231" y="141251"/>
                  <a:pt x="3148054" y="141251"/>
                </a:cubicBezTo>
                <a:cubicBezTo>
                  <a:pt x="3132878" y="141251"/>
                  <a:pt x="3117283" y="143857"/>
                  <a:pt x="3101283" y="149069"/>
                </a:cubicBezTo>
                <a:cubicBezTo>
                  <a:pt x="3085235" y="154235"/>
                  <a:pt x="3067658" y="162031"/>
                  <a:pt x="3048545" y="172455"/>
                </a:cubicBezTo>
                <a:lnTo>
                  <a:pt x="3048545" y="172455"/>
                </a:lnTo>
                <a:close/>
              </a:path>
            </a:pathLst>
          </a:custGeom>
          <a:solidFill>
            <a:srgbClr val="000000"/>
          </a:solidFill>
          <a:ln w="6858" cap="flat">
            <a:noFill/>
            <a:prstDash val="solid"/>
            <a:miter/>
          </a:ln>
        </p:spPr>
        <p:txBody>
          <a:bodyPr rtlCol="0" anchor="ctr"/>
          <a:lstStyle/>
          <a:p>
            <a:endParaRPr lang="it-IT" dirty="0"/>
          </a:p>
        </p:txBody>
      </p:sp>
      <p:sp>
        <p:nvSpPr>
          <p:cNvPr id="14" name="CasellaDiTesto 13">
            <a:extLst>
              <a:ext uri="{FF2B5EF4-FFF2-40B4-BE49-F238E27FC236}">
                <a16:creationId xmlns:a16="http://schemas.microsoft.com/office/drawing/2014/main" id="{5C28C04D-5AC9-B410-553F-587591107418}"/>
              </a:ext>
            </a:extLst>
          </p:cNvPr>
          <p:cNvSpPr txBox="1"/>
          <p:nvPr/>
        </p:nvSpPr>
        <p:spPr>
          <a:xfrm>
            <a:off x="10325100" y="6451150"/>
            <a:ext cx="1993542" cy="369332"/>
          </a:xfrm>
          <a:prstGeom prst="rect">
            <a:avLst/>
          </a:prstGeom>
          <a:noFill/>
        </p:spPr>
        <p:txBody>
          <a:bodyPr wrap="square" rtlCol="0">
            <a:spAutoFit/>
          </a:bodyPr>
          <a:lstStyle/>
          <a:p>
            <a:r>
              <a:rPr lang="it-IT" dirty="0"/>
              <a:t>INGSW2223_V_06</a:t>
            </a:r>
          </a:p>
        </p:txBody>
      </p:sp>
    </p:spTree>
    <p:extLst>
      <p:ext uri="{BB962C8B-B14F-4D97-AF65-F5344CB8AC3E}">
        <p14:creationId xmlns:p14="http://schemas.microsoft.com/office/powerpoint/2010/main" val="684475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DD27D10-F6B1-AB42-112F-9B5EAD0B6FFC}"/>
              </a:ext>
            </a:extLst>
          </p:cNvPr>
          <p:cNvSpPr/>
          <p:nvPr/>
        </p:nvSpPr>
        <p:spPr>
          <a:xfrm>
            <a:off x="0" y="0"/>
            <a:ext cx="2520000" cy="687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con angoli arrotondati 4">
            <a:extLst>
              <a:ext uri="{FF2B5EF4-FFF2-40B4-BE49-F238E27FC236}">
                <a16:creationId xmlns:a16="http://schemas.microsoft.com/office/drawing/2014/main" id="{2F377A78-F7E6-E6A9-F810-FD7A68DF6D03}"/>
              </a:ext>
            </a:extLst>
          </p:cNvPr>
          <p:cNvSpPr/>
          <p:nvPr/>
        </p:nvSpPr>
        <p:spPr>
          <a:xfrm>
            <a:off x="192824" y="-1163895"/>
            <a:ext cx="2160000" cy="1800000"/>
          </a:xfrm>
          <a:prstGeom prst="roundRect">
            <a:avLst/>
          </a:prstGeom>
          <a:blipFill>
            <a:blip r:embed="rId2"/>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con angoli arrotondati 5">
            <a:extLst>
              <a:ext uri="{FF2B5EF4-FFF2-40B4-BE49-F238E27FC236}">
                <a16:creationId xmlns:a16="http://schemas.microsoft.com/office/drawing/2014/main" id="{25C81B1F-0957-2690-ADE6-20533D619A9F}"/>
              </a:ext>
            </a:extLst>
          </p:cNvPr>
          <p:cNvSpPr/>
          <p:nvPr/>
        </p:nvSpPr>
        <p:spPr>
          <a:xfrm>
            <a:off x="192824" y="-322382"/>
            <a:ext cx="2160000" cy="1800000"/>
          </a:xfrm>
          <a:prstGeom prst="roundRect">
            <a:avLst/>
          </a:prstGeom>
          <a:blipFill>
            <a:blip r:embed="rId3"/>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con angoli arrotondati 6">
            <a:extLst>
              <a:ext uri="{FF2B5EF4-FFF2-40B4-BE49-F238E27FC236}">
                <a16:creationId xmlns:a16="http://schemas.microsoft.com/office/drawing/2014/main" id="{667DFD9A-5886-BEAD-B950-8E0604565348}"/>
              </a:ext>
            </a:extLst>
          </p:cNvPr>
          <p:cNvSpPr/>
          <p:nvPr/>
        </p:nvSpPr>
        <p:spPr>
          <a:xfrm>
            <a:off x="192824" y="442931"/>
            <a:ext cx="2160000" cy="1800000"/>
          </a:xfrm>
          <a:prstGeom prst="roundRect">
            <a:avLst/>
          </a:prstGeom>
          <a:blipFill>
            <a:blip r:embed="rId4"/>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7F802B37-154D-0353-2B0D-BA85564F2702}"/>
              </a:ext>
            </a:extLst>
          </p:cNvPr>
          <p:cNvSpPr/>
          <p:nvPr/>
        </p:nvSpPr>
        <p:spPr>
          <a:xfrm>
            <a:off x="192824" y="2529000"/>
            <a:ext cx="2160000" cy="1800000"/>
          </a:xfrm>
          <a:prstGeom prst="roundRect">
            <a:avLst/>
          </a:prstGeom>
          <a:blipFill>
            <a:blip r:embed="rId5"/>
            <a:stretch>
              <a:fillRect/>
            </a:stretch>
          </a:blipFill>
          <a:effectLst>
            <a:reflection blurRad="6350" stA="52000" endA="300" endPos="35000" dir="5400000" sy="-100000" algn="bl" rotWithShape="0"/>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con angoli arrotondati 11">
            <a:extLst>
              <a:ext uri="{FF2B5EF4-FFF2-40B4-BE49-F238E27FC236}">
                <a16:creationId xmlns:a16="http://schemas.microsoft.com/office/drawing/2014/main" id="{97D5409D-A809-D91F-289C-62116509A234}"/>
              </a:ext>
            </a:extLst>
          </p:cNvPr>
          <p:cNvSpPr/>
          <p:nvPr/>
        </p:nvSpPr>
        <p:spPr>
          <a:xfrm>
            <a:off x="192824" y="5037068"/>
            <a:ext cx="2160000" cy="1800000"/>
          </a:xfrm>
          <a:prstGeom prst="roundRect">
            <a:avLst/>
          </a:prstGeom>
          <a:blipFill>
            <a:blip r:embed="rId6"/>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 name="Gruppo 2">
            <a:extLst>
              <a:ext uri="{FF2B5EF4-FFF2-40B4-BE49-F238E27FC236}">
                <a16:creationId xmlns:a16="http://schemas.microsoft.com/office/drawing/2014/main" id="{D858FBDB-4019-99F6-F2EE-D82C637182B3}"/>
              </a:ext>
            </a:extLst>
          </p:cNvPr>
          <p:cNvGrpSpPr/>
          <p:nvPr/>
        </p:nvGrpSpPr>
        <p:grpSpPr>
          <a:xfrm>
            <a:off x="11117580" y="129540"/>
            <a:ext cx="1074420" cy="784860"/>
            <a:chOff x="3845293" y="525311"/>
            <a:chExt cx="5052489" cy="5831657"/>
          </a:xfrm>
        </p:grpSpPr>
        <p:sp>
          <p:nvSpPr>
            <p:cNvPr id="4" name="Figura a mano libera: forma 3">
              <a:extLst>
                <a:ext uri="{FF2B5EF4-FFF2-40B4-BE49-F238E27FC236}">
                  <a16:creationId xmlns:a16="http://schemas.microsoft.com/office/drawing/2014/main" id="{46B2E6FF-429A-BBD5-AA28-9997ADE63F96}"/>
                </a:ext>
              </a:extLst>
            </p:cNvPr>
            <p:cNvSpPr/>
            <p:nvPr/>
          </p:nvSpPr>
          <p:spPr>
            <a:xfrm>
              <a:off x="7140724" y="1797555"/>
              <a:ext cx="1757058" cy="1916206"/>
            </a:xfrm>
            <a:custGeom>
              <a:avLst/>
              <a:gdLst>
                <a:gd name="connsiteX0" fmla="*/ -44 w 1757058"/>
                <a:gd name="connsiteY0" fmla="*/ 436701 h 1916206"/>
                <a:gd name="connsiteX1" fmla="*/ 76720 w 1757058"/>
                <a:gd name="connsiteY1" fmla="*/ 355607 h 1916206"/>
                <a:gd name="connsiteX2" fmla="*/ 712442 w 1757058"/>
                <a:gd name="connsiteY2" fmla="*/ 17785 h 1916206"/>
                <a:gd name="connsiteX3" fmla="*/ 1449660 w 1757058"/>
                <a:gd name="connsiteY3" fmla="*/ 155282 h 1916206"/>
                <a:gd name="connsiteX4" fmla="*/ 1570590 w 1757058"/>
                <a:gd name="connsiteY4" fmla="*/ 267074 h 1916206"/>
                <a:gd name="connsiteX5" fmla="*/ 1668354 w 1757058"/>
                <a:gd name="connsiteY5" fmla="*/ 425071 h 1916206"/>
                <a:gd name="connsiteX6" fmla="*/ 1745776 w 1757058"/>
                <a:gd name="connsiteY6" fmla="*/ 993728 h 1916206"/>
                <a:gd name="connsiteX7" fmla="*/ 1591194 w 1757058"/>
                <a:gd name="connsiteY7" fmla="*/ 1399821 h 1916206"/>
                <a:gd name="connsiteX8" fmla="*/ 1497546 w 1757058"/>
                <a:gd name="connsiteY8" fmla="*/ 1524070 h 1916206"/>
                <a:gd name="connsiteX9" fmla="*/ 1322793 w 1757058"/>
                <a:gd name="connsiteY9" fmla="*/ 1694506 h 1916206"/>
                <a:gd name="connsiteX10" fmla="*/ 1100702 w 1757058"/>
                <a:gd name="connsiteY10" fmla="*/ 1824600 h 1916206"/>
                <a:gd name="connsiteX11" fmla="*/ 684112 w 1757058"/>
                <a:gd name="connsiteY11" fmla="*/ 1916208 h 1916206"/>
                <a:gd name="connsiteX12" fmla="*/ 696855 w 1757058"/>
                <a:gd name="connsiteY12" fmla="*/ 1763879 h 1916206"/>
                <a:gd name="connsiteX13" fmla="*/ 729825 w 1757058"/>
                <a:gd name="connsiteY13" fmla="*/ 1761529 h 1916206"/>
                <a:gd name="connsiteX14" fmla="*/ 1117037 w 1757058"/>
                <a:gd name="connsiteY14" fmla="*/ 1641067 h 1916206"/>
                <a:gd name="connsiteX15" fmla="*/ 1379770 w 1757058"/>
                <a:gd name="connsiteY15" fmla="*/ 1410750 h 1916206"/>
                <a:gd name="connsiteX16" fmla="*/ 1528117 w 1757058"/>
                <a:gd name="connsiteY16" fmla="*/ 1149443 h 1916206"/>
                <a:gd name="connsiteX17" fmla="*/ 1572935 w 1757058"/>
                <a:gd name="connsiteY17" fmla="*/ 664948 h 1916206"/>
                <a:gd name="connsiteX18" fmla="*/ 1394242 w 1757058"/>
                <a:gd name="connsiteY18" fmla="*/ 288116 h 1916206"/>
                <a:gd name="connsiteX19" fmla="*/ 1232117 w 1757058"/>
                <a:gd name="connsiteY19" fmla="*/ 209081 h 1916206"/>
                <a:gd name="connsiteX20" fmla="*/ 1064883 w 1757058"/>
                <a:gd name="connsiteY20" fmla="*/ 194164 h 1916206"/>
                <a:gd name="connsiteX21" fmla="*/ 762813 w 1757058"/>
                <a:gd name="connsiteY21" fmla="*/ 190012 h 1916206"/>
                <a:gd name="connsiteX22" fmla="*/ 224744 w 1757058"/>
                <a:gd name="connsiteY22" fmla="*/ 433468 h 1916206"/>
                <a:gd name="connsiteX23" fmla="*/ 135834 w 1757058"/>
                <a:gd name="connsiteY23" fmla="*/ 522793 h 1916206"/>
                <a:gd name="connsiteX24" fmla="*/ 132936 w 1757058"/>
                <a:gd name="connsiteY24" fmla="*/ 526701 h 1916206"/>
                <a:gd name="connsiteX25" fmla="*/ -44 w 1757058"/>
                <a:gd name="connsiteY25" fmla="*/ 436701 h 191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7058" h="1916206">
                  <a:moveTo>
                    <a:pt x="-44" y="436701"/>
                  </a:moveTo>
                  <a:cubicBezTo>
                    <a:pt x="20620" y="407153"/>
                    <a:pt x="51021" y="381082"/>
                    <a:pt x="76720" y="355607"/>
                  </a:cubicBezTo>
                  <a:cubicBezTo>
                    <a:pt x="247187" y="186675"/>
                    <a:pt x="474874" y="59662"/>
                    <a:pt x="712442" y="17785"/>
                  </a:cubicBezTo>
                  <a:cubicBezTo>
                    <a:pt x="960361" y="-25918"/>
                    <a:pt x="1239362" y="7630"/>
                    <a:pt x="1449660" y="155282"/>
                  </a:cubicBezTo>
                  <a:cubicBezTo>
                    <a:pt x="1492134" y="185104"/>
                    <a:pt x="1539867" y="224954"/>
                    <a:pt x="1570590" y="267074"/>
                  </a:cubicBezTo>
                  <a:cubicBezTo>
                    <a:pt x="1606634" y="316489"/>
                    <a:pt x="1641911" y="369769"/>
                    <a:pt x="1668354" y="425071"/>
                  </a:cubicBezTo>
                  <a:cubicBezTo>
                    <a:pt x="1750878" y="597688"/>
                    <a:pt x="1773454" y="805532"/>
                    <a:pt x="1745776" y="993728"/>
                  </a:cubicBezTo>
                  <a:cubicBezTo>
                    <a:pt x="1725477" y="1131761"/>
                    <a:pt x="1665602" y="1282051"/>
                    <a:pt x="1591194" y="1399821"/>
                  </a:cubicBezTo>
                  <a:cubicBezTo>
                    <a:pt x="1563266" y="1444018"/>
                    <a:pt x="1530625" y="1483770"/>
                    <a:pt x="1497546" y="1524070"/>
                  </a:cubicBezTo>
                  <a:cubicBezTo>
                    <a:pt x="1445739" y="1587196"/>
                    <a:pt x="1388762" y="1646054"/>
                    <a:pt x="1322793" y="1694506"/>
                  </a:cubicBezTo>
                  <a:cubicBezTo>
                    <a:pt x="1254370" y="1744749"/>
                    <a:pt x="1178836" y="1791143"/>
                    <a:pt x="1100702" y="1824600"/>
                  </a:cubicBezTo>
                  <a:cubicBezTo>
                    <a:pt x="967363" y="1881698"/>
                    <a:pt x="827996" y="1905748"/>
                    <a:pt x="684112" y="1916208"/>
                  </a:cubicBezTo>
                  <a:lnTo>
                    <a:pt x="696855" y="1763879"/>
                  </a:lnTo>
                  <a:lnTo>
                    <a:pt x="729825" y="1761529"/>
                  </a:lnTo>
                  <a:cubicBezTo>
                    <a:pt x="864047" y="1745504"/>
                    <a:pt x="999042" y="1708400"/>
                    <a:pt x="1117037" y="1641067"/>
                  </a:cubicBezTo>
                  <a:cubicBezTo>
                    <a:pt x="1217535" y="1583719"/>
                    <a:pt x="1308181" y="1501354"/>
                    <a:pt x="1379770" y="1410750"/>
                  </a:cubicBezTo>
                  <a:cubicBezTo>
                    <a:pt x="1438433" y="1336513"/>
                    <a:pt x="1496426" y="1238664"/>
                    <a:pt x="1528117" y="1149443"/>
                  </a:cubicBezTo>
                  <a:cubicBezTo>
                    <a:pt x="1581483" y="999190"/>
                    <a:pt x="1592418" y="822647"/>
                    <a:pt x="1572935" y="664948"/>
                  </a:cubicBezTo>
                  <a:cubicBezTo>
                    <a:pt x="1555399" y="523036"/>
                    <a:pt x="1511099" y="378671"/>
                    <a:pt x="1394242" y="288116"/>
                  </a:cubicBezTo>
                  <a:cubicBezTo>
                    <a:pt x="1346459" y="251092"/>
                    <a:pt x="1290725" y="223864"/>
                    <a:pt x="1232117" y="209081"/>
                  </a:cubicBezTo>
                  <a:cubicBezTo>
                    <a:pt x="1177983" y="195424"/>
                    <a:pt x="1120325" y="197299"/>
                    <a:pt x="1064883" y="194164"/>
                  </a:cubicBezTo>
                  <a:cubicBezTo>
                    <a:pt x="963612" y="188447"/>
                    <a:pt x="864144" y="177006"/>
                    <a:pt x="762813" y="190012"/>
                  </a:cubicBezTo>
                  <a:cubicBezTo>
                    <a:pt x="566725" y="215182"/>
                    <a:pt x="373828" y="304433"/>
                    <a:pt x="224744" y="433468"/>
                  </a:cubicBezTo>
                  <a:cubicBezTo>
                    <a:pt x="193705" y="460330"/>
                    <a:pt x="160577" y="489963"/>
                    <a:pt x="135834" y="522793"/>
                  </a:cubicBezTo>
                  <a:lnTo>
                    <a:pt x="132936" y="526701"/>
                  </a:lnTo>
                  <a:lnTo>
                    <a:pt x="-44" y="436701"/>
                  </a:lnTo>
                  <a:close/>
                </a:path>
              </a:pathLst>
            </a:custGeom>
            <a:solidFill>
              <a:srgbClr val="FFDAB9"/>
            </a:solidFill>
            <a:ln w="6089" cap="flat">
              <a:noFill/>
              <a:prstDash val="solid"/>
              <a:miter/>
            </a:ln>
          </p:spPr>
          <p:txBody>
            <a:bodyPr rtlCol="0" anchor="ctr"/>
            <a:lstStyle/>
            <a:p>
              <a:endParaRPr lang="it-IT"/>
            </a:p>
          </p:txBody>
        </p:sp>
        <p:sp>
          <p:nvSpPr>
            <p:cNvPr id="9" name="Figura a mano libera: forma 8">
              <a:extLst>
                <a:ext uri="{FF2B5EF4-FFF2-40B4-BE49-F238E27FC236}">
                  <a16:creationId xmlns:a16="http://schemas.microsoft.com/office/drawing/2014/main" id="{58CC956E-FD1D-9BA7-7ABB-23C1FE25DBF7}"/>
                </a:ext>
              </a:extLst>
            </p:cNvPr>
            <p:cNvSpPr/>
            <p:nvPr/>
          </p:nvSpPr>
          <p:spPr>
            <a:xfrm>
              <a:off x="3952195" y="4837046"/>
              <a:ext cx="4653678" cy="1519922"/>
            </a:xfrm>
            <a:custGeom>
              <a:avLst/>
              <a:gdLst>
                <a:gd name="connsiteX0" fmla="*/ 1464648 w 4653678"/>
                <a:gd name="connsiteY0" fmla="*/ 32383 h 1519922"/>
                <a:gd name="connsiteX1" fmla="*/ 1494226 w 4653678"/>
                <a:gd name="connsiteY1" fmla="*/ 12680 h 1519922"/>
                <a:gd name="connsiteX2" fmla="*/ 1610547 w 4653678"/>
                <a:gd name="connsiteY2" fmla="*/ 66905 h 1519922"/>
                <a:gd name="connsiteX3" fmla="*/ 1662647 w 4653678"/>
                <a:gd name="connsiteY3" fmla="*/ 94656 h 1519922"/>
                <a:gd name="connsiteX4" fmla="*/ 1974398 w 4653678"/>
                <a:gd name="connsiteY4" fmla="*/ 179007 h 1519922"/>
                <a:gd name="connsiteX5" fmla="*/ 2095006 w 4653678"/>
                <a:gd name="connsiteY5" fmla="*/ 181126 h 1519922"/>
                <a:gd name="connsiteX6" fmla="*/ 2303781 w 4653678"/>
                <a:gd name="connsiteY6" fmla="*/ 180626 h 1519922"/>
                <a:gd name="connsiteX7" fmla="*/ 2513276 w 4653678"/>
                <a:gd name="connsiteY7" fmla="*/ 181193 h 1519922"/>
                <a:gd name="connsiteX8" fmla="*/ 2630011 w 4653678"/>
                <a:gd name="connsiteY8" fmla="*/ 180219 h 1519922"/>
                <a:gd name="connsiteX9" fmla="*/ 2870545 w 4653678"/>
                <a:gd name="connsiteY9" fmla="*/ 132911 h 1519922"/>
                <a:gd name="connsiteX10" fmla="*/ 3005156 w 4653678"/>
                <a:gd name="connsiteY10" fmla="*/ 79051 h 1519922"/>
                <a:gd name="connsiteX11" fmla="*/ 3155104 w 4653678"/>
                <a:gd name="connsiteY11" fmla="*/ -51 h 1519922"/>
                <a:gd name="connsiteX12" fmla="*/ 3174941 w 4653678"/>
                <a:gd name="connsiteY12" fmla="*/ 27999 h 1519922"/>
                <a:gd name="connsiteX13" fmla="*/ 3172244 w 4653678"/>
                <a:gd name="connsiteY13" fmla="*/ 32158 h 1519922"/>
                <a:gd name="connsiteX14" fmla="*/ 3163793 w 4653678"/>
                <a:gd name="connsiteY14" fmla="*/ 100392 h 1519922"/>
                <a:gd name="connsiteX15" fmla="*/ 3163056 w 4653678"/>
                <a:gd name="connsiteY15" fmla="*/ 104453 h 1519922"/>
                <a:gd name="connsiteX16" fmla="*/ 3109538 w 4653678"/>
                <a:gd name="connsiteY16" fmla="*/ 181040 h 1519922"/>
                <a:gd name="connsiteX17" fmla="*/ 4043093 w 4653678"/>
                <a:gd name="connsiteY17" fmla="*/ 181253 h 1519922"/>
                <a:gd name="connsiteX18" fmla="*/ 4281952 w 4653678"/>
                <a:gd name="connsiteY18" fmla="*/ 181144 h 1519922"/>
                <a:gd name="connsiteX19" fmla="*/ 4406949 w 4653678"/>
                <a:gd name="connsiteY19" fmla="*/ 183068 h 1519922"/>
                <a:gd name="connsiteX20" fmla="*/ 4577453 w 4653678"/>
                <a:gd name="connsiteY20" fmla="*/ 276234 h 1519922"/>
                <a:gd name="connsiteX21" fmla="*/ 4652396 w 4653678"/>
                <a:gd name="connsiteY21" fmla="*/ 435261 h 1519922"/>
                <a:gd name="connsiteX22" fmla="*/ 4491519 w 4653678"/>
                <a:gd name="connsiteY22" fmla="*/ 835259 h 1519922"/>
                <a:gd name="connsiteX23" fmla="*/ 3952952 w 4653678"/>
                <a:gd name="connsiteY23" fmla="*/ 1105133 h 1519922"/>
                <a:gd name="connsiteX24" fmla="*/ 3883049 w 4653678"/>
                <a:gd name="connsiteY24" fmla="*/ 1107258 h 1519922"/>
                <a:gd name="connsiteX25" fmla="*/ 3795691 w 4653678"/>
                <a:gd name="connsiteY25" fmla="*/ 1419314 h 1519922"/>
                <a:gd name="connsiteX26" fmla="*/ 3563018 w 4653678"/>
                <a:gd name="connsiteY26" fmla="*/ 1519330 h 1519922"/>
                <a:gd name="connsiteX27" fmla="*/ 3202150 w 4653678"/>
                <a:gd name="connsiteY27" fmla="*/ 1518539 h 1519922"/>
                <a:gd name="connsiteX28" fmla="*/ 2591306 w 4653678"/>
                <a:gd name="connsiteY28" fmla="*/ 1517875 h 1519922"/>
                <a:gd name="connsiteX29" fmla="*/ 2340806 w 4653678"/>
                <a:gd name="connsiteY29" fmla="*/ 1514344 h 1519922"/>
                <a:gd name="connsiteX30" fmla="*/ 2192453 w 4653678"/>
                <a:gd name="connsiteY30" fmla="*/ 1517771 h 1519922"/>
                <a:gd name="connsiteX31" fmla="*/ 1777933 w 4653678"/>
                <a:gd name="connsiteY31" fmla="*/ 1517686 h 1519922"/>
                <a:gd name="connsiteX32" fmla="*/ 1283934 w 4653678"/>
                <a:gd name="connsiteY32" fmla="*/ 1518983 h 1519922"/>
                <a:gd name="connsiteX33" fmla="*/ 1157408 w 4653678"/>
                <a:gd name="connsiteY33" fmla="*/ 1519233 h 1519922"/>
                <a:gd name="connsiteX34" fmla="*/ 1030730 w 4653678"/>
                <a:gd name="connsiteY34" fmla="*/ 1512079 h 1519922"/>
                <a:gd name="connsiteX35" fmla="*/ 821461 w 4653678"/>
                <a:gd name="connsiteY35" fmla="*/ 1374795 h 1519922"/>
                <a:gd name="connsiteX36" fmla="*/ 770397 w 4653678"/>
                <a:gd name="connsiteY36" fmla="*/ 1106784 h 1519922"/>
                <a:gd name="connsiteX37" fmla="*/ 607577 w 4653678"/>
                <a:gd name="connsiteY37" fmla="*/ 1090844 h 1519922"/>
                <a:gd name="connsiteX38" fmla="*/ 168149 w 4653678"/>
                <a:gd name="connsiteY38" fmla="*/ 844952 h 1519922"/>
                <a:gd name="connsiteX39" fmla="*/ 380 w 4653678"/>
                <a:gd name="connsiteY39" fmla="*/ 452065 h 1519922"/>
                <a:gd name="connsiteX40" fmla="*/ 97431 w 4653678"/>
                <a:gd name="connsiteY40" fmla="*/ 256623 h 1519922"/>
                <a:gd name="connsiteX41" fmla="*/ 258156 w 4653678"/>
                <a:gd name="connsiteY41" fmla="*/ 180638 h 1519922"/>
                <a:gd name="connsiteX42" fmla="*/ 371013 w 4653678"/>
                <a:gd name="connsiteY42" fmla="*/ 179299 h 1519922"/>
                <a:gd name="connsiteX43" fmla="*/ 447096 w 4653678"/>
                <a:gd name="connsiteY43" fmla="*/ 178270 h 1519922"/>
                <a:gd name="connsiteX44" fmla="*/ 494050 w 4653678"/>
                <a:gd name="connsiteY44" fmla="*/ 203708 h 1519922"/>
                <a:gd name="connsiteX45" fmla="*/ 515622 w 4653678"/>
                <a:gd name="connsiteY45" fmla="*/ 263558 h 1519922"/>
                <a:gd name="connsiteX46" fmla="*/ 652511 w 4653678"/>
                <a:gd name="connsiteY46" fmla="*/ 245792 h 1519922"/>
                <a:gd name="connsiteX47" fmla="*/ 691855 w 4653678"/>
                <a:gd name="connsiteY47" fmla="*/ 186959 h 1519922"/>
                <a:gd name="connsiteX48" fmla="*/ 842369 w 4653678"/>
                <a:gd name="connsiteY48" fmla="*/ 182081 h 1519922"/>
                <a:gd name="connsiteX49" fmla="*/ 887698 w 4653678"/>
                <a:gd name="connsiteY49" fmla="*/ 250760 h 1519922"/>
                <a:gd name="connsiteX50" fmla="*/ 1016319 w 4653678"/>
                <a:gd name="connsiteY50" fmla="*/ 251393 h 1519922"/>
                <a:gd name="connsiteX51" fmla="*/ 1020623 w 4653678"/>
                <a:gd name="connsiteY51" fmla="*/ 213029 h 1519922"/>
                <a:gd name="connsiteX52" fmla="*/ 1064217 w 4653678"/>
                <a:gd name="connsiteY52" fmla="*/ 182009 h 1519922"/>
                <a:gd name="connsiteX53" fmla="*/ 1148208 w 4653678"/>
                <a:gd name="connsiteY53" fmla="*/ 180852 h 1519922"/>
                <a:gd name="connsiteX54" fmla="*/ 1430278 w 4653678"/>
                <a:gd name="connsiteY54" fmla="*/ 181193 h 1519922"/>
                <a:gd name="connsiteX55" fmla="*/ 1536748 w 4653678"/>
                <a:gd name="connsiteY55" fmla="*/ 179853 h 1519922"/>
                <a:gd name="connsiteX56" fmla="*/ 1464648 w 4653678"/>
                <a:gd name="connsiteY56" fmla="*/ 32383 h 151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653678" h="1519922">
                  <a:moveTo>
                    <a:pt x="1464648" y="32383"/>
                  </a:moveTo>
                  <a:cubicBezTo>
                    <a:pt x="1472764" y="24577"/>
                    <a:pt x="1483266" y="15865"/>
                    <a:pt x="1494226" y="12680"/>
                  </a:cubicBezTo>
                  <a:cubicBezTo>
                    <a:pt x="1522172" y="4570"/>
                    <a:pt x="1587228" y="53065"/>
                    <a:pt x="1610547" y="66905"/>
                  </a:cubicBezTo>
                  <a:cubicBezTo>
                    <a:pt x="1627455" y="76939"/>
                    <a:pt x="1644990" y="86016"/>
                    <a:pt x="1662647" y="94656"/>
                  </a:cubicBezTo>
                  <a:cubicBezTo>
                    <a:pt x="1759144" y="141879"/>
                    <a:pt x="1868263" y="166738"/>
                    <a:pt x="1974398" y="179007"/>
                  </a:cubicBezTo>
                  <a:cubicBezTo>
                    <a:pt x="2013870" y="183567"/>
                    <a:pt x="2055242" y="181205"/>
                    <a:pt x="2095006" y="181126"/>
                  </a:cubicBezTo>
                  <a:cubicBezTo>
                    <a:pt x="2164598" y="180980"/>
                    <a:pt x="2234190" y="180724"/>
                    <a:pt x="2303781" y="180626"/>
                  </a:cubicBezTo>
                  <a:cubicBezTo>
                    <a:pt x="2373611" y="180529"/>
                    <a:pt x="2443446" y="180955"/>
                    <a:pt x="2513276" y="181193"/>
                  </a:cubicBezTo>
                  <a:cubicBezTo>
                    <a:pt x="2551707" y="181327"/>
                    <a:pt x="2591781" y="183452"/>
                    <a:pt x="2630011" y="180219"/>
                  </a:cubicBezTo>
                  <a:cubicBezTo>
                    <a:pt x="2709467" y="173503"/>
                    <a:pt x="2793890" y="154719"/>
                    <a:pt x="2870545" y="132911"/>
                  </a:cubicBezTo>
                  <a:cubicBezTo>
                    <a:pt x="2917018" y="119692"/>
                    <a:pt x="2962895" y="102644"/>
                    <a:pt x="3005156" y="79051"/>
                  </a:cubicBezTo>
                  <a:cubicBezTo>
                    <a:pt x="3055740" y="50800"/>
                    <a:pt x="3099626" y="18933"/>
                    <a:pt x="3155104" y="-51"/>
                  </a:cubicBezTo>
                  <a:lnTo>
                    <a:pt x="3174941" y="27999"/>
                  </a:lnTo>
                  <a:lnTo>
                    <a:pt x="3172244" y="32158"/>
                  </a:lnTo>
                  <a:cubicBezTo>
                    <a:pt x="3164170" y="45692"/>
                    <a:pt x="3167251" y="82394"/>
                    <a:pt x="3163793" y="100392"/>
                  </a:cubicBezTo>
                  <a:lnTo>
                    <a:pt x="3163056" y="104453"/>
                  </a:lnTo>
                  <a:cubicBezTo>
                    <a:pt x="3156949" y="137148"/>
                    <a:pt x="3134476" y="160948"/>
                    <a:pt x="3109538" y="181040"/>
                  </a:cubicBezTo>
                  <a:cubicBezTo>
                    <a:pt x="3420723" y="181357"/>
                    <a:pt x="3731908" y="181308"/>
                    <a:pt x="4043093" y="181253"/>
                  </a:cubicBezTo>
                  <a:cubicBezTo>
                    <a:pt x="4122712" y="181241"/>
                    <a:pt x="4202338" y="181357"/>
                    <a:pt x="4281952" y="181144"/>
                  </a:cubicBezTo>
                  <a:cubicBezTo>
                    <a:pt x="4320846" y="181034"/>
                    <a:pt x="4369018" y="175847"/>
                    <a:pt x="4406949" y="183068"/>
                  </a:cubicBezTo>
                  <a:cubicBezTo>
                    <a:pt x="4471043" y="195282"/>
                    <a:pt x="4531655" y="230223"/>
                    <a:pt x="4577453" y="276234"/>
                  </a:cubicBezTo>
                  <a:cubicBezTo>
                    <a:pt x="4620949" y="319938"/>
                    <a:pt x="4647227" y="373505"/>
                    <a:pt x="4652396" y="435261"/>
                  </a:cubicBezTo>
                  <a:cubicBezTo>
                    <a:pt x="4664884" y="584326"/>
                    <a:pt x="4583407" y="724381"/>
                    <a:pt x="4491519" y="835259"/>
                  </a:cubicBezTo>
                  <a:cubicBezTo>
                    <a:pt x="4355848" y="998980"/>
                    <a:pt x="4162653" y="1086277"/>
                    <a:pt x="3952952" y="1105133"/>
                  </a:cubicBezTo>
                  <a:lnTo>
                    <a:pt x="3883049" y="1107258"/>
                  </a:lnTo>
                  <a:cubicBezTo>
                    <a:pt x="3886331" y="1224865"/>
                    <a:pt x="3882105" y="1329246"/>
                    <a:pt x="3795691" y="1419314"/>
                  </a:cubicBezTo>
                  <a:cubicBezTo>
                    <a:pt x="3733734" y="1483895"/>
                    <a:pt x="3651782" y="1518246"/>
                    <a:pt x="3563018" y="1519330"/>
                  </a:cubicBezTo>
                  <a:cubicBezTo>
                    <a:pt x="3442806" y="1520804"/>
                    <a:pt x="3322387" y="1518837"/>
                    <a:pt x="3202150" y="1518539"/>
                  </a:cubicBezTo>
                  <a:cubicBezTo>
                    <a:pt x="2998556" y="1518039"/>
                    <a:pt x="2794888" y="1519050"/>
                    <a:pt x="2591306" y="1517875"/>
                  </a:cubicBezTo>
                  <a:cubicBezTo>
                    <a:pt x="2507796" y="1517394"/>
                    <a:pt x="2424304" y="1514764"/>
                    <a:pt x="2340806" y="1514344"/>
                  </a:cubicBezTo>
                  <a:cubicBezTo>
                    <a:pt x="2291154" y="1514094"/>
                    <a:pt x="2241904" y="1517485"/>
                    <a:pt x="2192453" y="1517771"/>
                  </a:cubicBezTo>
                  <a:cubicBezTo>
                    <a:pt x="2054292" y="1518557"/>
                    <a:pt x="1916094" y="1517668"/>
                    <a:pt x="1777933" y="1517686"/>
                  </a:cubicBezTo>
                  <a:cubicBezTo>
                    <a:pt x="1613269" y="1517711"/>
                    <a:pt x="1448604" y="1518874"/>
                    <a:pt x="1283934" y="1518983"/>
                  </a:cubicBezTo>
                  <a:cubicBezTo>
                    <a:pt x="1241765" y="1519007"/>
                    <a:pt x="1199577" y="1518788"/>
                    <a:pt x="1157408" y="1519233"/>
                  </a:cubicBezTo>
                  <a:cubicBezTo>
                    <a:pt x="1114874" y="1519677"/>
                    <a:pt x="1072625" y="1520779"/>
                    <a:pt x="1030730" y="1512079"/>
                  </a:cubicBezTo>
                  <a:cubicBezTo>
                    <a:pt x="947092" y="1494702"/>
                    <a:pt x="869555" y="1446591"/>
                    <a:pt x="821461" y="1374795"/>
                  </a:cubicBezTo>
                  <a:cubicBezTo>
                    <a:pt x="765252" y="1290870"/>
                    <a:pt x="770043" y="1203311"/>
                    <a:pt x="770397" y="1106784"/>
                  </a:cubicBezTo>
                  <a:cubicBezTo>
                    <a:pt x="715539" y="1104342"/>
                    <a:pt x="661680" y="1101103"/>
                    <a:pt x="607577" y="1090844"/>
                  </a:cubicBezTo>
                  <a:cubicBezTo>
                    <a:pt x="437817" y="1058654"/>
                    <a:pt x="284812" y="972750"/>
                    <a:pt x="168149" y="844952"/>
                  </a:cubicBezTo>
                  <a:cubicBezTo>
                    <a:pt x="76006" y="744011"/>
                    <a:pt x="-6409" y="592303"/>
                    <a:pt x="380" y="452065"/>
                  </a:cubicBezTo>
                  <a:cubicBezTo>
                    <a:pt x="3930" y="378717"/>
                    <a:pt x="43767" y="305234"/>
                    <a:pt x="97431" y="256623"/>
                  </a:cubicBezTo>
                  <a:cubicBezTo>
                    <a:pt x="138510" y="219404"/>
                    <a:pt x="202471" y="187701"/>
                    <a:pt x="258156" y="180638"/>
                  </a:cubicBezTo>
                  <a:cubicBezTo>
                    <a:pt x="294949" y="175969"/>
                    <a:pt x="333873" y="178855"/>
                    <a:pt x="371013" y="179299"/>
                  </a:cubicBezTo>
                  <a:cubicBezTo>
                    <a:pt x="396275" y="179604"/>
                    <a:pt x="421962" y="177357"/>
                    <a:pt x="447096" y="178270"/>
                  </a:cubicBezTo>
                  <a:cubicBezTo>
                    <a:pt x="467182" y="179001"/>
                    <a:pt x="480911" y="189248"/>
                    <a:pt x="494050" y="203708"/>
                  </a:cubicBezTo>
                  <a:cubicBezTo>
                    <a:pt x="510976" y="222339"/>
                    <a:pt x="514867" y="239089"/>
                    <a:pt x="515622" y="263558"/>
                  </a:cubicBezTo>
                  <a:cubicBezTo>
                    <a:pt x="545103" y="256343"/>
                    <a:pt x="636979" y="258590"/>
                    <a:pt x="652511" y="245792"/>
                  </a:cubicBezTo>
                  <a:cubicBezTo>
                    <a:pt x="659050" y="221772"/>
                    <a:pt x="668840" y="199781"/>
                    <a:pt x="691855" y="186959"/>
                  </a:cubicBezTo>
                  <a:cubicBezTo>
                    <a:pt x="712519" y="175451"/>
                    <a:pt x="816170" y="178453"/>
                    <a:pt x="842369" y="182081"/>
                  </a:cubicBezTo>
                  <a:cubicBezTo>
                    <a:pt x="863052" y="202740"/>
                    <a:pt x="880751" y="221353"/>
                    <a:pt x="887698" y="250760"/>
                  </a:cubicBezTo>
                  <a:cubicBezTo>
                    <a:pt x="922519" y="261153"/>
                    <a:pt x="983331" y="268447"/>
                    <a:pt x="1016319" y="251393"/>
                  </a:cubicBezTo>
                  <a:cubicBezTo>
                    <a:pt x="1016392" y="239624"/>
                    <a:pt x="1014815" y="223532"/>
                    <a:pt x="1020623" y="213029"/>
                  </a:cubicBezTo>
                  <a:cubicBezTo>
                    <a:pt x="1028136" y="199452"/>
                    <a:pt x="1049763" y="185863"/>
                    <a:pt x="1064217" y="182009"/>
                  </a:cubicBezTo>
                  <a:cubicBezTo>
                    <a:pt x="1086970" y="175932"/>
                    <a:pt x="1123842" y="180833"/>
                    <a:pt x="1148208" y="180852"/>
                  </a:cubicBezTo>
                  <a:cubicBezTo>
                    <a:pt x="1242228" y="180937"/>
                    <a:pt x="1336253" y="181229"/>
                    <a:pt x="1430278" y="181193"/>
                  </a:cubicBezTo>
                  <a:cubicBezTo>
                    <a:pt x="1462511" y="181180"/>
                    <a:pt x="1505630" y="186569"/>
                    <a:pt x="1536748" y="179853"/>
                  </a:cubicBezTo>
                  <a:cubicBezTo>
                    <a:pt x="1494092" y="144765"/>
                    <a:pt x="1477099" y="84184"/>
                    <a:pt x="1464648" y="32383"/>
                  </a:cubicBezTo>
                  <a:close/>
                </a:path>
              </a:pathLst>
            </a:custGeom>
            <a:solidFill>
              <a:srgbClr val="494E62"/>
            </a:solidFill>
            <a:ln w="6089" cap="flat">
              <a:noFill/>
              <a:prstDash val="solid"/>
              <a:miter/>
            </a:ln>
          </p:spPr>
          <p:txBody>
            <a:bodyPr rtlCol="0" anchor="ctr"/>
            <a:lstStyle/>
            <a:p>
              <a:endParaRPr lang="it-IT"/>
            </a:p>
          </p:txBody>
        </p:sp>
        <p:sp>
          <p:nvSpPr>
            <p:cNvPr id="10" name="Figura a mano libera: forma 9">
              <a:extLst>
                <a:ext uri="{FF2B5EF4-FFF2-40B4-BE49-F238E27FC236}">
                  <a16:creationId xmlns:a16="http://schemas.microsoft.com/office/drawing/2014/main" id="{2BC66CB0-410A-B6CE-6254-D51A5907A3A8}"/>
                </a:ext>
              </a:extLst>
            </p:cNvPr>
            <p:cNvSpPr/>
            <p:nvPr/>
          </p:nvSpPr>
          <p:spPr>
            <a:xfrm>
              <a:off x="4892765" y="5952386"/>
              <a:ext cx="2766805" cy="232902"/>
            </a:xfrm>
            <a:custGeom>
              <a:avLst/>
              <a:gdLst>
                <a:gd name="connsiteX0" fmla="*/ 2566163 w 2766805"/>
                <a:gd name="connsiteY0" fmla="*/ 208 h 232902"/>
                <a:gd name="connsiteX1" fmla="*/ 2754530 w 2766805"/>
                <a:gd name="connsiteY1" fmla="*/ -60 h 232902"/>
                <a:gd name="connsiteX2" fmla="*/ 2747230 w 2766805"/>
                <a:gd name="connsiteY2" fmla="*/ 159356 h 232902"/>
                <a:gd name="connsiteX3" fmla="*/ 2674180 w 2766805"/>
                <a:gd name="connsiteY3" fmla="*/ 220071 h 232902"/>
                <a:gd name="connsiteX4" fmla="*/ 2615711 w 2766805"/>
                <a:gd name="connsiteY4" fmla="*/ 222829 h 232902"/>
                <a:gd name="connsiteX5" fmla="*/ 2516036 w 2766805"/>
                <a:gd name="connsiteY5" fmla="*/ 223901 h 232902"/>
                <a:gd name="connsiteX6" fmla="*/ 1989877 w 2766805"/>
                <a:gd name="connsiteY6" fmla="*/ 223225 h 232902"/>
                <a:gd name="connsiteX7" fmla="*/ 1394711 w 2766805"/>
                <a:gd name="connsiteY7" fmla="*/ 228120 h 232902"/>
                <a:gd name="connsiteX8" fmla="*/ 1221255 w 2766805"/>
                <a:gd name="connsiteY8" fmla="*/ 232784 h 232902"/>
                <a:gd name="connsiteX9" fmla="*/ 698901 w 2766805"/>
                <a:gd name="connsiteY9" fmla="*/ 228096 h 232902"/>
                <a:gd name="connsiteX10" fmla="*/ 397689 w 2766805"/>
                <a:gd name="connsiteY10" fmla="*/ 228979 h 232902"/>
                <a:gd name="connsiteX11" fmla="*/ 135822 w 2766805"/>
                <a:gd name="connsiteY11" fmla="*/ 228017 h 232902"/>
                <a:gd name="connsiteX12" fmla="*/ 61182 w 2766805"/>
                <a:gd name="connsiteY12" fmla="*/ 204046 h 232902"/>
                <a:gd name="connsiteX13" fmla="*/ 1253 w 2766805"/>
                <a:gd name="connsiteY13" fmla="*/ 104724 h 232902"/>
                <a:gd name="connsiteX14" fmla="*/ 2732 w 2766805"/>
                <a:gd name="connsiteY14" fmla="*/ 56576 h 232902"/>
                <a:gd name="connsiteX15" fmla="*/ 37784 w 2766805"/>
                <a:gd name="connsiteY15" fmla="*/ 103939 h 232902"/>
                <a:gd name="connsiteX16" fmla="*/ 146379 w 2766805"/>
                <a:gd name="connsiteY16" fmla="*/ 142077 h 232902"/>
                <a:gd name="connsiteX17" fmla="*/ 464694 w 2766805"/>
                <a:gd name="connsiteY17" fmla="*/ 144507 h 232902"/>
                <a:gd name="connsiteX18" fmla="*/ 756042 w 2766805"/>
                <a:gd name="connsiteY18" fmla="*/ 144330 h 232902"/>
                <a:gd name="connsiteX19" fmla="*/ 1237846 w 2766805"/>
                <a:gd name="connsiteY19" fmla="*/ 149067 h 232902"/>
                <a:gd name="connsiteX20" fmla="*/ 1889319 w 2766805"/>
                <a:gd name="connsiteY20" fmla="*/ 139770 h 232902"/>
                <a:gd name="connsiteX21" fmla="*/ 2281329 w 2766805"/>
                <a:gd name="connsiteY21" fmla="*/ 142071 h 232902"/>
                <a:gd name="connsiteX22" fmla="*/ 2523288 w 2766805"/>
                <a:gd name="connsiteY22" fmla="*/ 116944 h 232902"/>
                <a:gd name="connsiteX23" fmla="*/ 2566163 w 2766805"/>
                <a:gd name="connsiteY23" fmla="*/ 208 h 2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66805" h="232902">
                  <a:moveTo>
                    <a:pt x="2566163" y="208"/>
                  </a:moveTo>
                  <a:lnTo>
                    <a:pt x="2754530" y="-60"/>
                  </a:lnTo>
                  <a:cubicBezTo>
                    <a:pt x="2768637" y="52777"/>
                    <a:pt x="2775560" y="110015"/>
                    <a:pt x="2747230" y="159356"/>
                  </a:cubicBezTo>
                  <a:cubicBezTo>
                    <a:pt x="2731162" y="187339"/>
                    <a:pt x="2706650" y="212759"/>
                    <a:pt x="2674180" y="220071"/>
                  </a:cubicBezTo>
                  <a:cubicBezTo>
                    <a:pt x="2655987" y="224169"/>
                    <a:pt x="2634409" y="222647"/>
                    <a:pt x="2615711" y="222829"/>
                  </a:cubicBezTo>
                  <a:cubicBezTo>
                    <a:pt x="2582486" y="223158"/>
                    <a:pt x="2549261" y="223554"/>
                    <a:pt x="2516036" y="223901"/>
                  </a:cubicBezTo>
                  <a:cubicBezTo>
                    <a:pt x="2340583" y="225734"/>
                    <a:pt x="2165294" y="222245"/>
                    <a:pt x="1989877" y="223225"/>
                  </a:cubicBezTo>
                  <a:cubicBezTo>
                    <a:pt x="1791537" y="224327"/>
                    <a:pt x="1593039" y="225666"/>
                    <a:pt x="1394711" y="228120"/>
                  </a:cubicBezTo>
                  <a:cubicBezTo>
                    <a:pt x="1336821" y="228833"/>
                    <a:pt x="1279102" y="232565"/>
                    <a:pt x="1221255" y="232784"/>
                  </a:cubicBezTo>
                  <a:cubicBezTo>
                    <a:pt x="1047129" y="233448"/>
                    <a:pt x="873058" y="228236"/>
                    <a:pt x="698901" y="228096"/>
                  </a:cubicBezTo>
                  <a:cubicBezTo>
                    <a:pt x="598508" y="228017"/>
                    <a:pt x="498077" y="227871"/>
                    <a:pt x="397689" y="228979"/>
                  </a:cubicBezTo>
                  <a:cubicBezTo>
                    <a:pt x="310830" y="229935"/>
                    <a:pt x="222528" y="232553"/>
                    <a:pt x="135822" y="228017"/>
                  </a:cubicBezTo>
                  <a:cubicBezTo>
                    <a:pt x="108691" y="226598"/>
                    <a:pt x="83649" y="219852"/>
                    <a:pt x="61182" y="204046"/>
                  </a:cubicBezTo>
                  <a:cubicBezTo>
                    <a:pt x="28115" y="180782"/>
                    <a:pt x="6489" y="144811"/>
                    <a:pt x="1253" y="104724"/>
                  </a:cubicBezTo>
                  <a:cubicBezTo>
                    <a:pt x="-750" y="89399"/>
                    <a:pt x="-458" y="71712"/>
                    <a:pt x="2732" y="56576"/>
                  </a:cubicBezTo>
                  <a:cubicBezTo>
                    <a:pt x="15397" y="71596"/>
                    <a:pt x="23835" y="90197"/>
                    <a:pt x="37784" y="103939"/>
                  </a:cubicBezTo>
                  <a:cubicBezTo>
                    <a:pt x="64348" y="130107"/>
                    <a:pt x="110256" y="138893"/>
                    <a:pt x="146379" y="142077"/>
                  </a:cubicBezTo>
                  <a:cubicBezTo>
                    <a:pt x="251151" y="151313"/>
                    <a:pt x="359624" y="146467"/>
                    <a:pt x="464694" y="144507"/>
                  </a:cubicBezTo>
                  <a:cubicBezTo>
                    <a:pt x="561708" y="142698"/>
                    <a:pt x="659009" y="143417"/>
                    <a:pt x="756042" y="144330"/>
                  </a:cubicBezTo>
                  <a:cubicBezTo>
                    <a:pt x="916481" y="145840"/>
                    <a:pt x="1077444" y="149944"/>
                    <a:pt x="1237846" y="149067"/>
                  </a:cubicBezTo>
                  <a:cubicBezTo>
                    <a:pt x="1455018" y="147886"/>
                    <a:pt x="1672220" y="141091"/>
                    <a:pt x="1889319" y="139770"/>
                  </a:cubicBezTo>
                  <a:cubicBezTo>
                    <a:pt x="2019997" y="138978"/>
                    <a:pt x="2150633" y="144427"/>
                    <a:pt x="2281329" y="142071"/>
                  </a:cubicBezTo>
                  <a:cubicBezTo>
                    <a:pt x="2320759" y="141365"/>
                    <a:pt x="2499293" y="143691"/>
                    <a:pt x="2523288" y="116944"/>
                  </a:cubicBezTo>
                  <a:cubicBezTo>
                    <a:pt x="2544847" y="92918"/>
                    <a:pt x="2568976" y="33470"/>
                    <a:pt x="2566163" y="208"/>
                  </a:cubicBezTo>
                  <a:close/>
                </a:path>
              </a:pathLst>
            </a:custGeom>
            <a:solidFill>
              <a:srgbClr val="F08080"/>
            </a:solidFill>
            <a:ln w="6089" cap="flat">
              <a:noFill/>
              <a:prstDash val="solid"/>
              <a:miter/>
            </a:ln>
          </p:spPr>
          <p:txBody>
            <a:bodyPr rtlCol="0" anchor="ctr"/>
            <a:lstStyle/>
            <a:p>
              <a:endParaRPr lang="it-IT"/>
            </a:p>
          </p:txBody>
        </p:sp>
        <p:sp>
          <p:nvSpPr>
            <p:cNvPr id="11" name="Figura a mano libera: forma 10">
              <a:extLst>
                <a:ext uri="{FF2B5EF4-FFF2-40B4-BE49-F238E27FC236}">
                  <a16:creationId xmlns:a16="http://schemas.microsoft.com/office/drawing/2014/main" id="{97E568FD-84D2-AA48-475D-D884073C3406}"/>
                </a:ext>
              </a:extLst>
            </p:cNvPr>
            <p:cNvSpPr/>
            <p:nvPr/>
          </p:nvSpPr>
          <p:spPr>
            <a:xfrm>
              <a:off x="4895513" y="5952654"/>
              <a:ext cx="2563655" cy="148979"/>
            </a:xfrm>
            <a:custGeom>
              <a:avLst/>
              <a:gdLst>
                <a:gd name="connsiteX0" fmla="*/ -10 w 2563655"/>
                <a:gd name="connsiteY0" fmla="*/ 56309 h 148979"/>
                <a:gd name="connsiteX1" fmla="*/ 9439 w 2563655"/>
                <a:gd name="connsiteY1" fmla="*/ 1031 h 148979"/>
                <a:gd name="connsiteX2" fmla="*/ 2563420 w 2563655"/>
                <a:gd name="connsiteY2" fmla="*/ -59 h 148979"/>
                <a:gd name="connsiteX3" fmla="*/ 2520545 w 2563655"/>
                <a:gd name="connsiteY3" fmla="*/ 116676 h 148979"/>
                <a:gd name="connsiteX4" fmla="*/ 2278587 w 2563655"/>
                <a:gd name="connsiteY4" fmla="*/ 141804 h 148979"/>
                <a:gd name="connsiteX5" fmla="*/ 1886577 w 2563655"/>
                <a:gd name="connsiteY5" fmla="*/ 139502 h 148979"/>
                <a:gd name="connsiteX6" fmla="*/ 1235104 w 2563655"/>
                <a:gd name="connsiteY6" fmla="*/ 148800 h 148979"/>
                <a:gd name="connsiteX7" fmla="*/ 753300 w 2563655"/>
                <a:gd name="connsiteY7" fmla="*/ 144063 h 148979"/>
                <a:gd name="connsiteX8" fmla="*/ 461951 w 2563655"/>
                <a:gd name="connsiteY8" fmla="*/ 144239 h 148979"/>
                <a:gd name="connsiteX9" fmla="*/ 143637 w 2563655"/>
                <a:gd name="connsiteY9" fmla="*/ 141810 h 148979"/>
                <a:gd name="connsiteX10" fmla="*/ 35042 w 2563655"/>
                <a:gd name="connsiteY10" fmla="*/ 103671 h 148979"/>
                <a:gd name="connsiteX11" fmla="*/ -10 w 2563655"/>
                <a:gd name="connsiteY11" fmla="*/ 56309 h 1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655" h="148979">
                  <a:moveTo>
                    <a:pt x="-10" y="56309"/>
                  </a:moveTo>
                  <a:lnTo>
                    <a:pt x="9439" y="1031"/>
                  </a:lnTo>
                  <a:lnTo>
                    <a:pt x="2563420" y="-59"/>
                  </a:lnTo>
                  <a:cubicBezTo>
                    <a:pt x="2566234" y="33203"/>
                    <a:pt x="2542105" y="92651"/>
                    <a:pt x="2520545" y="116676"/>
                  </a:cubicBezTo>
                  <a:cubicBezTo>
                    <a:pt x="2496550" y="143423"/>
                    <a:pt x="2318016" y="141098"/>
                    <a:pt x="2278587" y="141804"/>
                  </a:cubicBezTo>
                  <a:cubicBezTo>
                    <a:pt x="2147890" y="144160"/>
                    <a:pt x="2017255" y="138711"/>
                    <a:pt x="1886577" y="139502"/>
                  </a:cubicBezTo>
                  <a:cubicBezTo>
                    <a:pt x="1669478" y="140824"/>
                    <a:pt x="1452275" y="147619"/>
                    <a:pt x="1235104" y="148800"/>
                  </a:cubicBezTo>
                  <a:cubicBezTo>
                    <a:pt x="1074701" y="149677"/>
                    <a:pt x="913739" y="145573"/>
                    <a:pt x="753300" y="144063"/>
                  </a:cubicBezTo>
                  <a:cubicBezTo>
                    <a:pt x="656267" y="143149"/>
                    <a:pt x="558966" y="142431"/>
                    <a:pt x="461951" y="144239"/>
                  </a:cubicBezTo>
                  <a:cubicBezTo>
                    <a:pt x="356881" y="146200"/>
                    <a:pt x="248408" y="151046"/>
                    <a:pt x="143637" y="141810"/>
                  </a:cubicBezTo>
                  <a:cubicBezTo>
                    <a:pt x="107513" y="138626"/>
                    <a:pt x="61606" y="129840"/>
                    <a:pt x="35042" y="103671"/>
                  </a:cubicBezTo>
                  <a:cubicBezTo>
                    <a:pt x="21093" y="89929"/>
                    <a:pt x="12654" y="71329"/>
                    <a:pt x="-10" y="56309"/>
                  </a:cubicBezTo>
                  <a:close/>
                </a:path>
              </a:pathLst>
            </a:custGeom>
            <a:solidFill>
              <a:srgbClr val="F8AD9D"/>
            </a:solidFill>
            <a:ln w="6089" cap="flat">
              <a:noFill/>
              <a:prstDash val="solid"/>
              <a:miter/>
            </a:ln>
          </p:spPr>
          <p:txBody>
            <a:bodyPr rtlCol="0" anchor="ctr"/>
            <a:lstStyle/>
            <a:p>
              <a:endParaRPr lang="it-IT"/>
            </a:p>
          </p:txBody>
        </p:sp>
        <p:sp>
          <p:nvSpPr>
            <p:cNvPr id="13" name="Figura a mano libera: forma 12">
              <a:extLst>
                <a:ext uri="{FF2B5EF4-FFF2-40B4-BE49-F238E27FC236}">
                  <a16:creationId xmlns:a16="http://schemas.microsoft.com/office/drawing/2014/main" id="{12E4214B-9687-AD0F-24A5-F885AFBD01FC}"/>
                </a:ext>
              </a:extLst>
            </p:cNvPr>
            <p:cNvSpPr/>
            <p:nvPr/>
          </p:nvSpPr>
          <p:spPr>
            <a:xfrm>
              <a:off x="4122376" y="5015912"/>
              <a:ext cx="4312566" cy="764171"/>
            </a:xfrm>
            <a:custGeom>
              <a:avLst/>
              <a:gdLst>
                <a:gd name="connsiteX0" fmla="*/ 482327 w 4312566"/>
                <a:gd name="connsiteY0" fmla="*/ 66923 h 764171"/>
                <a:gd name="connsiteX1" fmla="*/ 521671 w 4312566"/>
                <a:gd name="connsiteY1" fmla="*/ 8090 h 764171"/>
                <a:gd name="connsiteX2" fmla="*/ 672186 w 4312566"/>
                <a:gd name="connsiteY2" fmla="*/ 3212 h 764171"/>
                <a:gd name="connsiteX3" fmla="*/ 717515 w 4312566"/>
                <a:gd name="connsiteY3" fmla="*/ 71891 h 764171"/>
                <a:gd name="connsiteX4" fmla="*/ 846135 w 4312566"/>
                <a:gd name="connsiteY4" fmla="*/ 72525 h 764171"/>
                <a:gd name="connsiteX5" fmla="*/ 890910 w 4312566"/>
                <a:gd name="connsiteY5" fmla="*/ 150543 h 764171"/>
                <a:gd name="connsiteX6" fmla="*/ 962853 w 4312566"/>
                <a:gd name="connsiteY6" fmla="*/ 168492 h 764171"/>
                <a:gd name="connsiteX7" fmla="*/ 1427000 w 4312566"/>
                <a:gd name="connsiteY7" fmla="*/ 172498 h 764171"/>
                <a:gd name="connsiteX8" fmla="*/ 2191713 w 4312566"/>
                <a:gd name="connsiteY8" fmla="*/ 170166 h 764171"/>
                <a:gd name="connsiteX9" fmla="*/ 2599444 w 4312566"/>
                <a:gd name="connsiteY9" fmla="*/ 172455 h 764171"/>
                <a:gd name="connsiteX10" fmla="*/ 3616813 w 4312566"/>
                <a:gd name="connsiteY10" fmla="*/ 172772 h 764171"/>
                <a:gd name="connsiteX11" fmla="*/ 4041233 w 4312566"/>
                <a:gd name="connsiteY11" fmla="*/ 172656 h 764171"/>
                <a:gd name="connsiteX12" fmla="*/ 4150650 w 4312566"/>
                <a:gd name="connsiteY12" fmla="*/ 172522 h 764171"/>
                <a:gd name="connsiteX13" fmla="*/ 4217642 w 4312566"/>
                <a:gd name="connsiteY13" fmla="*/ 174787 h 764171"/>
                <a:gd name="connsiteX14" fmla="*/ 4309220 w 4312566"/>
                <a:gd name="connsiteY14" fmla="*/ 266517 h 764171"/>
                <a:gd name="connsiteX15" fmla="*/ 4246094 w 4312566"/>
                <a:gd name="connsiteY15" fmla="*/ 478033 h 764171"/>
                <a:gd name="connsiteX16" fmla="*/ 3844245 w 4312566"/>
                <a:gd name="connsiteY16" fmla="*/ 747578 h 764171"/>
                <a:gd name="connsiteX17" fmla="*/ 3492942 w 4312566"/>
                <a:gd name="connsiteY17" fmla="*/ 761521 h 764171"/>
                <a:gd name="connsiteX18" fmla="*/ 3265597 w 4312566"/>
                <a:gd name="connsiteY18" fmla="*/ 761789 h 764171"/>
                <a:gd name="connsiteX19" fmla="*/ 2281068 w 4312566"/>
                <a:gd name="connsiteY19" fmla="*/ 759938 h 764171"/>
                <a:gd name="connsiteX20" fmla="*/ 1151488 w 4312566"/>
                <a:gd name="connsiteY20" fmla="*/ 761229 h 764171"/>
                <a:gd name="connsiteX21" fmla="*/ 766972 w 4312566"/>
                <a:gd name="connsiteY21" fmla="*/ 760163 h 764171"/>
                <a:gd name="connsiteX22" fmla="*/ 529860 w 4312566"/>
                <a:gd name="connsiteY22" fmla="*/ 757015 h 764171"/>
                <a:gd name="connsiteX23" fmla="*/ 254501 w 4312566"/>
                <a:gd name="connsiteY23" fmla="*/ 658253 h 764171"/>
                <a:gd name="connsiteX24" fmla="*/ 36890 w 4312566"/>
                <a:gd name="connsiteY24" fmla="*/ 425824 h 764171"/>
                <a:gd name="connsiteX25" fmla="*/ 4609 w 4312566"/>
                <a:gd name="connsiteY25" fmla="*/ 342679 h 764171"/>
                <a:gd name="connsiteX26" fmla="*/ 3117 w 4312566"/>
                <a:gd name="connsiteY26" fmla="*/ 334021 h 764171"/>
                <a:gd name="connsiteX27" fmla="*/ 2295 w 4312566"/>
                <a:gd name="connsiteY27" fmla="*/ 329582 h 764171"/>
                <a:gd name="connsiteX28" fmla="*/ 26418 w 4312566"/>
                <a:gd name="connsiteY28" fmla="*/ 224105 h 764171"/>
                <a:gd name="connsiteX29" fmla="*/ 128206 w 4312566"/>
                <a:gd name="connsiteY29" fmla="*/ 168985 h 764171"/>
                <a:gd name="connsiteX30" fmla="*/ 213232 w 4312566"/>
                <a:gd name="connsiteY30" fmla="*/ 167718 h 764171"/>
                <a:gd name="connsiteX31" fmla="*/ 275068 w 4312566"/>
                <a:gd name="connsiteY31" fmla="*/ 166464 h 764171"/>
                <a:gd name="connsiteX32" fmla="*/ 322552 w 4312566"/>
                <a:gd name="connsiteY32" fmla="*/ 128259 h 764171"/>
                <a:gd name="connsiteX33" fmla="*/ 345439 w 4312566"/>
                <a:gd name="connsiteY33" fmla="*/ 84689 h 764171"/>
                <a:gd name="connsiteX34" fmla="*/ 482327 w 4312566"/>
                <a:gd name="connsiteY34" fmla="*/ 66923 h 76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12566" h="764171">
                  <a:moveTo>
                    <a:pt x="482327" y="66923"/>
                  </a:moveTo>
                  <a:cubicBezTo>
                    <a:pt x="488866" y="42904"/>
                    <a:pt x="498657" y="20912"/>
                    <a:pt x="521671" y="8090"/>
                  </a:cubicBezTo>
                  <a:cubicBezTo>
                    <a:pt x="542336" y="-3418"/>
                    <a:pt x="645987" y="-416"/>
                    <a:pt x="672186" y="3212"/>
                  </a:cubicBezTo>
                  <a:cubicBezTo>
                    <a:pt x="692869" y="23871"/>
                    <a:pt x="710568" y="42484"/>
                    <a:pt x="717515" y="71891"/>
                  </a:cubicBezTo>
                  <a:cubicBezTo>
                    <a:pt x="752335" y="82284"/>
                    <a:pt x="813148" y="89578"/>
                    <a:pt x="846135" y="72525"/>
                  </a:cubicBezTo>
                  <a:cubicBezTo>
                    <a:pt x="852230" y="106797"/>
                    <a:pt x="860297" y="129653"/>
                    <a:pt x="890910" y="150543"/>
                  </a:cubicBezTo>
                  <a:cubicBezTo>
                    <a:pt x="912835" y="165496"/>
                    <a:pt x="937226" y="166988"/>
                    <a:pt x="962853" y="168492"/>
                  </a:cubicBezTo>
                  <a:cubicBezTo>
                    <a:pt x="1116600" y="177539"/>
                    <a:pt x="1272935" y="172553"/>
                    <a:pt x="1427000" y="172498"/>
                  </a:cubicBezTo>
                  <a:cubicBezTo>
                    <a:pt x="1681920" y="172413"/>
                    <a:pt x="1936805" y="172614"/>
                    <a:pt x="2191713" y="170166"/>
                  </a:cubicBezTo>
                  <a:cubicBezTo>
                    <a:pt x="2327475" y="168857"/>
                    <a:pt x="2463621" y="172291"/>
                    <a:pt x="2599444" y="172455"/>
                  </a:cubicBezTo>
                  <a:cubicBezTo>
                    <a:pt x="2938563" y="172882"/>
                    <a:pt x="3277688" y="172717"/>
                    <a:pt x="3616813" y="172772"/>
                  </a:cubicBezTo>
                  <a:cubicBezTo>
                    <a:pt x="3758287" y="172797"/>
                    <a:pt x="3899760" y="172808"/>
                    <a:pt x="4041233" y="172656"/>
                  </a:cubicBezTo>
                  <a:cubicBezTo>
                    <a:pt x="4077703" y="172614"/>
                    <a:pt x="4114180" y="172687"/>
                    <a:pt x="4150650" y="172522"/>
                  </a:cubicBezTo>
                  <a:cubicBezTo>
                    <a:pt x="4171978" y="172425"/>
                    <a:pt x="4196862" y="170069"/>
                    <a:pt x="4217642" y="174787"/>
                  </a:cubicBezTo>
                  <a:cubicBezTo>
                    <a:pt x="4264049" y="185333"/>
                    <a:pt x="4298206" y="220305"/>
                    <a:pt x="4309220" y="266517"/>
                  </a:cubicBezTo>
                  <a:cubicBezTo>
                    <a:pt x="4325080" y="333022"/>
                    <a:pt x="4281097" y="423565"/>
                    <a:pt x="4246094" y="478033"/>
                  </a:cubicBezTo>
                  <a:cubicBezTo>
                    <a:pt x="4155125" y="619567"/>
                    <a:pt x="4007904" y="713215"/>
                    <a:pt x="3844245" y="747578"/>
                  </a:cubicBezTo>
                  <a:cubicBezTo>
                    <a:pt x="3730633" y="771433"/>
                    <a:pt x="3608448" y="762891"/>
                    <a:pt x="3492942" y="761521"/>
                  </a:cubicBezTo>
                  <a:cubicBezTo>
                    <a:pt x="3417183" y="760626"/>
                    <a:pt x="3341368" y="762136"/>
                    <a:pt x="3265597" y="761789"/>
                  </a:cubicBezTo>
                  <a:cubicBezTo>
                    <a:pt x="2937388" y="760279"/>
                    <a:pt x="2609271" y="759670"/>
                    <a:pt x="2281068" y="759938"/>
                  </a:cubicBezTo>
                  <a:cubicBezTo>
                    <a:pt x="1904554" y="760254"/>
                    <a:pt x="1527990" y="760066"/>
                    <a:pt x="1151488" y="761229"/>
                  </a:cubicBezTo>
                  <a:cubicBezTo>
                    <a:pt x="1023257" y="761631"/>
                    <a:pt x="895185" y="760389"/>
                    <a:pt x="766972" y="760163"/>
                  </a:cubicBezTo>
                  <a:cubicBezTo>
                    <a:pt x="688735" y="760029"/>
                    <a:pt x="607739" y="764772"/>
                    <a:pt x="529860" y="757015"/>
                  </a:cubicBezTo>
                  <a:cubicBezTo>
                    <a:pt x="434788" y="747542"/>
                    <a:pt x="334011" y="710566"/>
                    <a:pt x="254501" y="658253"/>
                  </a:cubicBezTo>
                  <a:cubicBezTo>
                    <a:pt x="164999" y="599365"/>
                    <a:pt x="85927" y="522157"/>
                    <a:pt x="36890" y="425824"/>
                  </a:cubicBezTo>
                  <a:cubicBezTo>
                    <a:pt x="23623" y="399759"/>
                    <a:pt x="10363" y="371551"/>
                    <a:pt x="4609" y="342679"/>
                  </a:cubicBezTo>
                  <a:lnTo>
                    <a:pt x="3117" y="334021"/>
                  </a:lnTo>
                  <a:lnTo>
                    <a:pt x="2295" y="329582"/>
                  </a:lnTo>
                  <a:cubicBezTo>
                    <a:pt x="-4366" y="291633"/>
                    <a:pt x="3312" y="255320"/>
                    <a:pt x="26418" y="224105"/>
                  </a:cubicBezTo>
                  <a:cubicBezTo>
                    <a:pt x="50662" y="191348"/>
                    <a:pt x="88515" y="174063"/>
                    <a:pt x="128206" y="168985"/>
                  </a:cubicBezTo>
                  <a:cubicBezTo>
                    <a:pt x="156018" y="165429"/>
                    <a:pt x="185243" y="166227"/>
                    <a:pt x="213232" y="167718"/>
                  </a:cubicBezTo>
                  <a:cubicBezTo>
                    <a:pt x="232971" y="168766"/>
                    <a:pt x="255895" y="172620"/>
                    <a:pt x="275068" y="166464"/>
                  </a:cubicBezTo>
                  <a:cubicBezTo>
                    <a:pt x="294362" y="160266"/>
                    <a:pt x="310466" y="144028"/>
                    <a:pt x="322552" y="128259"/>
                  </a:cubicBezTo>
                  <a:cubicBezTo>
                    <a:pt x="332763" y="114931"/>
                    <a:pt x="338492" y="99783"/>
                    <a:pt x="345439" y="84689"/>
                  </a:cubicBezTo>
                  <a:cubicBezTo>
                    <a:pt x="374920" y="77474"/>
                    <a:pt x="466795" y="79721"/>
                    <a:pt x="482327" y="66923"/>
                  </a:cubicBezTo>
                  <a:close/>
                </a:path>
              </a:pathLst>
            </a:custGeom>
            <a:gradFill>
              <a:gsLst>
                <a:gs pos="0">
                  <a:srgbClr val="F17674"/>
                </a:gs>
                <a:gs pos="50000">
                  <a:srgbClr val="F7918B"/>
                </a:gs>
                <a:gs pos="100000">
                  <a:srgbClr val="FDACA3"/>
                </a:gs>
              </a:gsLst>
              <a:lin ang="15166918" scaled="1"/>
            </a:gradFill>
            <a:ln w="6089" cap="flat">
              <a:noFill/>
              <a:prstDash val="solid"/>
              <a:miter/>
            </a:ln>
          </p:spPr>
          <p:txBody>
            <a:bodyPr rtlCol="0" anchor="ctr"/>
            <a:lstStyle/>
            <a:p>
              <a:endParaRPr lang="it-IT"/>
            </a:p>
          </p:txBody>
        </p:sp>
        <p:sp>
          <p:nvSpPr>
            <p:cNvPr id="15" name="Figura a mano libera: forma 14">
              <a:extLst>
                <a:ext uri="{FF2B5EF4-FFF2-40B4-BE49-F238E27FC236}">
                  <a16:creationId xmlns:a16="http://schemas.microsoft.com/office/drawing/2014/main" id="{14B7920C-2C7B-55E8-F943-0D2FBD754D03}"/>
                </a:ext>
              </a:extLst>
            </p:cNvPr>
            <p:cNvSpPr/>
            <p:nvPr/>
          </p:nvSpPr>
          <p:spPr>
            <a:xfrm>
              <a:off x="4604716" y="5015918"/>
              <a:ext cx="235187" cy="173209"/>
            </a:xfrm>
            <a:custGeom>
              <a:avLst/>
              <a:gdLst>
                <a:gd name="connsiteX0" fmla="*/ 17 w 235187"/>
                <a:gd name="connsiteY0" fmla="*/ 66928 h 173209"/>
                <a:gd name="connsiteX1" fmla="*/ 39361 w 235187"/>
                <a:gd name="connsiteY1" fmla="*/ 8095 h 173209"/>
                <a:gd name="connsiteX2" fmla="*/ 189875 w 235187"/>
                <a:gd name="connsiteY2" fmla="*/ 3218 h 173209"/>
                <a:gd name="connsiteX3" fmla="*/ 235204 w 235187"/>
                <a:gd name="connsiteY3" fmla="*/ 71897 h 173209"/>
                <a:gd name="connsiteX4" fmla="*/ 231783 w 235187"/>
                <a:gd name="connsiteY4" fmla="*/ 93511 h 173209"/>
                <a:gd name="connsiteX5" fmla="*/ 216732 w 235187"/>
                <a:gd name="connsiteY5" fmla="*/ 136319 h 173209"/>
                <a:gd name="connsiteX6" fmla="*/ 158854 w 235187"/>
                <a:gd name="connsiteY6" fmla="*/ 170159 h 173209"/>
                <a:gd name="connsiteX7" fmla="*/ 33010 w 235187"/>
                <a:gd name="connsiteY7" fmla="*/ 150147 h 173209"/>
                <a:gd name="connsiteX8" fmla="*/ 17 w 235187"/>
                <a:gd name="connsiteY8" fmla="*/ 66928 h 17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87" h="173209">
                  <a:moveTo>
                    <a:pt x="17" y="66928"/>
                  </a:moveTo>
                  <a:cubicBezTo>
                    <a:pt x="6556" y="42909"/>
                    <a:pt x="16346" y="20917"/>
                    <a:pt x="39361" y="8095"/>
                  </a:cubicBezTo>
                  <a:cubicBezTo>
                    <a:pt x="60025" y="-3412"/>
                    <a:pt x="163676" y="-411"/>
                    <a:pt x="189875" y="3218"/>
                  </a:cubicBezTo>
                  <a:cubicBezTo>
                    <a:pt x="210558" y="23876"/>
                    <a:pt x="228258" y="42489"/>
                    <a:pt x="235204" y="71897"/>
                  </a:cubicBezTo>
                  <a:cubicBezTo>
                    <a:pt x="232873" y="76451"/>
                    <a:pt x="232666" y="87989"/>
                    <a:pt x="231783" y="93511"/>
                  </a:cubicBezTo>
                  <a:cubicBezTo>
                    <a:pt x="229311" y="108988"/>
                    <a:pt x="225579" y="123150"/>
                    <a:pt x="216732" y="136319"/>
                  </a:cubicBezTo>
                  <a:cubicBezTo>
                    <a:pt x="203008" y="156746"/>
                    <a:pt x="182423" y="166123"/>
                    <a:pt x="158854" y="170159"/>
                  </a:cubicBezTo>
                  <a:cubicBezTo>
                    <a:pt x="121154" y="176619"/>
                    <a:pt x="64829" y="173855"/>
                    <a:pt x="33010" y="150147"/>
                  </a:cubicBezTo>
                  <a:cubicBezTo>
                    <a:pt x="4218" y="128691"/>
                    <a:pt x="4419" y="99484"/>
                    <a:pt x="17" y="66928"/>
                  </a:cubicBezTo>
                  <a:close/>
                </a:path>
              </a:pathLst>
            </a:custGeom>
            <a:solidFill>
              <a:srgbClr val="494E62"/>
            </a:solidFill>
            <a:ln w="6089" cap="flat">
              <a:noFill/>
              <a:prstDash val="solid"/>
              <a:miter/>
            </a:ln>
          </p:spPr>
          <p:txBody>
            <a:bodyPr rtlCol="0" anchor="ctr"/>
            <a:lstStyle/>
            <a:p>
              <a:endParaRPr lang="it-IT"/>
            </a:p>
          </p:txBody>
        </p:sp>
        <p:sp>
          <p:nvSpPr>
            <p:cNvPr id="16" name="Figura a mano libera: forma 15">
              <a:extLst>
                <a:ext uri="{FF2B5EF4-FFF2-40B4-BE49-F238E27FC236}">
                  <a16:creationId xmlns:a16="http://schemas.microsoft.com/office/drawing/2014/main" id="{A0B88245-CDCD-5735-5FCE-5B63EC6F754A}"/>
                </a:ext>
              </a:extLst>
            </p:cNvPr>
            <p:cNvSpPr/>
            <p:nvPr/>
          </p:nvSpPr>
          <p:spPr>
            <a:xfrm>
              <a:off x="4324213" y="5265719"/>
              <a:ext cx="268923" cy="217633"/>
            </a:xfrm>
            <a:custGeom>
              <a:avLst/>
              <a:gdLst>
                <a:gd name="connsiteX0" fmla="*/ 117609 w 268923"/>
                <a:gd name="connsiteY0" fmla="*/ 497 h 217633"/>
                <a:gd name="connsiteX1" fmla="*/ 144325 w 268923"/>
                <a:gd name="connsiteY1" fmla="*/ 1757 h 217633"/>
                <a:gd name="connsiteX2" fmla="*/ 153293 w 268923"/>
                <a:gd name="connsiteY2" fmla="*/ 3383 h 217633"/>
                <a:gd name="connsiteX3" fmla="*/ 176235 w 268923"/>
                <a:gd name="connsiteY3" fmla="*/ 7913 h 217633"/>
                <a:gd name="connsiteX4" fmla="*/ 209710 w 268923"/>
                <a:gd name="connsiteY4" fmla="*/ 21703 h 217633"/>
                <a:gd name="connsiteX5" fmla="*/ 218855 w 268923"/>
                <a:gd name="connsiteY5" fmla="*/ 26361 h 217633"/>
                <a:gd name="connsiteX6" fmla="*/ 234076 w 268923"/>
                <a:gd name="connsiteY6" fmla="*/ 38526 h 217633"/>
                <a:gd name="connsiteX7" fmla="*/ 251087 w 268923"/>
                <a:gd name="connsiteY7" fmla="*/ 53839 h 217633"/>
                <a:gd name="connsiteX8" fmla="*/ 253852 w 268923"/>
                <a:gd name="connsiteY8" fmla="*/ 58313 h 217633"/>
                <a:gd name="connsiteX9" fmla="*/ 265767 w 268923"/>
                <a:gd name="connsiteY9" fmla="*/ 81401 h 217633"/>
                <a:gd name="connsiteX10" fmla="*/ 266449 w 268923"/>
                <a:gd name="connsiteY10" fmla="*/ 84220 h 217633"/>
                <a:gd name="connsiteX11" fmla="*/ 268616 w 268923"/>
                <a:gd name="connsiteY11" fmla="*/ 102017 h 217633"/>
                <a:gd name="connsiteX12" fmla="*/ 268245 w 268923"/>
                <a:gd name="connsiteY12" fmla="*/ 105548 h 217633"/>
                <a:gd name="connsiteX13" fmla="*/ 264622 w 268923"/>
                <a:gd name="connsiteY13" fmla="*/ 121939 h 217633"/>
                <a:gd name="connsiteX14" fmla="*/ 156837 w 268923"/>
                <a:gd name="connsiteY14" fmla="*/ 216469 h 217633"/>
                <a:gd name="connsiteX15" fmla="*/ 60541 w 268923"/>
                <a:gd name="connsiteY15" fmla="*/ 192218 h 217633"/>
                <a:gd name="connsiteX16" fmla="*/ 55974 w 268923"/>
                <a:gd name="connsiteY16" fmla="*/ 189363 h 217633"/>
                <a:gd name="connsiteX17" fmla="*/ 18761 w 268923"/>
                <a:gd name="connsiteY17" fmla="*/ 153776 h 217633"/>
                <a:gd name="connsiteX18" fmla="*/ 16399 w 268923"/>
                <a:gd name="connsiteY18" fmla="*/ 149702 h 217633"/>
                <a:gd name="connsiteX19" fmla="*/ 5403 w 268923"/>
                <a:gd name="connsiteY19" fmla="*/ 128265 h 217633"/>
                <a:gd name="connsiteX20" fmla="*/ 3972 w 268923"/>
                <a:gd name="connsiteY20" fmla="*/ 123796 h 217633"/>
                <a:gd name="connsiteX21" fmla="*/ 2383 w 268923"/>
                <a:gd name="connsiteY21" fmla="*/ 120447 h 217633"/>
                <a:gd name="connsiteX22" fmla="*/ 14865 w 268923"/>
                <a:gd name="connsiteY22" fmla="*/ 56804 h 217633"/>
                <a:gd name="connsiteX23" fmla="*/ 47359 w 268923"/>
                <a:gd name="connsiteY23" fmla="*/ 23450 h 217633"/>
                <a:gd name="connsiteX24" fmla="*/ 54732 w 268923"/>
                <a:gd name="connsiteY24" fmla="*/ 19317 h 217633"/>
                <a:gd name="connsiteX25" fmla="*/ 57484 w 268923"/>
                <a:gd name="connsiteY25" fmla="*/ 17228 h 217633"/>
                <a:gd name="connsiteX26" fmla="*/ 89461 w 268923"/>
                <a:gd name="connsiteY26" fmla="*/ 6397 h 217633"/>
                <a:gd name="connsiteX27" fmla="*/ 117609 w 268923"/>
                <a:gd name="connsiteY27" fmla="*/ 497 h 21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923" h="217633">
                  <a:moveTo>
                    <a:pt x="117609" y="497"/>
                  </a:moveTo>
                  <a:cubicBezTo>
                    <a:pt x="125317" y="345"/>
                    <a:pt x="137433" y="-1214"/>
                    <a:pt x="144325" y="1757"/>
                  </a:cubicBezTo>
                  <a:cubicBezTo>
                    <a:pt x="149226" y="3870"/>
                    <a:pt x="146030" y="3133"/>
                    <a:pt x="153293" y="3383"/>
                  </a:cubicBezTo>
                  <a:cubicBezTo>
                    <a:pt x="162365" y="3693"/>
                    <a:pt x="167656" y="5532"/>
                    <a:pt x="176235" y="7913"/>
                  </a:cubicBezTo>
                  <a:cubicBezTo>
                    <a:pt x="188516" y="11310"/>
                    <a:pt x="198312" y="15883"/>
                    <a:pt x="209710" y="21703"/>
                  </a:cubicBezTo>
                  <a:lnTo>
                    <a:pt x="218855" y="26361"/>
                  </a:lnTo>
                  <a:cubicBezTo>
                    <a:pt x="226520" y="29527"/>
                    <a:pt x="227811" y="35068"/>
                    <a:pt x="234076" y="38526"/>
                  </a:cubicBezTo>
                  <a:cubicBezTo>
                    <a:pt x="242003" y="42891"/>
                    <a:pt x="245949" y="46136"/>
                    <a:pt x="251087" y="53839"/>
                  </a:cubicBezTo>
                  <a:lnTo>
                    <a:pt x="253852" y="58313"/>
                  </a:lnTo>
                  <a:cubicBezTo>
                    <a:pt x="258296" y="65358"/>
                    <a:pt x="263465" y="73328"/>
                    <a:pt x="265767" y="81401"/>
                  </a:cubicBezTo>
                  <a:lnTo>
                    <a:pt x="266449" y="84220"/>
                  </a:lnTo>
                  <a:cubicBezTo>
                    <a:pt x="268945" y="91338"/>
                    <a:pt x="269353" y="94516"/>
                    <a:pt x="268616" y="102017"/>
                  </a:cubicBezTo>
                  <a:lnTo>
                    <a:pt x="268245" y="105548"/>
                  </a:lnTo>
                  <a:cubicBezTo>
                    <a:pt x="267648" y="111838"/>
                    <a:pt x="267082" y="116088"/>
                    <a:pt x="264622" y="121939"/>
                  </a:cubicBezTo>
                  <a:cubicBezTo>
                    <a:pt x="244335" y="170148"/>
                    <a:pt x="203359" y="196779"/>
                    <a:pt x="156837" y="216469"/>
                  </a:cubicBezTo>
                  <a:cubicBezTo>
                    <a:pt x="120488" y="221036"/>
                    <a:pt x="91397" y="211343"/>
                    <a:pt x="60541" y="192218"/>
                  </a:cubicBezTo>
                  <a:lnTo>
                    <a:pt x="55974" y="189363"/>
                  </a:lnTo>
                  <a:cubicBezTo>
                    <a:pt x="43663" y="182587"/>
                    <a:pt x="26141" y="165916"/>
                    <a:pt x="18761" y="153776"/>
                  </a:cubicBezTo>
                  <a:lnTo>
                    <a:pt x="16399" y="149702"/>
                  </a:lnTo>
                  <a:cubicBezTo>
                    <a:pt x="12137" y="142676"/>
                    <a:pt x="8064" y="136113"/>
                    <a:pt x="5403" y="128265"/>
                  </a:cubicBezTo>
                  <a:lnTo>
                    <a:pt x="3972" y="123796"/>
                  </a:lnTo>
                  <a:lnTo>
                    <a:pt x="2383" y="120447"/>
                  </a:lnTo>
                  <a:cubicBezTo>
                    <a:pt x="-5167" y="99947"/>
                    <a:pt x="7126" y="75118"/>
                    <a:pt x="14865" y="56804"/>
                  </a:cubicBezTo>
                  <a:cubicBezTo>
                    <a:pt x="19382" y="46112"/>
                    <a:pt x="36777" y="28754"/>
                    <a:pt x="47359" y="23450"/>
                  </a:cubicBezTo>
                  <a:cubicBezTo>
                    <a:pt x="54434" y="19907"/>
                    <a:pt x="48583" y="23925"/>
                    <a:pt x="54732" y="19317"/>
                  </a:cubicBezTo>
                  <a:lnTo>
                    <a:pt x="57484" y="17228"/>
                  </a:lnTo>
                  <a:cubicBezTo>
                    <a:pt x="67743" y="12162"/>
                    <a:pt x="78551" y="9362"/>
                    <a:pt x="89461" y="6397"/>
                  </a:cubicBezTo>
                  <a:cubicBezTo>
                    <a:pt x="99045" y="3785"/>
                    <a:pt x="107733" y="1934"/>
                    <a:pt x="117609" y="497"/>
                  </a:cubicBezTo>
                  <a:close/>
                </a:path>
              </a:pathLst>
            </a:custGeom>
            <a:solidFill>
              <a:srgbClr val="F8AD9D"/>
            </a:solidFill>
            <a:ln w="6089" cap="flat">
              <a:noFill/>
              <a:prstDash val="solid"/>
              <a:miter/>
            </a:ln>
          </p:spPr>
          <p:txBody>
            <a:bodyPr rtlCol="0" anchor="ctr"/>
            <a:lstStyle/>
            <a:p>
              <a:endParaRPr lang="it-IT"/>
            </a:p>
          </p:txBody>
        </p:sp>
        <p:sp>
          <p:nvSpPr>
            <p:cNvPr id="17" name="Figura a mano libera: forma 16">
              <a:extLst>
                <a:ext uri="{FF2B5EF4-FFF2-40B4-BE49-F238E27FC236}">
                  <a16:creationId xmlns:a16="http://schemas.microsoft.com/office/drawing/2014/main" id="{9ABAEDEA-FE90-A599-B03B-3A8AF5201592}"/>
                </a:ext>
              </a:extLst>
            </p:cNvPr>
            <p:cNvSpPr/>
            <p:nvPr/>
          </p:nvSpPr>
          <p:spPr>
            <a:xfrm>
              <a:off x="3845293" y="525311"/>
              <a:ext cx="4877401" cy="4493786"/>
            </a:xfrm>
            <a:custGeom>
              <a:avLst/>
              <a:gdLst>
                <a:gd name="connsiteX0" fmla="*/ 741322 w 4877401"/>
                <a:gd name="connsiteY0" fmla="*/ 1546604 h 4493786"/>
                <a:gd name="connsiteX1" fmla="*/ 781975 w 4877401"/>
                <a:gd name="connsiteY1" fmla="*/ 1475599 h 4493786"/>
                <a:gd name="connsiteX2" fmla="*/ 863647 w 4877401"/>
                <a:gd name="connsiteY2" fmla="*/ 1467081 h 4493786"/>
                <a:gd name="connsiteX3" fmla="*/ 1193103 w 4877401"/>
                <a:gd name="connsiteY3" fmla="*/ 1596962 h 4493786"/>
                <a:gd name="connsiteX4" fmla="*/ 1343642 w 4877401"/>
                <a:gd name="connsiteY4" fmla="*/ 1711487 h 4493786"/>
                <a:gd name="connsiteX5" fmla="*/ 1428851 w 4877401"/>
                <a:gd name="connsiteY5" fmla="*/ 1792185 h 4493786"/>
                <a:gd name="connsiteX6" fmla="*/ 1796544 w 4877401"/>
                <a:gd name="connsiteY6" fmla="*/ 1586234 h 4493786"/>
                <a:gd name="connsiteX7" fmla="*/ 1599020 w 4877401"/>
                <a:gd name="connsiteY7" fmla="*/ 1427195 h 4493786"/>
                <a:gd name="connsiteX8" fmla="*/ 1555000 w 4877401"/>
                <a:gd name="connsiteY8" fmla="*/ 1365324 h 4493786"/>
                <a:gd name="connsiteX9" fmla="*/ 1497323 w 4877401"/>
                <a:gd name="connsiteY9" fmla="*/ 1319453 h 4493786"/>
                <a:gd name="connsiteX10" fmla="*/ 1365774 w 4877401"/>
                <a:gd name="connsiteY10" fmla="*/ 1096211 h 4493786"/>
                <a:gd name="connsiteX11" fmla="*/ 1332720 w 4877401"/>
                <a:gd name="connsiteY11" fmla="*/ 914791 h 4493786"/>
                <a:gd name="connsiteX12" fmla="*/ 1391334 w 4877401"/>
                <a:gd name="connsiteY12" fmla="*/ 553874 h 4493786"/>
                <a:gd name="connsiteX13" fmla="*/ 1531364 w 4877401"/>
                <a:gd name="connsiteY13" fmla="*/ 398288 h 4493786"/>
                <a:gd name="connsiteX14" fmla="*/ 1624433 w 4877401"/>
                <a:gd name="connsiteY14" fmla="*/ 333088 h 4493786"/>
                <a:gd name="connsiteX15" fmla="*/ 1729527 w 4877401"/>
                <a:gd name="connsiteY15" fmla="*/ 229591 h 4493786"/>
                <a:gd name="connsiteX16" fmla="*/ 2019372 w 4877401"/>
                <a:gd name="connsiteY16" fmla="*/ 67823 h 4493786"/>
                <a:gd name="connsiteX17" fmla="*/ 2257062 w 4877401"/>
                <a:gd name="connsiteY17" fmla="*/ 31850 h 4493786"/>
                <a:gd name="connsiteX18" fmla="*/ 2358680 w 4877401"/>
                <a:gd name="connsiteY18" fmla="*/ 25342 h 4493786"/>
                <a:gd name="connsiteX19" fmla="*/ 2453862 w 4877401"/>
                <a:gd name="connsiteY19" fmla="*/ 12 h 4493786"/>
                <a:gd name="connsiteX20" fmla="*/ 2561288 w 4877401"/>
                <a:gd name="connsiteY20" fmla="*/ 22551 h 4493786"/>
                <a:gd name="connsiteX21" fmla="*/ 2706950 w 4877401"/>
                <a:gd name="connsiteY21" fmla="*/ 38481 h 4493786"/>
                <a:gd name="connsiteX22" fmla="*/ 2958425 w 4877401"/>
                <a:gd name="connsiteY22" fmla="*/ 113769 h 4493786"/>
                <a:gd name="connsiteX23" fmla="*/ 3128094 w 4877401"/>
                <a:gd name="connsiteY23" fmla="*/ 238966 h 4493786"/>
                <a:gd name="connsiteX24" fmla="*/ 3179767 w 4877401"/>
                <a:gd name="connsiteY24" fmla="*/ 293320 h 4493786"/>
                <a:gd name="connsiteX25" fmla="*/ 3300320 w 4877401"/>
                <a:gd name="connsiteY25" fmla="*/ 373690 h 4493786"/>
                <a:gd name="connsiteX26" fmla="*/ 3507744 w 4877401"/>
                <a:gd name="connsiteY26" fmla="*/ 645355 h 4493786"/>
                <a:gd name="connsiteX27" fmla="*/ 3455535 w 4877401"/>
                <a:gd name="connsiteY27" fmla="*/ 1214389 h 4493786"/>
                <a:gd name="connsiteX28" fmla="*/ 3373699 w 4877401"/>
                <a:gd name="connsiteY28" fmla="*/ 1320731 h 4493786"/>
                <a:gd name="connsiteX29" fmla="*/ 3332827 w 4877401"/>
                <a:gd name="connsiteY29" fmla="*/ 1352404 h 4493786"/>
                <a:gd name="connsiteX30" fmla="*/ 3294341 w 4877401"/>
                <a:gd name="connsiteY30" fmla="*/ 1406598 h 4493786"/>
                <a:gd name="connsiteX31" fmla="*/ 3074929 w 4877401"/>
                <a:gd name="connsiteY31" fmla="*/ 1587506 h 4493786"/>
                <a:gd name="connsiteX32" fmla="*/ 3295413 w 4877401"/>
                <a:gd name="connsiteY32" fmla="*/ 1708942 h 4493786"/>
                <a:gd name="connsiteX33" fmla="*/ 3428393 w 4877401"/>
                <a:gd name="connsiteY33" fmla="*/ 1798943 h 4493786"/>
                <a:gd name="connsiteX34" fmla="*/ 3431291 w 4877401"/>
                <a:gd name="connsiteY34" fmla="*/ 1795034 h 4493786"/>
                <a:gd name="connsiteX35" fmla="*/ 3520201 w 4877401"/>
                <a:gd name="connsiteY35" fmla="*/ 1705709 h 4493786"/>
                <a:gd name="connsiteX36" fmla="*/ 4058269 w 4877401"/>
                <a:gd name="connsiteY36" fmla="*/ 1462253 h 4493786"/>
                <a:gd name="connsiteX37" fmla="*/ 4360340 w 4877401"/>
                <a:gd name="connsiteY37" fmla="*/ 1466405 h 4493786"/>
                <a:gd name="connsiteX38" fmla="*/ 4527574 w 4877401"/>
                <a:gd name="connsiteY38" fmla="*/ 1481322 h 4493786"/>
                <a:gd name="connsiteX39" fmla="*/ 4689699 w 4877401"/>
                <a:gd name="connsiteY39" fmla="*/ 1560358 h 4493786"/>
                <a:gd name="connsiteX40" fmla="*/ 4868391 w 4877401"/>
                <a:gd name="connsiteY40" fmla="*/ 1937189 h 4493786"/>
                <a:gd name="connsiteX41" fmla="*/ 4823574 w 4877401"/>
                <a:gd name="connsiteY41" fmla="*/ 2421684 h 4493786"/>
                <a:gd name="connsiteX42" fmla="*/ 4675227 w 4877401"/>
                <a:gd name="connsiteY42" fmla="*/ 2682992 h 4493786"/>
                <a:gd name="connsiteX43" fmla="*/ 4412494 w 4877401"/>
                <a:gd name="connsiteY43" fmla="*/ 2913309 h 4493786"/>
                <a:gd name="connsiteX44" fmla="*/ 4025282 w 4877401"/>
                <a:gd name="connsiteY44" fmla="*/ 3033770 h 4493786"/>
                <a:gd name="connsiteX45" fmla="*/ 3992312 w 4877401"/>
                <a:gd name="connsiteY45" fmla="*/ 3036121 h 4493786"/>
                <a:gd name="connsiteX46" fmla="*/ 3979569 w 4877401"/>
                <a:gd name="connsiteY46" fmla="*/ 3188449 h 4493786"/>
                <a:gd name="connsiteX47" fmla="*/ 3937284 w 4877401"/>
                <a:gd name="connsiteY47" fmla="*/ 3425531 h 4493786"/>
                <a:gd name="connsiteX48" fmla="*/ 4357892 w 4877401"/>
                <a:gd name="connsiteY48" fmla="*/ 3621192 h 4493786"/>
                <a:gd name="connsiteX49" fmla="*/ 4439095 w 4877401"/>
                <a:gd name="connsiteY49" fmla="*/ 3674132 h 4493786"/>
                <a:gd name="connsiteX50" fmla="*/ 4470469 w 4877401"/>
                <a:gd name="connsiteY50" fmla="*/ 3706809 h 4493786"/>
                <a:gd name="connsiteX51" fmla="*/ 4472898 w 4877401"/>
                <a:gd name="connsiteY51" fmla="*/ 3713518 h 4493786"/>
                <a:gd name="connsiteX52" fmla="*/ 4474208 w 4877401"/>
                <a:gd name="connsiteY52" fmla="*/ 3717433 h 4493786"/>
                <a:gd name="connsiteX53" fmla="*/ 4469410 w 4877401"/>
                <a:gd name="connsiteY53" fmla="*/ 3776906 h 4493786"/>
                <a:gd name="connsiteX54" fmla="*/ 4413164 w 4877401"/>
                <a:gd name="connsiteY54" fmla="*/ 3819672 h 4493786"/>
                <a:gd name="connsiteX55" fmla="*/ 4329100 w 4877401"/>
                <a:gd name="connsiteY55" fmla="*/ 3798685 h 4493786"/>
                <a:gd name="connsiteX56" fmla="*/ 4178676 w 4877401"/>
                <a:gd name="connsiteY56" fmla="*/ 3708556 h 4493786"/>
                <a:gd name="connsiteX57" fmla="*/ 3896668 w 4877401"/>
                <a:gd name="connsiteY57" fmla="*/ 3584040 h 4493786"/>
                <a:gd name="connsiteX58" fmla="*/ 3822954 w 4877401"/>
                <a:gd name="connsiteY58" fmla="*/ 3753904 h 4493786"/>
                <a:gd name="connsiteX59" fmla="*/ 3929826 w 4877401"/>
                <a:gd name="connsiteY59" fmla="*/ 3799555 h 4493786"/>
                <a:gd name="connsiteX60" fmla="*/ 4011205 w 4877401"/>
                <a:gd name="connsiteY60" fmla="*/ 3837761 h 4493786"/>
                <a:gd name="connsiteX61" fmla="*/ 4337301 w 4877401"/>
                <a:gd name="connsiteY61" fmla="*/ 4046269 h 4493786"/>
                <a:gd name="connsiteX62" fmla="*/ 4340199 w 4877401"/>
                <a:gd name="connsiteY62" fmla="*/ 4077339 h 4493786"/>
                <a:gd name="connsiteX63" fmla="*/ 4333252 w 4877401"/>
                <a:gd name="connsiteY63" fmla="*/ 4087573 h 4493786"/>
                <a:gd name="connsiteX64" fmla="*/ 4329453 w 4877401"/>
                <a:gd name="connsiteY64" fmla="*/ 4155284 h 4493786"/>
                <a:gd name="connsiteX65" fmla="*/ 4276269 w 4877401"/>
                <a:gd name="connsiteY65" fmla="*/ 4198903 h 4493786"/>
                <a:gd name="connsiteX66" fmla="*/ 4199895 w 4877401"/>
                <a:gd name="connsiteY66" fmla="*/ 4190208 h 4493786"/>
                <a:gd name="connsiteX67" fmla="*/ 4124732 w 4877401"/>
                <a:gd name="connsiteY67" fmla="*/ 4141968 h 4493786"/>
                <a:gd name="connsiteX68" fmla="*/ 3929606 w 4877401"/>
                <a:gd name="connsiteY68" fmla="*/ 4040911 h 4493786"/>
                <a:gd name="connsiteX69" fmla="*/ 3791732 w 4877401"/>
                <a:gd name="connsiteY69" fmla="*/ 3983557 h 4493786"/>
                <a:gd name="connsiteX70" fmla="*/ 3705275 w 4877401"/>
                <a:gd name="connsiteY70" fmla="*/ 3949991 h 4493786"/>
                <a:gd name="connsiteX71" fmla="*/ 3524677 w 4877401"/>
                <a:gd name="connsiteY71" fmla="*/ 4123648 h 4493786"/>
                <a:gd name="connsiteX72" fmla="*/ 3451273 w 4877401"/>
                <a:gd name="connsiteY72" fmla="*/ 4179943 h 4493786"/>
                <a:gd name="connsiteX73" fmla="*/ 3419059 w 4877401"/>
                <a:gd name="connsiteY73" fmla="*/ 4163230 h 4493786"/>
                <a:gd name="connsiteX74" fmla="*/ 3356901 w 4877401"/>
                <a:gd name="connsiteY74" fmla="*/ 4264805 h 4493786"/>
                <a:gd name="connsiteX75" fmla="*/ 3316906 w 4877401"/>
                <a:gd name="connsiteY75" fmla="*/ 4322219 h 4493786"/>
                <a:gd name="connsiteX76" fmla="*/ 3281841 w 4877401"/>
                <a:gd name="connsiteY76" fmla="*/ 4339785 h 4493786"/>
                <a:gd name="connsiteX77" fmla="*/ 3262005 w 4877401"/>
                <a:gd name="connsiteY77" fmla="*/ 4311735 h 4493786"/>
                <a:gd name="connsiteX78" fmla="*/ 3112057 w 4877401"/>
                <a:gd name="connsiteY78" fmla="*/ 4390837 h 4493786"/>
                <a:gd name="connsiteX79" fmla="*/ 2977445 w 4877401"/>
                <a:gd name="connsiteY79" fmla="*/ 4444697 h 4493786"/>
                <a:gd name="connsiteX80" fmla="*/ 2736912 w 4877401"/>
                <a:gd name="connsiteY80" fmla="*/ 4492005 h 4493786"/>
                <a:gd name="connsiteX81" fmla="*/ 2620176 w 4877401"/>
                <a:gd name="connsiteY81" fmla="*/ 4492979 h 4493786"/>
                <a:gd name="connsiteX82" fmla="*/ 2410682 w 4877401"/>
                <a:gd name="connsiteY82" fmla="*/ 4492412 h 4493786"/>
                <a:gd name="connsiteX83" fmla="*/ 2201906 w 4877401"/>
                <a:gd name="connsiteY83" fmla="*/ 4492912 h 4493786"/>
                <a:gd name="connsiteX84" fmla="*/ 2081299 w 4877401"/>
                <a:gd name="connsiteY84" fmla="*/ 4490793 h 4493786"/>
                <a:gd name="connsiteX85" fmla="*/ 1769547 w 4877401"/>
                <a:gd name="connsiteY85" fmla="*/ 4406442 h 4493786"/>
                <a:gd name="connsiteX86" fmla="*/ 1717448 w 4877401"/>
                <a:gd name="connsiteY86" fmla="*/ 4378691 h 4493786"/>
                <a:gd name="connsiteX87" fmla="*/ 1601126 w 4877401"/>
                <a:gd name="connsiteY87" fmla="*/ 4324466 h 4493786"/>
                <a:gd name="connsiteX88" fmla="*/ 1571548 w 4877401"/>
                <a:gd name="connsiteY88" fmla="*/ 4344169 h 4493786"/>
                <a:gd name="connsiteX89" fmla="*/ 1514815 w 4877401"/>
                <a:gd name="connsiteY89" fmla="*/ 4291406 h 4493786"/>
                <a:gd name="connsiteX90" fmla="*/ 1438258 w 4877401"/>
                <a:gd name="connsiteY90" fmla="*/ 4202008 h 4493786"/>
                <a:gd name="connsiteX91" fmla="*/ 1268406 w 4877401"/>
                <a:gd name="connsiteY91" fmla="*/ 4071664 h 4493786"/>
                <a:gd name="connsiteX92" fmla="*/ 1152907 w 4877401"/>
                <a:gd name="connsiteY92" fmla="*/ 3952122 h 4493786"/>
                <a:gd name="connsiteX93" fmla="*/ 810372 w 4877401"/>
                <a:gd name="connsiteY93" fmla="*/ 4106789 h 4493786"/>
                <a:gd name="connsiteX94" fmla="*/ 662725 w 4877401"/>
                <a:gd name="connsiteY94" fmla="*/ 4189624 h 4493786"/>
                <a:gd name="connsiteX95" fmla="*/ 617201 w 4877401"/>
                <a:gd name="connsiteY95" fmla="*/ 4199347 h 4493786"/>
                <a:gd name="connsiteX96" fmla="*/ 550739 w 4877401"/>
                <a:gd name="connsiteY96" fmla="*/ 4173184 h 4493786"/>
                <a:gd name="connsiteX97" fmla="*/ 531517 w 4877401"/>
                <a:gd name="connsiteY97" fmla="*/ 4095824 h 4493786"/>
                <a:gd name="connsiteX98" fmla="*/ 526233 w 4877401"/>
                <a:gd name="connsiteY98" fmla="*/ 4089485 h 4493786"/>
                <a:gd name="connsiteX99" fmla="*/ 523012 w 4877401"/>
                <a:gd name="connsiteY99" fmla="*/ 4060778 h 4493786"/>
                <a:gd name="connsiteX100" fmla="*/ 602911 w 4877401"/>
                <a:gd name="connsiteY100" fmla="*/ 3981932 h 4493786"/>
                <a:gd name="connsiteX101" fmla="*/ 603332 w 4877401"/>
                <a:gd name="connsiteY101" fmla="*/ 3980720 h 4493786"/>
                <a:gd name="connsiteX102" fmla="*/ 697734 w 4877401"/>
                <a:gd name="connsiteY102" fmla="*/ 3920212 h 4493786"/>
                <a:gd name="connsiteX103" fmla="*/ 942238 w 4877401"/>
                <a:gd name="connsiteY103" fmla="*/ 3808226 h 4493786"/>
                <a:gd name="connsiteX104" fmla="*/ 1047514 w 4877401"/>
                <a:gd name="connsiteY104" fmla="*/ 3771768 h 4493786"/>
                <a:gd name="connsiteX105" fmla="*/ 1050467 w 4877401"/>
                <a:gd name="connsiteY105" fmla="*/ 3770446 h 4493786"/>
                <a:gd name="connsiteX106" fmla="*/ 964966 w 4877401"/>
                <a:gd name="connsiteY106" fmla="*/ 3585690 h 4493786"/>
                <a:gd name="connsiteX107" fmla="*/ 862569 w 4877401"/>
                <a:gd name="connsiteY107" fmla="*/ 3629107 h 4493786"/>
                <a:gd name="connsiteX108" fmla="*/ 696943 w 4877401"/>
                <a:gd name="connsiteY108" fmla="*/ 3704002 h 4493786"/>
                <a:gd name="connsiteX109" fmla="*/ 587763 w 4877401"/>
                <a:gd name="connsiteY109" fmla="*/ 3765070 h 4493786"/>
                <a:gd name="connsiteX110" fmla="*/ 508637 w 4877401"/>
                <a:gd name="connsiteY110" fmla="*/ 3815964 h 4493786"/>
                <a:gd name="connsiteX111" fmla="*/ 503650 w 4877401"/>
                <a:gd name="connsiteY111" fmla="*/ 3818047 h 4493786"/>
                <a:gd name="connsiteX112" fmla="*/ 455849 w 4877401"/>
                <a:gd name="connsiteY112" fmla="*/ 3821158 h 4493786"/>
                <a:gd name="connsiteX113" fmla="*/ 452671 w 4877401"/>
                <a:gd name="connsiteY113" fmla="*/ 3820111 h 4493786"/>
                <a:gd name="connsiteX114" fmla="*/ 404718 w 4877401"/>
                <a:gd name="connsiteY114" fmla="*/ 3783945 h 4493786"/>
                <a:gd name="connsiteX115" fmla="*/ 399299 w 4877401"/>
                <a:gd name="connsiteY115" fmla="*/ 3701402 h 4493786"/>
                <a:gd name="connsiteX116" fmla="*/ 510457 w 4877401"/>
                <a:gd name="connsiteY116" fmla="*/ 3623031 h 4493786"/>
                <a:gd name="connsiteX117" fmla="*/ 652667 w 4877401"/>
                <a:gd name="connsiteY117" fmla="*/ 3544568 h 4493786"/>
                <a:gd name="connsiteX118" fmla="*/ 919746 w 4877401"/>
                <a:gd name="connsiteY118" fmla="*/ 3432076 h 4493786"/>
                <a:gd name="connsiteX119" fmla="*/ 859001 w 4877401"/>
                <a:gd name="connsiteY119" fmla="*/ 3036888 h 4493786"/>
                <a:gd name="connsiteX120" fmla="*/ 417491 w 4877401"/>
                <a:gd name="connsiteY120" fmla="*/ 2896358 h 4493786"/>
                <a:gd name="connsiteX121" fmla="*/ 127793 w 4877401"/>
                <a:gd name="connsiteY121" fmla="*/ 2587140 h 4493786"/>
                <a:gd name="connsiteX122" fmla="*/ 20148 w 4877401"/>
                <a:gd name="connsiteY122" fmla="*/ 2285599 h 4493786"/>
                <a:gd name="connsiteX123" fmla="*/ 5505 w 4877401"/>
                <a:gd name="connsiteY123" fmla="*/ 1947052 h 4493786"/>
                <a:gd name="connsiteX124" fmla="*/ 100948 w 4877401"/>
                <a:gd name="connsiteY124" fmla="*/ 1629499 h 4493786"/>
                <a:gd name="connsiteX125" fmla="*/ 381094 w 4877401"/>
                <a:gd name="connsiteY125" fmla="*/ 1458697 h 4493786"/>
                <a:gd name="connsiteX126" fmla="*/ 463807 w 4877401"/>
                <a:gd name="connsiteY126" fmla="*/ 1465742 h 4493786"/>
                <a:gd name="connsiteX127" fmla="*/ 502865 w 4877401"/>
                <a:gd name="connsiteY127" fmla="*/ 1542080 h 4493786"/>
                <a:gd name="connsiteX128" fmla="*/ 667279 w 4877401"/>
                <a:gd name="connsiteY128" fmla="*/ 1547432 h 4493786"/>
                <a:gd name="connsiteX129" fmla="*/ 739331 w 4877401"/>
                <a:gd name="connsiteY129" fmla="*/ 1549039 h 4493786"/>
                <a:gd name="connsiteX130" fmla="*/ 741322 w 4877401"/>
                <a:gd name="connsiteY130" fmla="*/ 1546604 h 4493786"/>
                <a:gd name="connsiteX131" fmla="*/ 1050467 w 4877401"/>
                <a:gd name="connsiteY131" fmla="*/ 3770446 h 4493786"/>
                <a:gd name="connsiteX132" fmla="*/ 1047514 w 4877401"/>
                <a:gd name="connsiteY132" fmla="*/ 3771768 h 4493786"/>
                <a:gd name="connsiteX133" fmla="*/ 942238 w 4877401"/>
                <a:gd name="connsiteY133" fmla="*/ 3808226 h 4493786"/>
                <a:gd name="connsiteX134" fmla="*/ 697734 w 4877401"/>
                <a:gd name="connsiteY134" fmla="*/ 3920212 h 4493786"/>
                <a:gd name="connsiteX135" fmla="*/ 603332 w 4877401"/>
                <a:gd name="connsiteY135" fmla="*/ 3980720 h 4493786"/>
                <a:gd name="connsiteX136" fmla="*/ 602911 w 4877401"/>
                <a:gd name="connsiteY136" fmla="*/ 3981932 h 4493786"/>
                <a:gd name="connsiteX137" fmla="*/ 523012 w 4877401"/>
                <a:gd name="connsiteY137" fmla="*/ 4060778 h 4493786"/>
                <a:gd name="connsiteX138" fmla="*/ 526233 w 4877401"/>
                <a:gd name="connsiteY138" fmla="*/ 4089485 h 4493786"/>
                <a:gd name="connsiteX139" fmla="*/ 531517 w 4877401"/>
                <a:gd name="connsiteY139" fmla="*/ 4095824 h 4493786"/>
                <a:gd name="connsiteX140" fmla="*/ 572420 w 4877401"/>
                <a:gd name="connsiteY140" fmla="*/ 4057052 h 4493786"/>
                <a:gd name="connsiteX141" fmla="*/ 663024 w 4877401"/>
                <a:gd name="connsiteY141" fmla="*/ 3999996 h 4493786"/>
                <a:gd name="connsiteX142" fmla="*/ 1076240 w 4877401"/>
                <a:gd name="connsiteY142" fmla="*/ 3809997 h 4493786"/>
                <a:gd name="connsiteX143" fmla="*/ 1050467 w 4877401"/>
                <a:gd name="connsiteY143" fmla="*/ 3770446 h 4493786"/>
                <a:gd name="connsiteX144" fmla="*/ 3822954 w 4877401"/>
                <a:gd name="connsiteY144" fmla="*/ 3753904 h 4493786"/>
                <a:gd name="connsiteX145" fmla="*/ 3788773 w 4877401"/>
                <a:gd name="connsiteY145" fmla="*/ 3803854 h 4493786"/>
                <a:gd name="connsiteX146" fmla="*/ 4021483 w 4877401"/>
                <a:gd name="connsiteY146" fmla="*/ 3901015 h 4493786"/>
                <a:gd name="connsiteX147" fmla="*/ 4033830 w 4877401"/>
                <a:gd name="connsiteY147" fmla="*/ 3898409 h 4493786"/>
                <a:gd name="connsiteX148" fmla="*/ 4044936 w 4877401"/>
                <a:gd name="connsiteY148" fmla="*/ 3890086 h 4493786"/>
                <a:gd name="connsiteX149" fmla="*/ 4035803 w 4877401"/>
                <a:gd name="connsiteY149" fmla="*/ 3879431 h 4493786"/>
                <a:gd name="connsiteX150" fmla="*/ 4032759 w 4877401"/>
                <a:gd name="connsiteY150" fmla="*/ 3864210 h 4493786"/>
                <a:gd name="connsiteX151" fmla="*/ 4016362 w 4877401"/>
                <a:gd name="connsiteY151" fmla="*/ 3861878 h 4493786"/>
                <a:gd name="connsiteX152" fmla="*/ 4012940 w 4877401"/>
                <a:gd name="connsiteY152" fmla="*/ 3861165 h 4493786"/>
                <a:gd name="connsiteX153" fmla="*/ 3991076 w 4877401"/>
                <a:gd name="connsiteY153" fmla="*/ 3851211 h 4493786"/>
                <a:gd name="connsiteX154" fmla="*/ 3995856 w 4877401"/>
                <a:gd name="connsiteY154" fmla="*/ 3839801 h 4493786"/>
                <a:gd name="connsiteX155" fmla="*/ 4006237 w 4877401"/>
                <a:gd name="connsiteY155" fmla="*/ 3838644 h 4493786"/>
                <a:gd name="connsiteX156" fmla="*/ 4011205 w 4877401"/>
                <a:gd name="connsiteY156" fmla="*/ 3837761 h 4493786"/>
                <a:gd name="connsiteX157" fmla="*/ 3929826 w 4877401"/>
                <a:gd name="connsiteY157" fmla="*/ 3799555 h 4493786"/>
                <a:gd name="connsiteX158" fmla="*/ 3822954 w 4877401"/>
                <a:gd name="connsiteY158" fmla="*/ 3753904 h 44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4877401" h="4493786">
                  <a:moveTo>
                    <a:pt x="741322" y="1546604"/>
                  </a:moveTo>
                  <a:cubicBezTo>
                    <a:pt x="747392" y="1516959"/>
                    <a:pt x="755320" y="1493256"/>
                    <a:pt x="781975" y="1475599"/>
                  </a:cubicBezTo>
                  <a:cubicBezTo>
                    <a:pt x="808052" y="1458320"/>
                    <a:pt x="834227" y="1460171"/>
                    <a:pt x="863647" y="1467081"/>
                  </a:cubicBezTo>
                  <a:cubicBezTo>
                    <a:pt x="975804" y="1493426"/>
                    <a:pt x="1094603" y="1536643"/>
                    <a:pt x="1193103" y="1596962"/>
                  </a:cubicBezTo>
                  <a:cubicBezTo>
                    <a:pt x="1246786" y="1629834"/>
                    <a:pt x="1296487" y="1669933"/>
                    <a:pt x="1343642" y="1711487"/>
                  </a:cubicBezTo>
                  <a:cubicBezTo>
                    <a:pt x="1372697" y="1737090"/>
                    <a:pt x="1403036" y="1763246"/>
                    <a:pt x="1428851" y="1792185"/>
                  </a:cubicBezTo>
                  <a:cubicBezTo>
                    <a:pt x="1542336" y="1709186"/>
                    <a:pt x="1666353" y="1639527"/>
                    <a:pt x="1796544" y="1586234"/>
                  </a:cubicBezTo>
                  <a:cubicBezTo>
                    <a:pt x="1718623" y="1546360"/>
                    <a:pt x="1653597" y="1496245"/>
                    <a:pt x="1599020" y="1427195"/>
                  </a:cubicBezTo>
                  <a:cubicBezTo>
                    <a:pt x="1583348" y="1407371"/>
                    <a:pt x="1571311" y="1384569"/>
                    <a:pt x="1555000" y="1365324"/>
                  </a:cubicBezTo>
                  <a:cubicBezTo>
                    <a:pt x="1540125" y="1347783"/>
                    <a:pt x="1514493" y="1336105"/>
                    <a:pt x="1497323" y="1319453"/>
                  </a:cubicBezTo>
                  <a:cubicBezTo>
                    <a:pt x="1436304" y="1260260"/>
                    <a:pt x="1391754" y="1176220"/>
                    <a:pt x="1365774" y="1096211"/>
                  </a:cubicBezTo>
                  <a:cubicBezTo>
                    <a:pt x="1346741" y="1037621"/>
                    <a:pt x="1337389" y="976065"/>
                    <a:pt x="1332720" y="914791"/>
                  </a:cubicBezTo>
                  <a:cubicBezTo>
                    <a:pt x="1323471" y="793373"/>
                    <a:pt x="1334309" y="663626"/>
                    <a:pt x="1391334" y="553874"/>
                  </a:cubicBezTo>
                  <a:cubicBezTo>
                    <a:pt x="1425673" y="487783"/>
                    <a:pt x="1470850" y="441030"/>
                    <a:pt x="1531364" y="398288"/>
                  </a:cubicBezTo>
                  <a:cubicBezTo>
                    <a:pt x="1562111" y="376567"/>
                    <a:pt x="1595397" y="357108"/>
                    <a:pt x="1624433" y="333088"/>
                  </a:cubicBezTo>
                  <a:cubicBezTo>
                    <a:pt x="1662067" y="301961"/>
                    <a:pt x="1694050" y="263163"/>
                    <a:pt x="1729527" y="229591"/>
                  </a:cubicBezTo>
                  <a:cubicBezTo>
                    <a:pt x="1810225" y="153226"/>
                    <a:pt x="1914077" y="100869"/>
                    <a:pt x="2019372" y="67823"/>
                  </a:cubicBezTo>
                  <a:cubicBezTo>
                    <a:pt x="2097165" y="43406"/>
                    <a:pt x="2176115" y="36090"/>
                    <a:pt x="2257062" y="31850"/>
                  </a:cubicBezTo>
                  <a:cubicBezTo>
                    <a:pt x="2290336" y="30107"/>
                    <a:pt x="2325845" y="30548"/>
                    <a:pt x="2358680" y="25342"/>
                  </a:cubicBezTo>
                  <a:cubicBezTo>
                    <a:pt x="2389957" y="20383"/>
                    <a:pt x="2423371" y="443"/>
                    <a:pt x="2453862" y="12"/>
                  </a:cubicBezTo>
                  <a:cubicBezTo>
                    <a:pt x="2489328" y="-490"/>
                    <a:pt x="2526243" y="17158"/>
                    <a:pt x="2561288" y="22551"/>
                  </a:cubicBezTo>
                  <a:cubicBezTo>
                    <a:pt x="2609393" y="29956"/>
                    <a:pt x="2658638" y="32227"/>
                    <a:pt x="2706950" y="38481"/>
                  </a:cubicBezTo>
                  <a:cubicBezTo>
                    <a:pt x="2794515" y="49815"/>
                    <a:pt x="2880011" y="72584"/>
                    <a:pt x="2958425" y="113769"/>
                  </a:cubicBezTo>
                  <a:cubicBezTo>
                    <a:pt x="3020443" y="146342"/>
                    <a:pt x="3077717" y="190493"/>
                    <a:pt x="3128094" y="238966"/>
                  </a:cubicBezTo>
                  <a:cubicBezTo>
                    <a:pt x="3146067" y="256258"/>
                    <a:pt x="3160674" y="277627"/>
                    <a:pt x="3179767" y="293320"/>
                  </a:cubicBezTo>
                  <a:cubicBezTo>
                    <a:pt x="3216286" y="323341"/>
                    <a:pt x="3260605" y="348047"/>
                    <a:pt x="3300320" y="373690"/>
                  </a:cubicBezTo>
                  <a:cubicBezTo>
                    <a:pt x="3404641" y="441042"/>
                    <a:pt x="3470933" y="526300"/>
                    <a:pt x="3507744" y="645355"/>
                  </a:cubicBezTo>
                  <a:cubicBezTo>
                    <a:pt x="3563917" y="827036"/>
                    <a:pt x="3545530" y="1046138"/>
                    <a:pt x="3455535" y="1214389"/>
                  </a:cubicBezTo>
                  <a:cubicBezTo>
                    <a:pt x="3434219" y="1254244"/>
                    <a:pt x="3409293" y="1292121"/>
                    <a:pt x="3373699" y="1320731"/>
                  </a:cubicBezTo>
                  <a:cubicBezTo>
                    <a:pt x="3360554" y="1331307"/>
                    <a:pt x="3343768" y="1339429"/>
                    <a:pt x="3332827" y="1352404"/>
                  </a:cubicBezTo>
                  <a:cubicBezTo>
                    <a:pt x="3318695" y="1369159"/>
                    <a:pt x="3308126" y="1389331"/>
                    <a:pt x="3294341" y="1406598"/>
                  </a:cubicBezTo>
                  <a:cubicBezTo>
                    <a:pt x="3235922" y="1479733"/>
                    <a:pt x="3162512" y="1550646"/>
                    <a:pt x="3074929" y="1587506"/>
                  </a:cubicBezTo>
                  <a:cubicBezTo>
                    <a:pt x="3153818" y="1619843"/>
                    <a:pt x="3221358" y="1668326"/>
                    <a:pt x="3295413" y="1708942"/>
                  </a:cubicBezTo>
                  <a:lnTo>
                    <a:pt x="3428393" y="1798943"/>
                  </a:lnTo>
                  <a:lnTo>
                    <a:pt x="3431291" y="1795034"/>
                  </a:lnTo>
                  <a:cubicBezTo>
                    <a:pt x="3456034" y="1762205"/>
                    <a:pt x="3489162" y="1732572"/>
                    <a:pt x="3520201" y="1705709"/>
                  </a:cubicBezTo>
                  <a:cubicBezTo>
                    <a:pt x="3669285" y="1576675"/>
                    <a:pt x="3862182" y="1487423"/>
                    <a:pt x="4058269" y="1462253"/>
                  </a:cubicBezTo>
                  <a:cubicBezTo>
                    <a:pt x="4159601" y="1449248"/>
                    <a:pt x="4259069" y="1460688"/>
                    <a:pt x="4360340" y="1466405"/>
                  </a:cubicBezTo>
                  <a:cubicBezTo>
                    <a:pt x="4415782" y="1469541"/>
                    <a:pt x="4473440" y="1467666"/>
                    <a:pt x="4527574" y="1481322"/>
                  </a:cubicBezTo>
                  <a:cubicBezTo>
                    <a:pt x="4586182" y="1496105"/>
                    <a:pt x="4641916" y="1523333"/>
                    <a:pt x="4689699" y="1560358"/>
                  </a:cubicBezTo>
                  <a:cubicBezTo>
                    <a:pt x="4806556" y="1650912"/>
                    <a:pt x="4850856" y="1795277"/>
                    <a:pt x="4868391" y="1937189"/>
                  </a:cubicBezTo>
                  <a:cubicBezTo>
                    <a:pt x="4887875" y="2094888"/>
                    <a:pt x="4876940" y="2271431"/>
                    <a:pt x="4823574" y="2421684"/>
                  </a:cubicBezTo>
                  <a:cubicBezTo>
                    <a:pt x="4791883" y="2510905"/>
                    <a:pt x="4733890" y="2608754"/>
                    <a:pt x="4675227" y="2682992"/>
                  </a:cubicBezTo>
                  <a:cubicBezTo>
                    <a:pt x="4603638" y="2773595"/>
                    <a:pt x="4512992" y="2855961"/>
                    <a:pt x="4412494" y="2913309"/>
                  </a:cubicBezTo>
                  <a:cubicBezTo>
                    <a:pt x="4294499" y="2980642"/>
                    <a:pt x="4159504" y="3017745"/>
                    <a:pt x="4025282" y="3033770"/>
                  </a:cubicBezTo>
                  <a:lnTo>
                    <a:pt x="3992312" y="3036121"/>
                  </a:lnTo>
                  <a:lnTo>
                    <a:pt x="3979569" y="3188449"/>
                  </a:lnTo>
                  <a:cubicBezTo>
                    <a:pt x="3973060" y="3268562"/>
                    <a:pt x="3957395" y="3347774"/>
                    <a:pt x="3937284" y="3425531"/>
                  </a:cubicBezTo>
                  <a:cubicBezTo>
                    <a:pt x="4082453" y="3477289"/>
                    <a:pt x="4224486" y="3544117"/>
                    <a:pt x="4357892" y="3621192"/>
                  </a:cubicBezTo>
                  <a:cubicBezTo>
                    <a:pt x="4385930" y="3637387"/>
                    <a:pt x="4413347" y="3654435"/>
                    <a:pt x="4439095" y="3674132"/>
                  </a:cubicBezTo>
                  <a:cubicBezTo>
                    <a:pt x="4449951" y="3682437"/>
                    <a:pt x="4464667" y="3694303"/>
                    <a:pt x="4470469" y="3706809"/>
                  </a:cubicBezTo>
                  <a:lnTo>
                    <a:pt x="4472898" y="3713518"/>
                  </a:lnTo>
                  <a:lnTo>
                    <a:pt x="4474208" y="3717433"/>
                  </a:lnTo>
                  <a:cubicBezTo>
                    <a:pt x="4480144" y="3736356"/>
                    <a:pt x="4478500" y="3759182"/>
                    <a:pt x="4469410" y="3776906"/>
                  </a:cubicBezTo>
                  <a:cubicBezTo>
                    <a:pt x="4458304" y="3798563"/>
                    <a:pt x="4436319" y="3813443"/>
                    <a:pt x="4413164" y="3819672"/>
                  </a:cubicBezTo>
                  <a:cubicBezTo>
                    <a:pt x="4380913" y="3828342"/>
                    <a:pt x="4355737" y="3815282"/>
                    <a:pt x="4329100" y="3798685"/>
                  </a:cubicBezTo>
                  <a:cubicBezTo>
                    <a:pt x="4279381" y="3767707"/>
                    <a:pt x="4230642" y="3735815"/>
                    <a:pt x="4178676" y="3708556"/>
                  </a:cubicBezTo>
                  <a:cubicBezTo>
                    <a:pt x="4087598" y="3660773"/>
                    <a:pt x="3991490" y="3623506"/>
                    <a:pt x="3896668" y="3584040"/>
                  </a:cubicBezTo>
                  <a:lnTo>
                    <a:pt x="3822954" y="3753904"/>
                  </a:lnTo>
                  <a:cubicBezTo>
                    <a:pt x="3859461" y="3766818"/>
                    <a:pt x="3894360" y="3784091"/>
                    <a:pt x="3929826" y="3799555"/>
                  </a:cubicBezTo>
                  <a:cubicBezTo>
                    <a:pt x="3956798" y="3811313"/>
                    <a:pt x="3986382" y="3821785"/>
                    <a:pt x="4011205" y="3837761"/>
                  </a:cubicBezTo>
                  <a:cubicBezTo>
                    <a:pt x="4072291" y="3866597"/>
                    <a:pt x="4317349" y="3989414"/>
                    <a:pt x="4337301" y="4046269"/>
                  </a:cubicBezTo>
                  <a:cubicBezTo>
                    <a:pt x="4340863" y="4056431"/>
                    <a:pt x="4341776" y="4066763"/>
                    <a:pt x="4340199" y="4077339"/>
                  </a:cubicBezTo>
                  <a:lnTo>
                    <a:pt x="4333252" y="4087573"/>
                  </a:lnTo>
                  <a:cubicBezTo>
                    <a:pt x="4341149" y="4110363"/>
                    <a:pt x="4340552" y="4133633"/>
                    <a:pt x="4329453" y="4155284"/>
                  </a:cubicBezTo>
                  <a:cubicBezTo>
                    <a:pt x="4318573" y="4176497"/>
                    <a:pt x="4298986" y="4192120"/>
                    <a:pt x="4276269" y="4198903"/>
                  </a:cubicBezTo>
                  <a:cubicBezTo>
                    <a:pt x="4250947" y="4206458"/>
                    <a:pt x="4223025" y="4202403"/>
                    <a:pt x="4199895" y="4190208"/>
                  </a:cubicBezTo>
                  <a:cubicBezTo>
                    <a:pt x="4174061" y="4176588"/>
                    <a:pt x="4150310" y="4156739"/>
                    <a:pt x="4124732" y="4141968"/>
                  </a:cubicBezTo>
                  <a:cubicBezTo>
                    <a:pt x="4061996" y="4105730"/>
                    <a:pt x="3995229" y="4071658"/>
                    <a:pt x="3929606" y="4040911"/>
                  </a:cubicBezTo>
                  <a:cubicBezTo>
                    <a:pt x="3884277" y="4019668"/>
                    <a:pt x="3838546" y="4001226"/>
                    <a:pt x="3791732" y="3983557"/>
                  </a:cubicBezTo>
                  <a:cubicBezTo>
                    <a:pt x="3762756" y="3972622"/>
                    <a:pt x="3733008" y="3964019"/>
                    <a:pt x="3705275" y="3949991"/>
                  </a:cubicBezTo>
                  <a:cubicBezTo>
                    <a:pt x="3650161" y="4014663"/>
                    <a:pt x="3588813" y="4068346"/>
                    <a:pt x="3524677" y="4123648"/>
                  </a:cubicBezTo>
                  <a:cubicBezTo>
                    <a:pt x="3502673" y="4142620"/>
                    <a:pt x="3478020" y="4168996"/>
                    <a:pt x="3451273" y="4179943"/>
                  </a:cubicBezTo>
                  <a:cubicBezTo>
                    <a:pt x="3436989" y="4178457"/>
                    <a:pt x="3429452" y="4172874"/>
                    <a:pt x="3419059" y="4163230"/>
                  </a:cubicBezTo>
                  <a:cubicBezTo>
                    <a:pt x="3398254" y="4197052"/>
                    <a:pt x="3378016" y="4231087"/>
                    <a:pt x="3356901" y="4264805"/>
                  </a:cubicBezTo>
                  <a:cubicBezTo>
                    <a:pt x="3344967" y="4283856"/>
                    <a:pt x="3333965" y="4307260"/>
                    <a:pt x="3316906" y="4322219"/>
                  </a:cubicBezTo>
                  <a:cubicBezTo>
                    <a:pt x="3305508" y="4332217"/>
                    <a:pt x="3296320" y="4335821"/>
                    <a:pt x="3281841" y="4339785"/>
                  </a:cubicBezTo>
                  <a:lnTo>
                    <a:pt x="3262005" y="4311735"/>
                  </a:lnTo>
                  <a:cubicBezTo>
                    <a:pt x="3206526" y="4330719"/>
                    <a:pt x="3162640" y="4362586"/>
                    <a:pt x="3112057" y="4390837"/>
                  </a:cubicBezTo>
                  <a:cubicBezTo>
                    <a:pt x="3069796" y="4414430"/>
                    <a:pt x="3023919" y="4431478"/>
                    <a:pt x="2977445" y="4444697"/>
                  </a:cubicBezTo>
                  <a:cubicBezTo>
                    <a:pt x="2900791" y="4466505"/>
                    <a:pt x="2816367" y="4485289"/>
                    <a:pt x="2736912" y="4492005"/>
                  </a:cubicBezTo>
                  <a:cubicBezTo>
                    <a:pt x="2698682" y="4495238"/>
                    <a:pt x="2658607" y="4493113"/>
                    <a:pt x="2620176" y="4492979"/>
                  </a:cubicBezTo>
                  <a:cubicBezTo>
                    <a:pt x="2550347" y="4492741"/>
                    <a:pt x="2480512" y="4492315"/>
                    <a:pt x="2410682" y="4492412"/>
                  </a:cubicBezTo>
                  <a:cubicBezTo>
                    <a:pt x="2341090" y="4492510"/>
                    <a:pt x="2271498" y="4492766"/>
                    <a:pt x="2201906" y="4492912"/>
                  </a:cubicBezTo>
                  <a:cubicBezTo>
                    <a:pt x="2162142" y="4492991"/>
                    <a:pt x="2120771" y="4495353"/>
                    <a:pt x="2081299" y="4490793"/>
                  </a:cubicBezTo>
                  <a:cubicBezTo>
                    <a:pt x="1975163" y="4478524"/>
                    <a:pt x="1866045" y="4453665"/>
                    <a:pt x="1769547" y="4406442"/>
                  </a:cubicBezTo>
                  <a:cubicBezTo>
                    <a:pt x="1751891" y="4397803"/>
                    <a:pt x="1734356" y="4388725"/>
                    <a:pt x="1717448" y="4378691"/>
                  </a:cubicBezTo>
                  <a:cubicBezTo>
                    <a:pt x="1694129" y="4364851"/>
                    <a:pt x="1629073" y="4316356"/>
                    <a:pt x="1601126" y="4324466"/>
                  </a:cubicBezTo>
                  <a:cubicBezTo>
                    <a:pt x="1590167" y="4327651"/>
                    <a:pt x="1579664" y="4336363"/>
                    <a:pt x="1571548" y="4344169"/>
                  </a:cubicBezTo>
                  <a:cubicBezTo>
                    <a:pt x="1550786" y="4329964"/>
                    <a:pt x="1532448" y="4309245"/>
                    <a:pt x="1514815" y="4291406"/>
                  </a:cubicBezTo>
                  <a:cubicBezTo>
                    <a:pt x="1489067" y="4265359"/>
                    <a:pt x="1455312" y="4234520"/>
                    <a:pt x="1438258" y="4202008"/>
                  </a:cubicBezTo>
                  <a:cubicBezTo>
                    <a:pt x="1380009" y="4161902"/>
                    <a:pt x="1320798" y="4119149"/>
                    <a:pt x="1268406" y="4071664"/>
                  </a:cubicBezTo>
                  <a:cubicBezTo>
                    <a:pt x="1227491" y="4034579"/>
                    <a:pt x="1190126" y="3992866"/>
                    <a:pt x="1152907" y="3952122"/>
                  </a:cubicBezTo>
                  <a:cubicBezTo>
                    <a:pt x="1033164" y="3994888"/>
                    <a:pt x="922103" y="4046409"/>
                    <a:pt x="810372" y="4106789"/>
                  </a:cubicBezTo>
                  <a:cubicBezTo>
                    <a:pt x="761347" y="4133286"/>
                    <a:pt x="712907" y="4166256"/>
                    <a:pt x="662725" y="4189624"/>
                  </a:cubicBezTo>
                  <a:cubicBezTo>
                    <a:pt x="648332" y="4196327"/>
                    <a:pt x="633153" y="4200011"/>
                    <a:pt x="617201" y="4199347"/>
                  </a:cubicBezTo>
                  <a:cubicBezTo>
                    <a:pt x="593377" y="4198361"/>
                    <a:pt x="567221" y="4191621"/>
                    <a:pt x="550739" y="4173184"/>
                  </a:cubicBezTo>
                  <a:cubicBezTo>
                    <a:pt x="530342" y="4150365"/>
                    <a:pt x="529770" y="4124543"/>
                    <a:pt x="531517" y="4095824"/>
                  </a:cubicBezTo>
                  <a:lnTo>
                    <a:pt x="526233" y="4089485"/>
                  </a:lnTo>
                  <a:cubicBezTo>
                    <a:pt x="521051" y="4081594"/>
                    <a:pt x="520680" y="4069698"/>
                    <a:pt x="523012" y="4060778"/>
                  </a:cubicBezTo>
                  <a:cubicBezTo>
                    <a:pt x="531140" y="4029720"/>
                    <a:pt x="576025" y="3997956"/>
                    <a:pt x="602911" y="3981932"/>
                  </a:cubicBezTo>
                  <a:lnTo>
                    <a:pt x="603332" y="3980720"/>
                  </a:lnTo>
                  <a:cubicBezTo>
                    <a:pt x="632149" y="3957772"/>
                    <a:pt x="665837" y="3938569"/>
                    <a:pt x="697734" y="3920212"/>
                  </a:cubicBezTo>
                  <a:cubicBezTo>
                    <a:pt x="775363" y="3875546"/>
                    <a:pt x="858259" y="3839320"/>
                    <a:pt x="942238" y="3808226"/>
                  </a:cubicBezTo>
                  <a:cubicBezTo>
                    <a:pt x="976729" y="3795452"/>
                    <a:pt x="1014009" y="3786496"/>
                    <a:pt x="1047514" y="3771768"/>
                  </a:cubicBezTo>
                  <a:lnTo>
                    <a:pt x="1050467" y="3770446"/>
                  </a:lnTo>
                  <a:cubicBezTo>
                    <a:pt x="1019300" y="3709506"/>
                    <a:pt x="987092" y="3650746"/>
                    <a:pt x="964966" y="3585690"/>
                  </a:cubicBezTo>
                  <a:cubicBezTo>
                    <a:pt x="933318" y="3604095"/>
                    <a:pt x="896269" y="3614860"/>
                    <a:pt x="862569" y="3629107"/>
                  </a:cubicBezTo>
                  <a:cubicBezTo>
                    <a:pt x="806829" y="3652658"/>
                    <a:pt x="750954" y="3676671"/>
                    <a:pt x="696943" y="3704002"/>
                  </a:cubicBezTo>
                  <a:cubicBezTo>
                    <a:pt x="660101" y="3722645"/>
                    <a:pt x="622462" y="3742713"/>
                    <a:pt x="587763" y="3765070"/>
                  </a:cubicBezTo>
                  <a:cubicBezTo>
                    <a:pt x="561278" y="3782130"/>
                    <a:pt x="537831" y="3803434"/>
                    <a:pt x="508637" y="3815964"/>
                  </a:cubicBezTo>
                  <a:lnTo>
                    <a:pt x="503650" y="3818047"/>
                  </a:lnTo>
                  <a:cubicBezTo>
                    <a:pt x="489129" y="3824238"/>
                    <a:pt x="471131" y="3825791"/>
                    <a:pt x="455849" y="3821158"/>
                  </a:cubicBezTo>
                  <a:lnTo>
                    <a:pt x="452671" y="3820111"/>
                  </a:lnTo>
                  <a:cubicBezTo>
                    <a:pt x="433419" y="3813955"/>
                    <a:pt x="415914" y="3800822"/>
                    <a:pt x="404718" y="3783945"/>
                  </a:cubicBezTo>
                  <a:cubicBezTo>
                    <a:pt x="388065" y="3758835"/>
                    <a:pt x="393697" y="3728953"/>
                    <a:pt x="399299" y="3701402"/>
                  </a:cubicBezTo>
                  <a:cubicBezTo>
                    <a:pt x="428122" y="3667532"/>
                    <a:pt x="472386" y="3645120"/>
                    <a:pt x="510457" y="3623031"/>
                  </a:cubicBezTo>
                  <a:cubicBezTo>
                    <a:pt x="557369" y="3595815"/>
                    <a:pt x="603892" y="3568386"/>
                    <a:pt x="652667" y="3544568"/>
                  </a:cubicBezTo>
                  <a:cubicBezTo>
                    <a:pt x="739356" y="3502228"/>
                    <a:pt x="829874" y="3466957"/>
                    <a:pt x="919746" y="3432076"/>
                  </a:cubicBezTo>
                  <a:cubicBezTo>
                    <a:pt x="886205" y="3302482"/>
                    <a:pt x="862046" y="3171103"/>
                    <a:pt x="859001" y="3036888"/>
                  </a:cubicBezTo>
                  <a:cubicBezTo>
                    <a:pt x="702075" y="3027785"/>
                    <a:pt x="548967" y="2984666"/>
                    <a:pt x="417491" y="2896358"/>
                  </a:cubicBezTo>
                  <a:cubicBezTo>
                    <a:pt x="303197" y="2819594"/>
                    <a:pt x="195503" y="2707638"/>
                    <a:pt x="127793" y="2587140"/>
                  </a:cubicBezTo>
                  <a:cubicBezTo>
                    <a:pt x="76046" y="2495051"/>
                    <a:pt x="40270" y="2389068"/>
                    <a:pt x="20148" y="2285599"/>
                  </a:cubicBezTo>
                  <a:cubicBezTo>
                    <a:pt x="-1485" y="2174392"/>
                    <a:pt x="-4578" y="2059678"/>
                    <a:pt x="5505" y="1947052"/>
                  </a:cubicBezTo>
                  <a:cubicBezTo>
                    <a:pt x="15405" y="1836430"/>
                    <a:pt x="36721" y="1722873"/>
                    <a:pt x="100948" y="1629499"/>
                  </a:cubicBezTo>
                  <a:cubicBezTo>
                    <a:pt x="166132" y="1534725"/>
                    <a:pt x="269485" y="1478558"/>
                    <a:pt x="381094" y="1458697"/>
                  </a:cubicBezTo>
                  <a:cubicBezTo>
                    <a:pt x="408535" y="1453814"/>
                    <a:pt x="439745" y="1447616"/>
                    <a:pt x="463807" y="1465742"/>
                  </a:cubicBezTo>
                  <a:cubicBezTo>
                    <a:pt x="490615" y="1485931"/>
                    <a:pt x="498317" y="1510718"/>
                    <a:pt x="502865" y="1542080"/>
                  </a:cubicBezTo>
                  <a:cubicBezTo>
                    <a:pt x="557643" y="1543772"/>
                    <a:pt x="612519" y="1545276"/>
                    <a:pt x="667279" y="1547432"/>
                  </a:cubicBezTo>
                  <a:cubicBezTo>
                    <a:pt x="688212" y="1548260"/>
                    <a:pt x="719586" y="1554269"/>
                    <a:pt x="739331" y="1549039"/>
                  </a:cubicBezTo>
                  <a:lnTo>
                    <a:pt x="741322" y="1546604"/>
                  </a:lnTo>
                  <a:close/>
                  <a:moveTo>
                    <a:pt x="1050467" y="3770446"/>
                  </a:moveTo>
                  <a:lnTo>
                    <a:pt x="1047514" y="3771768"/>
                  </a:lnTo>
                  <a:cubicBezTo>
                    <a:pt x="1014009" y="3786496"/>
                    <a:pt x="976729" y="3795452"/>
                    <a:pt x="942238" y="3808226"/>
                  </a:cubicBezTo>
                  <a:cubicBezTo>
                    <a:pt x="858259" y="3839320"/>
                    <a:pt x="775363" y="3875546"/>
                    <a:pt x="697734" y="3920212"/>
                  </a:cubicBezTo>
                  <a:cubicBezTo>
                    <a:pt x="665837" y="3938569"/>
                    <a:pt x="632149" y="3957772"/>
                    <a:pt x="603332" y="3980720"/>
                  </a:cubicBezTo>
                  <a:lnTo>
                    <a:pt x="602911" y="3981932"/>
                  </a:lnTo>
                  <a:cubicBezTo>
                    <a:pt x="576025" y="3997956"/>
                    <a:pt x="531140" y="4029720"/>
                    <a:pt x="523012" y="4060778"/>
                  </a:cubicBezTo>
                  <a:cubicBezTo>
                    <a:pt x="520680" y="4069698"/>
                    <a:pt x="521051" y="4081594"/>
                    <a:pt x="526233" y="4089485"/>
                  </a:cubicBezTo>
                  <a:lnTo>
                    <a:pt x="531517" y="4095824"/>
                  </a:lnTo>
                  <a:cubicBezTo>
                    <a:pt x="541947" y="4078660"/>
                    <a:pt x="556438" y="4068553"/>
                    <a:pt x="572420" y="4057052"/>
                  </a:cubicBezTo>
                  <a:cubicBezTo>
                    <a:pt x="601097" y="4036296"/>
                    <a:pt x="632684" y="4018170"/>
                    <a:pt x="663024" y="3999996"/>
                  </a:cubicBezTo>
                  <a:cubicBezTo>
                    <a:pt x="794554" y="3921210"/>
                    <a:pt x="933001" y="3863631"/>
                    <a:pt x="1076240" y="3809997"/>
                  </a:cubicBezTo>
                  <a:cubicBezTo>
                    <a:pt x="1072173" y="3796895"/>
                    <a:pt x="1058474" y="3781935"/>
                    <a:pt x="1050467" y="3770446"/>
                  </a:cubicBezTo>
                  <a:close/>
                  <a:moveTo>
                    <a:pt x="3822954" y="3753904"/>
                  </a:moveTo>
                  <a:lnTo>
                    <a:pt x="3788773" y="3803854"/>
                  </a:lnTo>
                  <a:lnTo>
                    <a:pt x="4021483" y="3901015"/>
                  </a:lnTo>
                  <a:cubicBezTo>
                    <a:pt x="4025671" y="3899791"/>
                    <a:pt x="4029471" y="3899042"/>
                    <a:pt x="4033830" y="3898409"/>
                  </a:cubicBezTo>
                  <a:cubicBezTo>
                    <a:pt x="4041130" y="3897344"/>
                    <a:pt x="4040503" y="3895626"/>
                    <a:pt x="4044936" y="3890086"/>
                  </a:cubicBezTo>
                  <a:cubicBezTo>
                    <a:pt x="4042817" y="3883809"/>
                    <a:pt x="4040826" y="3883449"/>
                    <a:pt x="4035803" y="3879431"/>
                  </a:cubicBezTo>
                  <a:cubicBezTo>
                    <a:pt x="4036101" y="3872934"/>
                    <a:pt x="4036180" y="3869841"/>
                    <a:pt x="4032759" y="3864210"/>
                  </a:cubicBezTo>
                  <a:lnTo>
                    <a:pt x="4016362" y="3861878"/>
                  </a:lnTo>
                  <a:lnTo>
                    <a:pt x="4012940" y="3861165"/>
                  </a:lnTo>
                  <a:cubicBezTo>
                    <a:pt x="4002127" y="3859473"/>
                    <a:pt x="3998139" y="3860252"/>
                    <a:pt x="3991076" y="3851211"/>
                  </a:cubicBezTo>
                  <a:lnTo>
                    <a:pt x="3995856" y="3839801"/>
                  </a:lnTo>
                  <a:cubicBezTo>
                    <a:pt x="4002212" y="3839478"/>
                    <a:pt x="3999466" y="3839801"/>
                    <a:pt x="4006237" y="3838644"/>
                  </a:cubicBezTo>
                  <a:lnTo>
                    <a:pt x="4011205" y="3837761"/>
                  </a:lnTo>
                  <a:cubicBezTo>
                    <a:pt x="3986382" y="3821785"/>
                    <a:pt x="3956798" y="3811313"/>
                    <a:pt x="3929826" y="3799555"/>
                  </a:cubicBezTo>
                  <a:cubicBezTo>
                    <a:pt x="3894360" y="3784091"/>
                    <a:pt x="3859461" y="3766818"/>
                    <a:pt x="3822954" y="3753904"/>
                  </a:cubicBezTo>
                  <a:close/>
                </a:path>
              </a:pathLst>
            </a:custGeom>
            <a:solidFill>
              <a:srgbClr val="494E62"/>
            </a:solidFill>
            <a:ln w="6089" cap="flat">
              <a:noFill/>
              <a:prstDash val="solid"/>
              <a:miter/>
            </a:ln>
          </p:spPr>
          <p:txBody>
            <a:bodyPr rtlCol="0" anchor="ctr"/>
            <a:lstStyle/>
            <a:p>
              <a:endParaRPr lang="it-IT"/>
            </a:p>
          </p:txBody>
        </p:sp>
        <p:sp>
          <p:nvSpPr>
            <p:cNvPr id="18" name="Figura a mano libera: forma 17">
              <a:extLst>
                <a:ext uri="{FF2B5EF4-FFF2-40B4-BE49-F238E27FC236}">
                  <a16:creationId xmlns:a16="http://schemas.microsoft.com/office/drawing/2014/main" id="{F496CFFD-8841-0F3C-32B4-84A08F630519}"/>
                </a:ext>
              </a:extLst>
            </p:cNvPr>
            <p:cNvSpPr/>
            <p:nvPr/>
          </p:nvSpPr>
          <p:spPr>
            <a:xfrm>
              <a:off x="7836375" y="4363072"/>
              <a:ext cx="349866" cy="249812"/>
            </a:xfrm>
            <a:custGeom>
              <a:avLst/>
              <a:gdLst>
                <a:gd name="connsiteX0" fmla="*/ 30362 w 349866"/>
                <a:gd name="connsiteY0" fmla="*/ 63223 h 249812"/>
                <a:gd name="connsiteX1" fmla="*/ 42710 w 349866"/>
                <a:gd name="connsiteY1" fmla="*/ 60617 h 249812"/>
                <a:gd name="connsiteX2" fmla="*/ 53815 w 349866"/>
                <a:gd name="connsiteY2" fmla="*/ 52294 h 249812"/>
                <a:gd name="connsiteX3" fmla="*/ 44682 w 349866"/>
                <a:gd name="connsiteY3" fmla="*/ 41639 h 249812"/>
                <a:gd name="connsiteX4" fmla="*/ 41638 w 349866"/>
                <a:gd name="connsiteY4" fmla="*/ 26418 h 249812"/>
                <a:gd name="connsiteX5" fmla="*/ 25242 w 349866"/>
                <a:gd name="connsiteY5" fmla="*/ 24086 h 249812"/>
                <a:gd name="connsiteX6" fmla="*/ 21820 w 349866"/>
                <a:gd name="connsiteY6" fmla="*/ 23374 h 249812"/>
                <a:gd name="connsiteX7" fmla="*/ -44 w 349866"/>
                <a:gd name="connsiteY7" fmla="*/ 13419 h 249812"/>
                <a:gd name="connsiteX8" fmla="*/ 4735 w 349866"/>
                <a:gd name="connsiteY8" fmla="*/ 2009 h 249812"/>
                <a:gd name="connsiteX9" fmla="*/ 15116 w 349866"/>
                <a:gd name="connsiteY9" fmla="*/ 852 h 249812"/>
                <a:gd name="connsiteX10" fmla="*/ 20085 w 349866"/>
                <a:gd name="connsiteY10" fmla="*/ -31 h 249812"/>
                <a:gd name="connsiteX11" fmla="*/ 346180 w 349866"/>
                <a:gd name="connsiteY11" fmla="*/ 208477 h 249812"/>
                <a:gd name="connsiteX12" fmla="*/ 349079 w 349866"/>
                <a:gd name="connsiteY12" fmla="*/ 239547 h 249812"/>
                <a:gd name="connsiteX13" fmla="*/ 342132 w 349866"/>
                <a:gd name="connsiteY13" fmla="*/ 249782 h 249812"/>
                <a:gd name="connsiteX14" fmla="*/ 246128 w 349866"/>
                <a:gd name="connsiteY14" fmla="*/ 179094 h 249812"/>
                <a:gd name="connsiteX15" fmla="*/ 30362 w 349866"/>
                <a:gd name="connsiteY15" fmla="*/ 63223 h 24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9866" h="249812">
                  <a:moveTo>
                    <a:pt x="30362" y="63223"/>
                  </a:moveTo>
                  <a:cubicBezTo>
                    <a:pt x="34551" y="61999"/>
                    <a:pt x="38351" y="61251"/>
                    <a:pt x="42710" y="60617"/>
                  </a:cubicBezTo>
                  <a:cubicBezTo>
                    <a:pt x="50010" y="59552"/>
                    <a:pt x="49383" y="57835"/>
                    <a:pt x="53815" y="52294"/>
                  </a:cubicBezTo>
                  <a:cubicBezTo>
                    <a:pt x="51696" y="46017"/>
                    <a:pt x="49706" y="45658"/>
                    <a:pt x="44682" y="41639"/>
                  </a:cubicBezTo>
                  <a:cubicBezTo>
                    <a:pt x="44981" y="35143"/>
                    <a:pt x="45060" y="32050"/>
                    <a:pt x="41638" y="26418"/>
                  </a:cubicBezTo>
                  <a:lnTo>
                    <a:pt x="25242" y="24086"/>
                  </a:lnTo>
                  <a:lnTo>
                    <a:pt x="21820" y="23374"/>
                  </a:lnTo>
                  <a:cubicBezTo>
                    <a:pt x="11007" y="21681"/>
                    <a:pt x="7019" y="22460"/>
                    <a:pt x="-44" y="13419"/>
                  </a:cubicBezTo>
                  <a:lnTo>
                    <a:pt x="4735" y="2009"/>
                  </a:lnTo>
                  <a:cubicBezTo>
                    <a:pt x="11092" y="1686"/>
                    <a:pt x="8346" y="2009"/>
                    <a:pt x="15116" y="852"/>
                  </a:cubicBezTo>
                  <a:lnTo>
                    <a:pt x="20085" y="-31"/>
                  </a:lnTo>
                  <a:cubicBezTo>
                    <a:pt x="81171" y="28805"/>
                    <a:pt x="326228" y="151623"/>
                    <a:pt x="346180" y="208477"/>
                  </a:cubicBezTo>
                  <a:cubicBezTo>
                    <a:pt x="349742" y="218639"/>
                    <a:pt x="350655" y="228971"/>
                    <a:pt x="349079" y="239547"/>
                  </a:cubicBezTo>
                  <a:lnTo>
                    <a:pt x="342132" y="249782"/>
                  </a:lnTo>
                  <a:cubicBezTo>
                    <a:pt x="314861" y="220021"/>
                    <a:pt x="280449" y="199826"/>
                    <a:pt x="246128" y="179094"/>
                  </a:cubicBezTo>
                  <a:cubicBezTo>
                    <a:pt x="175665" y="136529"/>
                    <a:pt x="102359" y="102379"/>
                    <a:pt x="30362" y="63223"/>
                  </a:cubicBezTo>
                  <a:close/>
                </a:path>
              </a:pathLst>
            </a:custGeom>
            <a:solidFill>
              <a:srgbClr val="E1E2E4"/>
            </a:solidFill>
            <a:ln w="6089" cap="flat">
              <a:noFill/>
              <a:prstDash val="solid"/>
              <a:miter/>
            </a:ln>
          </p:spPr>
          <p:txBody>
            <a:bodyPr rtlCol="0" anchor="ctr"/>
            <a:lstStyle/>
            <a:p>
              <a:endParaRPr lang="it-IT"/>
            </a:p>
          </p:txBody>
        </p:sp>
        <p:sp>
          <p:nvSpPr>
            <p:cNvPr id="19" name="Figura a mano libera: forma 18">
              <a:extLst>
                <a:ext uri="{FF2B5EF4-FFF2-40B4-BE49-F238E27FC236}">
                  <a16:creationId xmlns:a16="http://schemas.microsoft.com/office/drawing/2014/main" id="{D8D2EF33-C8B7-33C1-F70B-72B9E0ED708F}"/>
                </a:ext>
              </a:extLst>
            </p:cNvPr>
            <p:cNvSpPr/>
            <p:nvPr/>
          </p:nvSpPr>
          <p:spPr>
            <a:xfrm>
              <a:off x="6856378" y="4397998"/>
              <a:ext cx="513628" cy="271846"/>
            </a:xfrm>
            <a:custGeom>
              <a:avLst/>
              <a:gdLst>
                <a:gd name="connsiteX0" fmla="*/ 107271 w 513628"/>
                <a:gd name="connsiteY0" fmla="*/ -31 h 271846"/>
                <a:gd name="connsiteX1" fmla="*/ 228865 w 513628"/>
                <a:gd name="connsiteY1" fmla="*/ 2745 h 271846"/>
                <a:gd name="connsiteX2" fmla="*/ 388859 w 513628"/>
                <a:gd name="connsiteY2" fmla="*/ 7421 h 271846"/>
                <a:gd name="connsiteX3" fmla="*/ 513601 w 513628"/>
                <a:gd name="connsiteY3" fmla="*/ 26198 h 271846"/>
                <a:gd name="connsiteX4" fmla="*/ 418864 w 513628"/>
                <a:gd name="connsiteY4" fmla="*/ 113976 h 271846"/>
                <a:gd name="connsiteX5" fmla="*/ 340602 w 513628"/>
                <a:gd name="connsiteY5" fmla="*/ 172968 h 271846"/>
                <a:gd name="connsiteX6" fmla="*/ 335146 w 513628"/>
                <a:gd name="connsiteY6" fmla="*/ 168012 h 271846"/>
                <a:gd name="connsiteX7" fmla="*/ 283564 w 513628"/>
                <a:gd name="connsiteY7" fmla="*/ 190704 h 271846"/>
                <a:gd name="connsiteX8" fmla="*/ 197764 w 513628"/>
                <a:gd name="connsiteY8" fmla="*/ 232569 h 271846"/>
                <a:gd name="connsiteX9" fmla="*/ 110790 w 513628"/>
                <a:gd name="connsiteY9" fmla="*/ 271815 h 271846"/>
                <a:gd name="connsiteX10" fmla="*/ 85309 w 513628"/>
                <a:gd name="connsiteY10" fmla="*/ 185772 h 271846"/>
                <a:gd name="connsiteX11" fmla="*/ 29703 w 513628"/>
                <a:gd name="connsiteY11" fmla="*/ 155378 h 271846"/>
                <a:gd name="connsiteX12" fmla="*/ -27 w 513628"/>
                <a:gd name="connsiteY12" fmla="*/ 162739 h 271846"/>
                <a:gd name="connsiteX13" fmla="*/ 33581 w 513628"/>
                <a:gd name="connsiteY13" fmla="*/ 117909 h 271846"/>
                <a:gd name="connsiteX14" fmla="*/ 100409 w 513628"/>
                <a:gd name="connsiteY14" fmla="*/ 16012 h 271846"/>
                <a:gd name="connsiteX15" fmla="*/ 107271 w 513628"/>
                <a:gd name="connsiteY15" fmla="*/ -31 h 27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628" h="271846">
                  <a:moveTo>
                    <a:pt x="107271" y="-31"/>
                  </a:moveTo>
                  <a:lnTo>
                    <a:pt x="228865" y="2745"/>
                  </a:lnTo>
                  <a:cubicBezTo>
                    <a:pt x="282176" y="5959"/>
                    <a:pt x="335621" y="3920"/>
                    <a:pt x="388859" y="7421"/>
                  </a:cubicBezTo>
                  <a:cubicBezTo>
                    <a:pt x="430992" y="10197"/>
                    <a:pt x="472363" y="17333"/>
                    <a:pt x="513601" y="26198"/>
                  </a:cubicBezTo>
                  <a:cubicBezTo>
                    <a:pt x="484182" y="57347"/>
                    <a:pt x="452746" y="87656"/>
                    <a:pt x="418864" y="113976"/>
                  </a:cubicBezTo>
                  <a:cubicBezTo>
                    <a:pt x="393072" y="134014"/>
                    <a:pt x="365333" y="151561"/>
                    <a:pt x="340602" y="172968"/>
                  </a:cubicBezTo>
                  <a:lnTo>
                    <a:pt x="335146" y="168012"/>
                  </a:lnTo>
                  <a:cubicBezTo>
                    <a:pt x="317447" y="172798"/>
                    <a:pt x="300369" y="183191"/>
                    <a:pt x="283564" y="190704"/>
                  </a:cubicBezTo>
                  <a:cubicBezTo>
                    <a:pt x="255679" y="203173"/>
                    <a:pt x="222149" y="214169"/>
                    <a:pt x="197764" y="232569"/>
                  </a:cubicBezTo>
                  <a:lnTo>
                    <a:pt x="110790" y="271815"/>
                  </a:lnTo>
                  <a:cubicBezTo>
                    <a:pt x="110583" y="239978"/>
                    <a:pt x="106120" y="211594"/>
                    <a:pt x="85309" y="185772"/>
                  </a:cubicBezTo>
                  <a:cubicBezTo>
                    <a:pt x="69570" y="166246"/>
                    <a:pt x="54252" y="158557"/>
                    <a:pt x="29703" y="155378"/>
                  </a:cubicBezTo>
                  <a:lnTo>
                    <a:pt x="-27" y="162739"/>
                  </a:lnTo>
                  <a:cubicBezTo>
                    <a:pt x="8612" y="146258"/>
                    <a:pt x="22202" y="132583"/>
                    <a:pt x="33581" y="117909"/>
                  </a:cubicBezTo>
                  <a:cubicBezTo>
                    <a:pt x="57071" y="87619"/>
                    <a:pt x="85157" y="51234"/>
                    <a:pt x="100409" y="16012"/>
                  </a:cubicBezTo>
                  <a:lnTo>
                    <a:pt x="107271" y="-31"/>
                  </a:lnTo>
                  <a:close/>
                </a:path>
              </a:pathLst>
            </a:custGeom>
            <a:solidFill>
              <a:srgbClr val="F8AD9D"/>
            </a:solidFill>
            <a:ln w="6089" cap="flat">
              <a:noFill/>
              <a:prstDash val="solid"/>
              <a:miter/>
            </a:ln>
          </p:spPr>
          <p:txBody>
            <a:bodyPr rtlCol="0" anchor="ctr"/>
            <a:lstStyle/>
            <a:p>
              <a:endParaRPr lang="it-IT"/>
            </a:p>
          </p:txBody>
        </p:sp>
        <p:sp>
          <p:nvSpPr>
            <p:cNvPr id="20" name="Figura a mano libera: forma 19">
              <a:extLst>
                <a:ext uri="{FF2B5EF4-FFF2-40B4-BE49-F238E27FC236}">
                  <a16:creationId xmlns:a16="http://schemas.microsoft.com/office/drawing/2014/main" id="{5FA630A7-6909-1F96-7D4B-F52C015ADE2C}"/>
                </a:ext>
              </a:extLst>
            </p:cNvPr>
            <p:cNvSpPr/>
            <p:nvPr/>
          </p:nvSpPr>
          <p:spPr>
            <a:xfrm>
              <a:off x="7042711" y="4029117"/>
              <a:ext cx="538859" cy="245383"/>
            </a:xfrm>
            <a:custGeom>
              <a:avLst/>
              <a:gdLst>
                <a:gd name="connsiteX0" fmla="*/ 134812 w 538859"/>
                <a:gd name="connsiteY0" fmla="*/ 1319 h 245383"/>
                <a:gd name="connsiteX1" fmla="*/ 212556 w 538859"/>
                <a:gd name="connsiteY1" fmla="*/ 3450 h 245383"/>
                <a:gd name="connsiteX2" fmla="*/ 538828 w 538859"/>
                <a:gd name="connsiteY2" fmla="*/ 46837 h 245383"/>
                <a:gd name="connsiteX3" fmla="*/ 426537 w 538859"/>
                <a:gd name="connsiteY3" fmla="*/ 245359 h 245383"/>
                <a:gd name="connsiteX4" fmla="*/ 341937 w 538859"/>
                <a:gd name="connsiteY4" fmla="*/ 229182 h 245383"/>
                <a:gd name="connsiteX5" fmla="*/ -31 w 538859"/>
                <a:gd name="connsiteY5" fmla="*/ 197875 h 245383"/>
                <a:gd name="connsiteX6" fmla="*/ 24554 w 538859"/>
                <a:gd name="connsiteY6" fmla="*/ 169752 h 245383"/>
                <a:gd name="connsiteX7" fmla="*/ 30065 w 538859"/>
                <a:gd name="connsiteY7" fmla="*/ 164004 h 245383"/>
                <a:gd name="connsiteX8" fmla="*/ 55362 w 538859"/>
                <a:gd name="connsiteY8" fmla="*/ 134652 h 245383"/>
                <a:gd name="connsiteX9" fmla="*/ 107438 w 538859"/>
                <a:gd name="connsiteY9" fmla="*/ 5928 h 245383"/>
                <a:gd name="connsiteX10" fmla="*/ 112735 w 538859"/>
                <a:gd name="connsiteY10" fmla="*/ -21 h 245383"/>
                <a:gd name="connsiteX11" fmla="*/ 120053 w 538859"/>
                <a:gd name="connsiteY11" fmla="*/ 2987 h 245383"/>
                <a:gd name="connsiteX12" fmla="*/ 134812 w 538859"/>
                <a:gd name="connsiteY12" fmla="*/ 1319 h 24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8859" h="245383">
                  <a:moveTo>
                    <a:pt x="134812" y="1319"/>
                  </a:moveTo>
                  <a:cubicBezTo>
                    <a:pt x="160341" y="-294"/>
                    <a:pt x="186948" y="2640"/>
                    <a:pt x="212556" y="3450"/>
                  </a:cubicBezTo>
                  <a:cubicBezTo>
                    <a:pt x="319738" y="6853"/>
                    <a:pt x="436188" y="14379"/>
                    <a:pt x="538828" y="46837"/>
                  </a:cubicBezTo>
                  <a:cubicBezTo>
                    <a:pt x="525324" y="75209"/>
                    <a:pt x="448401" y="234291"/>
                    <a:pt x="426537" y="245359"/>
                  </a:cubicBezTo>
                  <a:lnTo>
                    <a:pt x="341937" y="229182"/>
                  </a:lnTo>
                  <a:cubicBezTo>
                    <a:pt x="232429" y="200688"/>
                    <a:pt x="112217" y="204049"/>
                    <a:pt x="-31" y="197875"/>
                  </a:cubicBezTo>
                  <a:lnTo>
                    <a:pt x="24554" y="169752"/>
                  </a:lnTo>
                  <a:lnTo>
                    <a:pt x="30065" y="164004"/>
                  </a:lnTo>
                  <a:cubicBezTo>
                    <a:pt x="43216" y="156229"/>
                    <a:pt x="46510" y="146889"/>
                    <a:pt x="55362" y="134652"/>
                  </a:cubicBezTo>
                  <a:cubicBezTo>
                    <a:pt x="82474" y="97189"/>
                    <a:pt x="102701" y="52152"/>
                    <a:pt x="107438" y="5928"/>
                  </a:cubicBezTo>
                  <a:cubicBezTo>
                    <a:pt x="109203" y="3943"/>
                    <a:pt x="110147" y="582"/>
                    <a:pt x="112735" y="-21"/>
                  </a:cubicBezTo>
                  <a:cubicBezTo>
                    <a:pt x="113246" y="-143"/>
                    <a:pt x="118860" y="2786"/>
                    <a:pt x="120053" y="2987"/>
                  </a:cubicBezTo>
                  <a:cubicBezTo>
                    <a:pt x="123761" y="3596"/>
                    <a:pt x="130842" y="1769"/>
                    <a:pt x="134812" y="1319"/>
                  </a:cubicBezTo>
                  <a:close/>
                </a:path>
              </a:pathLst>
            </a:custGeom>
            <a:solidFill>
              <a:srgbClr val="FBC4AB"/>
            </a:solidFill>
            <a:ln w="6089" cap="flat">
              <a:noFill/>
              <a:prstDash val="solid"/>
              <a:miter/>
            </a:ln>
          </p:spPr>
          <p:txBody>
            <a:bodyPr rtlCol="0" anchor="ctr"/>
            <a:lstStyle/>
            <a:p>
              <a:endParaRPr lang="it-IT"/>
            </a:p>
          </p:txBody>
        </p:sp>
        <p:sp>
          <p:nvSpPr>
            <p:cNvPr id="21" name="Figura a mano libera: forma 20">
              <a:extLst>
                <a:ext uri="{FF2B5EF4-FFF2-40B4-BE49-F238E27FC236}">
                  <a16:creationId xmlns:a16="http://schemas.microsoft.com/office/drawing/2014/main" id="{54D5AE24-3720-5CA0-BB4E-94181961768B}"/>
                </a:ext>
              </a:extLst>
            </p:cNvPr>
            <p:cNvSpPr/>
            <p:nvPr/>
          </p:nvSpPr>
          <p:spPr>
            <a:xfrm>
              <a:off x="7042715" y="4104934"/>
              <a:ext cx="403833" cy="153392"/>
            </a:xfrm>
            <a:custGeom>
              <a:avLst/>
              <a:gdLst>
                <a:gd name="connsiteX0" fmla="*/ 24555 w 403833"/>
                <a:gd name="connsiteY0" fmla="*/ 93937 h 153392"/>
                <a:gd name="connsiteX1" fmla="*/ 37695 w 403833"/>
                <a:gd name="connsiteY1" fmla="*/ 100829 h 153392"/>
                <a:gd name="connsiteX2" fmla="*/ 115323 w 403833"/>
                <a:gd name="connsiteY2" fmla="*/ 30434 h 153392"/>
                <a:gd name="connsiteX3" fmla="*/ 165353 w 403833"/>
                <a:gd name="connsiteY3" fmla="*/ 253 h 153392"/>
                <a:gd name="connsiteX4" fmla="*/ 201409 w 403833"/>
                <a:gd name="connsiteY4" fmla="*/ 4917 h 153392"/>
                <a:gd name="connsiteX5" fmla="*/ 394653 w 403833"/>
                <a:gd name="connsiteY5" fmla="*/ 29636 h 153392"/>
                <a:gd name="connsiteX6" fmla="*/ 403804 w 403833"/>
                <a:gd name="connsiteY6" fmla="*/ 32242 h 153392"/>
                <a:gd name="connsiteX7" fmla="*/ 341938 w 403833"/>
                <a:gd name="connsiteY7" fmla="*/ 153367 h 153392"/>
                <a:gd name="connsiteX8" fmla="*/ -30 w 403833"/>
                <a:gd name="connsiteY8" fmla="*/ 122060 h 153392"/>
                <a:gd name="connsiteX9" fmla="*/ 24555 w 403833"/>
                <a:gd name="connsiteY9" fmla="*/ 93937 h 15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33" h="153392">
                  <a:moveTo>
                    <a:pt x="24555" y="93937"/>
                  </a:moveTo>
                  <a:lnTo>
                    <a:pt x="37695" y="100829"/>
                  </a:lnTo>
                  <a:cubicBezTo>
                    <a:pt x="65836" y="84506"/>
                    <a:pt x="88735" y="50873"/>
                    <a:pt x="115323" y="30434"/>
                  </a:cubicBezTo>
                  <a:cubicBezTo>
                    <a:pt x="125863" y="22330"/>
                    <a:pt x="153206" y="2542"/>
                    <a:pt x="165353" y="253"/>
                  </a:cubicBezTo>
                  <a:cubicBezTo>
                    <a:pt x="173463" y="-1269"/>
                    <a:pt x="191929" y="3912"/>
                    <a:pt x="201409" y="4917"/>
                  </a:cubicBezTo>
                  <a:cubicBezTo>
                    <a:pt x="265071" y="11681"/>
                    <a:pt x="332453" y="14378"/>
                    <a:pt x="394653" y="29636"/>
                  </a:cubicBezTo>
                  <a:lnTo>
                    <a:pt x="403804" y="32242"/>
                  </a:lnTo>
                  <a:cubicBezTo>
                    <a:pt x="380321" y="70892"/>
                    <a:pt x="357343" y="110693"/>
                    <a:pt x="341938" y="153367"/>
                  </a:cubicBezTo>
                  <a:cubicBezTo>
                    <a:pt x="232430" y="124873"/>
                    <a:pt x="112218" y="128234"/>
                    <a:pt x="-30" y="122060"/>
                  </a:cubicBezTo>
                  <a:lnTo>
                    <a:pt x="24555" y="93937"/>
                  </a:lnTo>
                  <a:close/>
                </a:path>
              </a:pathLst>
            </a:custGeom>
            <a:solidFill>
              <a:srgbClr val="F8AD9D"/>
            </a:solidFill>
            <a:ln w="6089" cap="flat">
              <a:noFill/>
              <a:prstDash val="solid"/>
              <a:miter/>
            </a:ln>
          </p:spPr>
          <p:txBody>
            <a:bodyPr rtlCol="0" anchor="ctr"/>
            <a:lstStyle/>
            <a:p>
              <a:endParaRPr lang="it-IT"/>
            </a:p>
          </p:txBody>
        </p:sp>
        <p:sp>
          <p:nvSpPr>
            <p:cNvPr id="22" name="Figura a mano libera: forma 21">
              <a:extLst>
                <a:ext uri="{FF2B5EF4-FFF2-40B4-BE49-F238E27FC236}">
                  <a16:creationId xmlns:a16="http://schemas.microsoft.com/office/drawing/2014/main" id="{6B999E21-FA0A-480F-0128-B9FA0F0688F2}"/>
                </a:ext>
              </a:extLst>
            </p:cNvPr>
            <p:cNvSpPr/>
            <p:nvPr/>
          </p:nvSpPr>
          <p:spPr>
            <a:xfrm>
              <a:off x="5342626" y="708690"/>
              <a:ext cx="1872992" cy="1146637"/>
            </a:xfrm>
            <a:custGeom>
              <a:avLst/>
              <a:gdLst>
                <a:gd name="connsiteX0" fmla="*/ 242317 w 1872992"/>
                <a:gd name="connsiteY0" fmla="*/ 1146666 h 1146637"/>
                <a:gd name="connsiteX1" fmla="*/ 171123 w 1872992"/>
                <a:gd name="connsiteY1" fmla="*/ 1053073 h 1146637"/>
                <a:gd name="connsiteX2" fmla="*/ 93269 w 1872992"/>
                <a:gd name="connsiteY2" fmla="*/ 982385 h 1146637"/>
                <a:gd name="connsiteX3" fmla="*/ 2306 w 1872992"/>
                <a:gd name="connsiteY3" fmla="*/ 620617 h 1146637"/>
                <a:gd name="connsiteX4" fmla="*/ 114792 w 1872992"/>
                <a:gd name="connsiteY4" fmla="*/ 363486 h 1146637"/>
                <a:gd name="connsiteX5" fmla="*/ 233257 w 1872992"/>
                <a:gd name="connsiteY5" fmla="*/ 282112 h 1146637"/>
                <a:gd name="connsiteX6" fmla="*/ 369409 w 1872992"/>
                <a:gd name="connsiteY6" fmla="*/ 155713 h 1146637"/>
                <a:gd name="connsiteX7" fmla="*/ 689763 w 1872992"/>
                <a:gd name="connsiteY7" fmla="*/ 19488 h 1146637"/>
                <a:gd name="connsiteX8" fmla="*/ 845057 w 1872992"/>
                <a:gd name="connsiteY8" fmla="*/ 13601 h 1146637"/>
                <a:gd name="connsiteX9" fmla="*/ 956136 w 1872992"/>
                <a:gd name="connsiteY9" fmla="*/ 221 h 1146637"/>
                <a:gd name="connsiteX10" fmla="*/ 1043580 w 1872992"/>
                <a:gd name="connsiteY10" fmla="*/ 7419 h 1146637"/>
                <a:gd name="connsiteX11" fmla="*/ 1165478 w 1872992"/>
                <a:gd name="connsiteY11" fmla="*/ 17177 h 1146637"/>
                <a:gd name="connsiteX12" fmla="*/ 1523654 w 1872992"/>
                <a:gd name="connsiteY12" fmla="*/ 185950 h 1146637"/>
                <a:gd name="connsiteX13" fmla="*/ 1634849 w 1872992"/>
                <a:gd name="connsiteY13" fmla="*/ 286210 h 1146637"/>
                <a:gd name="connsiteX14" fmla="*/ 1789145 w 1872992"/>
                <a:gd name="connsiteY14" fmla="*/ 398056 h 1146637"/>
                <a:gd name="connsiteX15" fmla="*/ 1868576 w 1872992"/>
                <a:gd name="connsiteY15" fmla="*/ 751691 h 1146637"/>
                <a:gd name="connsiteX16" fmla="*/ 1814869 w 1872992"/>
                <a:gd name="connsiteY16" fmla="*/ 928568 h 1146637"/>
                <a:gd name="connsiteX17" fmla="*/ 1780627 w 1872992"/>
                <a:gd name="connsiteY17" fmla="*/ 980625 h 1146637"/>
                <a:gd name="connsiteX18" fmla="*/ 1712210 w 1872992"/>
                <a:gd name="connsiteY18" fmla="*/ 1045755 h 1146637"/>
                <a:gd name="connsiteX19" fmla="*/ 1666041 w 1872992"/>
                <a:gd name="connsiteY19" fmla="*/ 1113398 h 1146637"/>
                <a:gd name="connsiteX20" fmla="*/ 1640031 w 1872992"/>
                <a:gd name="connsiteY20" fmla="*/ 1138781 h 1146637"/>
                <a:gd name="connsiteX21" fmla="*/ 1620967 w 1872992"/>
                <a:gd name="connsiteY21" fmla="*/ 1093269 h 1146637"/>
                <a:gd name="connsiteX22" fmla="*/ 1695582 w 1872992"/>
                <a:gd name="connsiteY22" fmla="*/ 949489 h 1146637"/>
                <a:gd name="connsiteX23" fmla="*/ 1741228 w 1872992"/>
                <a:gd name="connsiteY23" fmla="*/ 871294 h 1146637"/>
                <a:gd name="connsiteX24" fmla="*/ 1782362 w 1872992"/>
                <a:gd name="connsiteY24" fmla="*/ 649166 h 1146637"/>
                <a:gd name="connsiteX25" fmla="*/ 1707686 w 1872992"/>
                <a:gd name="connsiteY25" fmla="*/ 424791 h 1146637"/>
                <a:gd name="connsiteX26" fmla="*/ 1573604 w 1872992"/>
                <a:gd name="connsiteY26" fmla="*/ 322102 h 1146637"/>
                <a:gd name="connsiteX27" fmla="*/ 1436704 w 1872992"/>
                <a:gd name="connsiteY27" fmla="*/ 201589 h 1146637"/>
                <a:gd name="connsiteX28" fmla="*/ 1339561 w 1872992"/>
                <a:gd name="connsiteY28" fmla="*/ 141927 h 1146637"/>
                <a:gd name="connsiteX29" fmla="*/ 1084494 w 1872992"/>
                <a:gd name="connsiteY29" fmla="*/ 87298 h 1146637"/>
                <a:gd name="connsiteX30" fmla="*/ 946291 w 1872992"/>
                <a:gd name="connsiteY30" fmla="*/ 80909 h 1146637"/>
                <a:gd name="connsiteX31" fmla="*/ 819868 w 1872992"/>
                <a:gd name="connsiteY31" fmla="*/ 91934 h 1146637"/>
                <a:gd name="connsiteX32" fmla="*/ 439280 w 1872992"/>
                <a:gd name="connsiteY32" fmla="*/ 190482 h 1146637"/>
                <a:gd name="connsiteX33" fmla="*/ 290477 w 1872992"/>
                <a:gd name="connsiteY33" fmla="*/ 321901 h 1146637"/>
                <a:gd name="connsiteX34" fmla="*/ 148693 w 1872992"/>
                <a:gd name="connsiteY34" fmla="*/ 439087 h 1146637"/>
                <a:gd name="connsiteX35" fmla="*/ 96179 w 1872992"/>
                <a:gd name="connsiteY35" fmla="*/ 698994 h 1146637"/>
                <a:gd name="connsiteX36" fmla="*/ 187349 w 1872992"/>
                <a:gd name="connsiteY36" fmla="*/ 960405 h 1146637"/>
                <a:gd name="connsiteX37" fmla="*/ 241488 w 1872992"/>
                <a:gd name="connsiteY37" fmla="*/ 1027787 h 1146637"/>
                <a:gd name="connsiteX38" fmla="*/ 263937 w 1872992"/>
                <a:gd name="connsiteY38" fmla="*/ 1101191 h 1146637"/>
                <a:gd name="connsiteX39" fmla="*/ 242317 w 1872992"/>
                <a:gd name="connsiteY39" fmla="*/ 1146666 h 114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2992" h="1146637">
                  <a:moveTo>
                    <a:pt x="242317" y="1146666"/>
                  </a:moveTo>
                  <a:cubicBezTo>
                    <a:pt x="214936" y="1118001"/>
                    <a:pt x="197760" y="1081823"/>
                    <a:pt x="171123" y="1053073"/>
                  </a:cubicBezTo>
                  <a:cubicBezTo>
                    <a:pt x="147213" y="1027270"/>
                    <a:pt x="115340" y="1009394"/>
                    <a:pt x="93269" y="982385"/>
                  </a:cubicBezTo>
                  <a:cubicBezTo>
                    <a:pt x="17844" y="890083"/>
                    <a:pt x="-8489" y="736609"/>
                    <a:pt x="2306" y="620617"/>
                  </a:cubicBezTo>
                  <a:cubicBezTo>
                    <a:pt x="11263" y="524430"/>
                    <a:pt x="33017" y="424030"/>
                    <a:pt x="114792" y="363486"/>
                  </a:cubicBezTo>
                  <a:cubicBezTo>
                    <a:pt x="153339" y="334943"/>
                    <a:pt x="195337" y="311733"/>
                    <a:pt x="233257" y="282112"/>
                  </a:cubicBezTo>
                  <a:cubicBezTo>
                    <a:pt x="282032" y="244017"/>
                    <a:pt x="321772" y="195245"/>
                    <a:pt x="369409" y="155713"/>
                  </a:cubicBezTo>
                  <a:cubicBezTo>
                    <a:pt x="460438" y="80165"/>
                    <a:pt x="571572" y="30754"/>
                    <a:pt x="689763" y="19488"/>
                  </a:cubicBezTo>
                  <a:cubicBezTo>
                    <a:pt x="741199" y="14585"/>
                    <a:pt x="793444" y="16123"/>
                    <a:pt x="845057" y="13601"/>
                  </a:cubicBezTo>
                  <a:cubicBezTo>
                    <a:pt x="882550" y="11769"/>
                    <a:pt x="919197" y="1928"/>
                    <a:pt x="956136" y="221"/>
                  </a:cubicBezTo>
                  <a:cubicBezTo>
                    <a:pt x="984941" y="-1109"/>
                    <a:pt x="1014866" y="4789"/>
                    <a:pt x="1043580" y="7419"/>
                  </a:cubicBezTo>
                  <a:cubicBezTo>
                    <a:pt x="1084154" y="11136"/>
                    <a:pt x="1124971" y="13083"/>
                    <a:pt x="1165478" y="17177"/>
                  </a:cubicBezTo>
                  <a:cubicBezTo>
                    <a:pt x="1308023" y="31585"/>
                    <a:pt x="1418992" y="90009"/>
                    <a:pt x="1523654" y="185950"/>
                  </a:cubicBezTo>
                  <a:cubicBezTo>
                    <a:pt x="1560557" y="219778"/>
                    <a:pt x="1594841" y="255877"/>
                    <a:pt x="1634849" y="286210"/>
                  </a:cubicBezTo>
                  <a:cubicBezTo>
                    <a:pt x="1685299" y="324464"/>
                    <a:pt x="1749143" y="347625"/>
                    <a:pt x="1789145" y="398056"/>
                  </a:cubicBezTo>
                  <a:cubicBezTo>
                    <a:pt x="1862621" y="490687"/>
                    <a:pt x="1883188" y="637458"/>
                    <a:pt x="1868576" y="751691"/>
                  </a:cubicBezTo>
                  <a:cubicBezTo>
                    <a:pt x="1860417" y="815498"/>
                    <a:pt x="1845957" y="871769"/>
                    <a:pt x="1814869" y="928568"/>
                  </a:cubicBezTo>
                  <a:cubicBezTo>
                    <a:pt x="1805145" y="946335"/>
                    <a:pt x="1794448" y="965751"/>
                    <a:pt x="1780627" y="980625"/>
                  </a:cubicBezTo>
                  <a:cubicBezTo>
                    <a:pt x="1759232" y="1003646"/>
                    <a:pt x="1733167" y="1022308"/>
                    <a:pt x="1712210" y="1045755"/>
                  </a:cubicBezTo>
                  <a:cubicBezTo>
                    <a:pt x="1693695" y="1066474"/>
                    <a:pt x="1685378" y="1093787"/>
                    <a:pt x="1666041" y="1113398"/>
                  </a:cubicBezTo>
                  <a:lnTo>
                    <a:pt x="1640031" y="1138781"/>
                  </a:lnTo>
                  <a:cubicBezTo>
                    <a:pt x="1625631" y="1124845"/>
                    <a:pt x="1621418" y="1113575"/>
                    <a:pt x="1620967" y="1093269"/>
                  </a:cubicBezTo>
                  <a:cubicBezTo>
                    <a:pt x="1619622" y="1032932"/>
                    <a:pt x="1662704" y="994824"/>
                    <a:pt x="1695582" y="949489"/>
                  </a:cubicBezTo>
                  <a:cubicBezTo>
                    <a:pt x="1713482" y="924812"/>
                    <a:pt x="1728515" y="898997"/>
                    <a:pt x="1741228" y="871294"/>
                  </a:cubicBezTo>
                  <a:cubicBezTo>
                    <a:pt x="1774934" y="797823"/>
                    <a:pt x="1783367" y="729066"/>
                    <a:pt x="1782362" y="649166"/>
                  </a:cubicBezTo>
                  <a:cubicBezTo>
                    <a:pt x="1781351" y="568420"/>
                    <a:pt x="1768145" y="483728"/>
                    <a:pt x="1707686" y="424791"/>
                  </a:cubicBezTo>
                  <a:cubicBezTo>
                    <a:pt x="1667861" y="385965"/>
                    <a:pt x="1616170" y="358463"/>
                    <a:pt x="1573604" y="322102"/>
                  </a:cubicBezTo>
                  <a:cubicBezTo>
                    <a:pt x="1527551" y="282758"/>
                    <a:pt x="1485236" y="237855"/>
                    <a:pt x="1436704" y="201589"/>
                  </a:cubicBezTo>
                  <a:cubicBezTo>
                    <a:pt x="1406420" y="178958"/>
                    <a:pt x="1374144" y="157429"/>
                    <a:pt x="1339561" y="141927"/>
                  </a:cubicBezTo>
                  <a:cubicBezTo>
                    <a:pt x="1261275" y="106838"/>
                    <a:pt x="1169417" y="94212"/>
                    <a:pt x="1084494" y="87298"/>
                  </a:cubicBezTo>
                  <a:cubicBezTo>
                    <a:pt x="1038228" y="83530"/>
                    <a:pt x="992777" y="79993"/>
                    <a:pt x="946291" y="80909"/>
                  </a:cubicBezTo>
                  <a:cubicBezTo>
                    <a:pt x="904365" y="81736"/>
                    <a:pt x="861672" y="87988"/>
                    <a:pt x="819868" y="91934"/>
                  </a:cubicBezTo>
                  <a:cubicBezTo>
                    <a:pt x="689385" y="104252"/>
                    <a:pt x="550664" y="114082"/>
                    <a:pt x="439280" y="190482"/>
                  </a:cubicBezTo>
                  <a:cubicBezTo>
                    <a:pt x="384161" y="228284"/>
                    <a:pt x="340135" y="277796"/>
                    <a:pt x="290477" y="321901"/>
                  </a:cubicBezTo>
                  <a:cubicBezTo>
                    <a:pt x="244618" y="362633"/>
                    <a:pt x="191057" y="394044"/>
                    <a:pt x="148693" y="439087"/>
                  </a:cubicBezTo>
                  <a:cubicBezTo>
                    <a:pt x="88502" y="503078"/>
                    <a:pt x="92411" y="617177"/>
                    <a:pt x="96179" y="698994"/>
                  </a:cubicBezTo>
                  <a:cubicBezTo>
                    <a:pt x="100259" y="787589"/>
                    <a:pt x="132041" y="890326"/>
                    <a:pt x="187349" y="960405"/>
                  </a:cubicBezTo>
                  <a:cubicBezTo>
                    <a:pt x="204927" y="982677"/>
                    <a:pt x="230352" y="1001753"/>
                    <a:pt x="241488" y="1027787"/>
                  </a:cubicBezTo>
                  <a:cubicBezTo>
                    <a:pt x="252259" y="1052994"/>
                    <a:pt x="257867" y="1074419"/>
                    <a:pt x="263937" y="1101191"/>
                  </a:cubicBezTo>
                  <a:lnTo>
                    <a:pt x="242317" y="1146666"/>
                  </a:lnTo>
                  <a:close/>
                </a:path>
              </a:pathLst>
            </a:custGeom>
            <a:solidFill>
              <a:srgbClr val="F4978E"/>
            </a:solidFill>
            <a:ln w="6089" cap="flat">
              <a:noFill/>
              <a:prstDash val="solid"/>
              <a:miter/>
            </a:ln>
          </p:spPr>
          <p:txBody>
            <a:bodyPr rtlCol="0" anchor="ctr"/>
            <a:lstStyle/>
            <a:p>
              <a:endParaRPr lang="it-IT"/>
            </a:p>
          </p:txBody>
        </p:sp>
        <p:sp>
          <p:nvSpPr>
            <p:cNvPr id="23" name="Figura a mano libera: forma 22">
              <a:extLst>
                <a:ext uri="{FF2B5EF4-FFF2-40B4-BE49-F238E27FC236}">
                  <a16:creationId xmlns:a16="http://schemas.microsoft.com/office/drawing/2014/main" id="{275BC519-846B-B4DB-F15F-C8ECD698129A}"/>
                </a:ext>
              </a:extLst>
            </p:cNvPr>
            <p:cNvSpPr/>
            <p:nvPr/>
          </p:nvSpPr>
          <p:spPr>
            <a:xfrm>
              <a:off x="5809164" y="1348295"/>
              <a:ext cx="922947" cy="678515"/>
            </a:xfrm>
            <a:custGeom>
              <a:avLst/>
              <a:gdLst>
                <a:gd name="connsiteX0" fmla="*/ 279420 w 922947"/>
                <a:gd name="connsiteY0" fmla="*/ 24 h 678515"/>
                <a:gd name="connsiteX1" fmla="*/ 312098 w 922947"/>
                <a:gd name="connsiteY1" fmla="*/ 20774 h 678515"/>
                <a:gd name="connsiteX2" fmla="*/ 358066 w 922947"/>
                <a:gd name="connsiteY2" fmla="*/ 50017 h 678515"/>
                <a:gd name="connsiteX3" fmla="*/ 440895 w 922947"/>
                <a:gd name="connsiteY3" fmla="*/ 71400 h 678515"/>
                <a:gd name="connsiteX4" fmla="*/ 641280 w 922947"/>
                <a:gd name="connsiteY4" fmla="*/ 956 h 678515"/>
                <a:gd name="connsiteX5" fmla="*/ 722179 w 922947"/>
                <a:gd name="connsiteY5" fmla="*/ 41901 h 678515"/>
                <a:gd name="connsiteX6" fmla="*/ 919410 w 922947"/>
                <a:gd name="connsiteY6" fmla="*/ 66864 h 678515"/>
                <a:gd name="connsiteX7" fmla="*/ 922936 w 922947"/>
                <a:gd name="connsiteY7" fmla="*/ 65707 h 678515"/>
                <a:gd name="connsiteX8" fmla="*/ 851639 w 922947"/>
                <a:gd name="connsiteY8" fmla="*/ 678537 h 678515"/>
                <a:gd name="connsiteX9" fmla="*/ 708863 w 922947"/>
                <a:gd name="connsiteY9" fmla="*/ 655418 h 678515"/>
                <a:gd name="connsiteX10" fmla="*/ 265131 w 922947"/>
                <a:gd name="connsiteY10" fmla="*/ 652076 h 678515"/>
                <a:gd name="connsiteX11" fmla="*/ 147427 w 922947"/>
                <a:gd name="connsiteY11" fmla="*/ 666536 h 678515"/>
                <a:gd name="connsiteX12" fmla="*/ 89142 w 922947"/>
                <a:gd name="connsiteY12" fmla="*/ 677112 h 678515"/>
                <a:gd name="connsiteX13" fmla="*/ 56282 w 922947"/>
                <a:gd name="connsiteY13" fmla="*/ 471843 h 678515"/>
                <a:gd name="connsiteX14" fmla="*/ 11239 w 922947"/>
                <a:gd name="connsiteY14" fmla="*/ 199552 h 678515"/>
                <a:gd name="connsiteX15" fmla="*/ 2070 w 922947"/>
                <a:gd name="connsiteY15" fmla="*/ 68922 h 678515"/>
                <a:gd name="connsiteX16" fmla="*/ 201055 w 922947"/>
                <a:gd name="connsiteY16" fmla="*/ 43052 h 678515"/>
                <a:gd name="connsiteX17" fmla="*/ 279420 w 922947"/>
                <a:gd name="connsiteY17" fmla="*/ 24 h 67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947" h="678515">
                  <a:moveTo>
                    <a:pt x="279420" y="24"/>
                  </a:moveTo>
                  <a:cubicBezTo>
                    <a:pt x="290313" y="-225"/>
                    <a:pt x="303281" y="14016"/>
                    <a:pt x="312098" y="20774"/>
                  </a:cubicBezTo>
                  <a:cubicBezTo>
                    <a:pt x="326649" y="31940"/>
                    <a:pt x="341536" y="41968"/>
                    <a:pt x="358066" y="50017"/>
                  </a:cubicBezTo>
                  <a:cubicBezTo>
                    <a:pt x="383559" y="62432"/>
                    <a:pt x="412498" y="70249"/>
                    <a:pt x="440895" y="71400"/>
                  </a:cubicBezTo>
                  <a:cubicBezTo>
                    <a:pt x="521811" y="74688"/>
                    <a:pt x="581278" y="55473"/>
                    <a:pt x="641280" y="956"/>
                  </a:cubicBezTo>
                  <a:cubicBezTo>
                    <a:pt x="669500" y="8841"/>
                    <a:pt x="696327" y="28336"/>
                    <a:pt x="722179" y="41901"/>
                  </a:cubicBezTo>
                  <a:cubicBezTo>
                    <a:pt x="778254" y="71333"/>
                    <a:pt x="858349" y="86287"/>
                    <a:pt x="919410" y="66864"/>
                  </a:cubicBezTo>
                  <a:lnTo>
                    <a:pt x="922936" y="65707"/>
                  </a:lnTo>
                  <a:lnTo>
                    <a:pt x="851639" y="678537"/>
                  </a:lnTo>
                  <a:lnTo>
                    <a:pt x="708863" y="655418"/>
                  </a:lnTo>
                  <a:cubicBezTo>
                    <a:pt x="561125" y="640983"/>
                    <a:pt x="413052" y="638614"/>
                    <a:pt x="265131" y="652076"/>
                  </a:cubicBezTo>
                  <a:cubicBezTo>
                    <a:pt x="225835" y="655650"/>
                    <a:pt x="186363" y="660161"/>
                    <a:pt x="147427" y="666536"/>
                  </a:cubicBezTo>
                  <a:cubicBezTo>
                    <a:pt x="129375" y="669495"/>
                    <a:pt x="106938" y="677440"/>
                    <a:pt x="89142" y="677112"/>
                  </a:cubicBezTo>
                  <a:cubicBezTo>
                    <a:pt x="77500" y="608786"/>
                    <a:pt x="67923" y="540156"/>
                    <a:pt x="56282" y="471843"/>
                  </a:cubicBezTo>
                  <a:cubicBezTo>
                    <a:pt x="40823" y="381100"/>
                    <a:pt x="24128" y="290721"/>
                    <a:pt x="11239" y="199552"/>
                  </a:cubicBezTo>
                  <a:cubicBezTo>
                    <a:pt x="5485" y="158880"/>
                    <a:pt x="-4311" y="109831"/>
                    <a:pt x="2070" y="68922"/>
                  </a:cubicBezTo>
                  <a:cubicBezTo>
                    <a:pt x="71631" y="79066"/>
                    <a:pt x="137564" y="75680"/>
                    <a:pt x="201055" y="43052"/>
                  </a:cubicBezTo>
                  <a:cubicBezTo>
                    <a:pt x="227631" y="29389"/>
                    <a:pt x="252314" y="12804"/>
                    <a:pt x="279420" y="24"/>
                  </a:cubicBezTo>
                  <a:close/>
                </a:path>
              </a:pathLst>
            </a:custGeom>
            <a:solidFill>
              <a:srgbClr val="F08080"/>
            </a:solidFill>
            <a:ln w="6089" cap="flat">
              <a:noFill/>
              <a:prstDash val="solid"/>
              <a:miter/>
            </a:ln>
          </p:spPr>
          <p:txBody>
            <a:bodyPr rtlCol="0" anchor="ctr"/>
            <a:lstStyle/>
            <a:p>
              <a:endParaRPr lang="it-IT"/>
            </a:p>
          </p:txBody>
        </p:sp>
        <p:sp>
          <p:nvSpPr>
            <p:cNvPr id="24" name="Figura a mano libera: forma 23">
              <a:extLst>
                <a:ext uri="{FF2B5EF4-FFF2-40B4-BE49-F238E27FC236}">
                  <a16:creationId xmlns:a16="http://schemas.microsoft.com/office/drawing/2014/main" id="{090B433F-6E28-207C-D945-3BE83DD36C42}"/>
                </a:ext>
              </a:extLst>
            </p:cNvPr>
            <p:cNvSpPr/>
            <p:nvPr/>
          </p:nvSpPr>
          <p:spPr>
            <a:xfrm>
              <a:off x="5436967" y="789412"/>
              <a:ext cx="1688110" cy="1180678"/>
            </a:xfrm>
            <a:custGeom>
              <a:avLst/>
              <a:gdLst>
                <a:gd name="connsiteX0" fmla="*/ 147976 w 1688110"/>
                <a:gd name="connsiteY0" fmla="*/ 1065930 h 1180678"/>
                <a:gd name="connsiteX1" fmla="*/ 169596 w 1688110"/>
                <a:gd name="connsiteY1" fmla="*/ 1020455 h 1180678"/>
                <a:gd name="connsiteX2" fmla="*/ 147147 w 1688110"/>
                <a:gd name="connsiteY2" fmla="*/ 947051 h 1180678"/>
                <a:gd name="connsiteX3" fmla="*/ 93008 w 1688110"/>
                <a:gd name="connsiteY3" fmla="*/ 879670 h 1180678"/>
                <a:gd name="connsiteX4" fmla="*/ 1838 w 1688110"/>
                <a:gd name="connsiteY4" fmla="*/ 618258 h 1180678"/>
                <a:gd name="connsiteX5" fmla="*/ 54352 w 1688110"/>
                <a:gd name="connsiteY5" fmla="*/ 358351 h 1180678"/>
                <a:gd name="connsiteX6" fmla="*/ 196136 w 1688110"/>
                <a:gd name="connsiteY6" fmla="*/ 241165 h 1180678"/>
                <a:gd name="connsiteX7" fmla="*/ 344939 w 1688110"/>
                <a:gd name="connsiteY7" fmla="*/ 109746 h 1180678"/>
                <a:gd name="connsiteX8" fmla="*/ 725528 w 1688110"/>
                <a:gd name="connsiteY8" fmla="*/ 11198 h 1180678"/>
                <a:gd name="connsiteX9" fmla="*/ 851950 w 1688110"/>
                <a:gd name="connsiteY9" fmla="*/ 173 h 1180678"/>
                <a:gd name="connsiteX10" fmla="*/ 990153 w 1688110"/>
                <a:gd name="connsiteY10" fmla="*/ 6562 h 1180678"/>
                <a:gd name="connsiteX11" fmla="*/ 1245220 w 1688110"/>
                <a:gd name="connsiteY11" fmla="*/ 61191 h 1180678"/>
                <a:gd name="connsiteX12" fmla="*/ 1342363 w 1688110"/>
                <a:gd name="connsiteY12" fmla="*/ 120853 h 1180678"/>
                <a:gd name="connsiteX13" fmla="*/ 1479263 w 1688110"/>
                <a:gd name="connsiteY13" fmla="*/ 241366 h 1180678"/>
                <a:gd name="connsiteX14" fmla="*/ 1613345 w 1688110"/>
                <a:gd name="connsiteY14" fmla="*/ 344055 h 1180678"/>
                <a:gd name="connsiteX15" fmla="*/ 1688021 w 1688110"/>
                <a:gd name="connsiteY15" fmla="*/ 568430 h 1180678"/>
                <a:gd name="connsiteX16" fmla="*/ 1646887 w 1688110"/>
                <a:gd name="connsiteY16" fmla="*/ 790558 h 1180678"/>
                <a:gd name="connsiteX17" fmla="*/ 1601241 w 1688110"/>
                <a:gd name="connsiteY17" fmla="*/ 868753 h 1180678"/>
                <a:gd name="connsiteX18" fmla="*/ 1526626 w 1688110"/>
                <a:gd name="connsiteY18" fmla="*/ 1012534 h 1180678"/>
                <a:gd name="connsiteX19" fmla="*/ 1545690 w 1688110"/>
                <a:gd name="connsiteY19" fmla="*/ 1058045 h 1180678"/>
                <a:gd name="connsiteX20" fmla="*/ 1403401 w 1688110"/>
                <a:gd name="connsiteY20" fmla="*/ 1180705 h 1180678"/>
                <a:gd name="connsiteX21" fmla="*/ 1440328 w 1688110"/>
                <a:gd name="connsiteY21" fmla="*/ 907111 h 1180678"/>
                <a:gd name="connsiteX22" fmla="*/ 1472140 w 1688110"/>
                <a:gd name="connsiteY22" fmla="*/ 695881 h 1180678"/>
                <a:gd name="connsiteX23" fmla="*/ 1456669 w 1688110"/>
                <a:gd name="connsiteY23" fmla="*/ 562122 h 1180678"/>
                <a:gd name="connsiteX24" fmla="*/ 1414835 w 1688110"/>
                <a:gd name="connsiteY24" fmla="*/ 449630 h 1180678"/>
                <a:gd name="connsiteX25" fmla="*/ 1348165 w 1688110"/>
                <a:gd name="connsiteY25" fmla="*/ 407096 h 1180678"/>
                <a:gd name="connsiteX26" fmla="*/ 1304553 w 1688110"/>
                <a:gd name="connsiteY26" fmla="*/ 418141 h 1180678"/>
                <a:gd name="connsiteX27" fmla="*/ 1220994 w 1688110"/>
                <a:gd name="connsiteY27" fmla="*/ 458258 h 1180678"/>
                <a:gd name="connsiteX28" fmla="*/ 1109866 w 1688110"/>
                <a:gd name="connsiteY28" fmla="*/ 404417 h 1180678"/>
                <a:gd name="connsiteX29" fmla="*/ 1064915 w 1688110"/>
                <a:gd name="connsiteY29" fmla="*/ 366236 h 1180678"/>
                <a:gd name="connsiteX30" fmla="*/ 967212 w 1688110"/>
                <a:gd name="connsiteY30" fmla="*/ 369956 h 1180678"/>
                <a:gd name="connsiteX31" fmla="*/ 830013 w 1688110"/>
                <a:gd name="connsiteY31" fmla="*/ 457826 h 1180678"/>
                <a:gd name="connsiteX32" fmla="*/ 735909 w 1688110"/>
                <a:gd name="connsiteY32" fmla="*/ 400606 h 1180678"/>
                <a:gd name="connsiteX33" fmla="*/ 689715 w 1688110"/>
                <a:gd name="connsiteY33" fmla="*/ 360987 h 1180678"/>
                <a:gd name="connsiteX34" fmla="*/ 652130 w 1688110"/>
                <a:gd name="connsiteY34" fmla="*/ 356208 h 1180678"/>
                <a:gd name="connsiteX35" fmla="*/ 601291 w 1688110"/>
                <a:gd name="connsiteY35" fmla="*/ 370924 h 1180678"/>
                <a:gd name="connsiteX36" fmla="*/ 428797 w 1688110"/>
                <a:gd name="connsiteY36" fmla="*/ 458842 h 1180678"/>
                <a:gd name="connsiteX37" fmla="*/ 405368 w 1688110"/>
                <a:gd name="connsiteY37" fmla="*/ 440954 h 1180678"/>
                <a:gd name="connsiteX38" fmla="*/ 345975 w 1688110"/>
                <a:gd name="connsiteY38" fmla="*/ 408837 h 1180678"/>
                <a:gd name="connsiteX39" fmla="*/ 300938 w 1688110"/>
                <a:gd name="connsiteY39" fmla="*/ 420357 h 1180678"/>
                <a:gd name="connsiteX40" fmla="*/ 229507 w 1688110"/>
                <a:gd name="connsiteY40" fmla="*/ 551297 h 1180678"/>
                <a:gd name="connsiteX41" fmla="*/ 211211 w 1688110"/>
                <a:gd name="connsiteY41" fmla="*/ 626362 h 1180678"/>
                <a:gd name="connsiteX42" fmla="*/ 202486 w 1688110"/>
                <a:gd name="connsiteY42" fmla="*/ 726342 h 1180678"/>
                <a:gd name="connsiteX43" fmla="*/ 239523 w 1688110"/>
                <a:gd name="connsiteY43" fmla="*/ 954893 h 1180678"/>
                <a:gd name="connsiteX44" fmla="*/ 275037 w 1688110"/>
                <a:gd name="connsiteY44" fmla="*/ 1175378 h 1180678"/>
                <a:gd name="connsiteX45" fmla="*/ 147976 w 1688110"/>
                <a:gd name="connsiteY45" fmla="*/ 1065930 h 118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88110" h="1180678">
                  <a:moveTo>
                    <a:pt x="147976" y="1065930"/>
                  </a:moveTo>
                  <a:lnTo>
                    <a:pt x="169596" y="1020455"/>
                  </a:lnTo>
                  <a:cubicBezTo>
                    <a:pt x="163526" y="993683"/>
                    <a:pt x="157918" y="972258"/>
                    <a:pt x="147147" y="947051"/>
                  </a:cubicBezTo>
                  <a:cubicBezTo>
                    <a:pt x="136011" y="921017"/>
                    <a:pt x="110586" y="901941"/>
                    <a:pt x="93008" y="879670"/>
                  </a:cubicBezTo>
                  <a:cubicBezTo>
                    <a:pt x="37700" y="809591"/>
                    <a:pt x="5918" y="706853"/>
                    <a:pt x="1838" y="618258"/>
                  </a:cubicBezTo>
                  <a:cubicBezTo>
                    <a:pt x="-1930" y="536441"/>
                    <a:pt x="-5839" y="422342"/>
                    <a:pt x="54352" y="358351"/>
                  </a:cubicBezTo>
                  <a:cubicBezTo>
                    <a:pt x="96716" y="313308"/>
                    <a:pt x="150277" y="281897"/>
                    <a:pt x="196136" y="241165"/>
                  </a:cubicBezTo>
                  <a:cubicBezTo>
                    <a:pt x="245794" y="197060"/>
                    <a:pt x="289820" y="147548"/>
                    <a:pt x="344939" y="109746"/>
                  </a:cubicBezTo>
                  <a:cubicBezTo>
                    <a:pt x="456323" y="33347"/>
                    <a:pt x="595044" y="23516"/>
                    <a:pt x="725528" y="11198"/>
                  </a:cubicBezTo>
                  <a:cubicBezTo>
                    <a:pt x="767331" y="7252"/>
                    <a:pt x="810024" y="1000"/>
                    <a:pt x="851950" y="173"/>
                  </a:cubicBezTo>
                  <a:cubicBezTo>
                    <a:pt x="898436" y="-743"/>
                    <a:pt x="943887" y="2794"/>
                    <a:pt x="990153" y="6562"/>
                  </a:cubicBezTo>
                  <a:cubicBezTo>
                    <a:pt x="1075076" y="13476"/>
                    <a:pt x="1166934" y="26102"/>
                    <a:pt x="1245220" y="61191"/>
                  </a:cubicBezTo>
                  <a:cubicBezTo>
                    <a:pt x="1279803" y="76693"/>
                    <a:pt x="1312079" y="98222"/>
                    <a:pt x="1342363" y="120853"/>
                  </a:cubicBezTo>
                  <a:cubicBezTo>
                    <a:pt x="1390895" y="157119"/>
                    <a:pt x="1433210" y="202022"/>
                    <a:pt x="1479263" y="241366"/>
                  </a:cubicBezTo>
                  <a:cubicBezTo>
                    <a:pt x="1521829" y="277727"/>
                    <a:pt x="1573520" y="305229"/>
                    <a:pt x="1613345" y="344055"/>
                  </a:cubicBezTo>
                  <a:cubicBezTo>
                    <a:pt x="1673804" y="402992"/>
                    <a:pt x="1687010" y="487684"/>
                    <a:pt x="1688021" y="568430"/>
                  </a:cubicBezTo>
                  <a:cubicBezTo>
                    <a:pt x="1689026" y="648330"/>
                    <a:pt x="1680593" y="717087"/>
                    <a:pt x="1646887" y="790558"/>
                  </a:cubicBezTo>
                  <a:cubicBezTo>
                    <a:pt x="1634174" y="818261"/>
                    <a:pt x="1619141" y="844076"/>
                    <a:pt x="1601241" y="868753"/>
                  </a:cubicBezTo>
                  <a:cubicBezTo>
                    <a:pt x="1568363" y="914088"/>
                    <a:pt x="1525281" y="952196"/>
                    <a:pt x="1526626" y="1012534"/>
                  </a:cubicBezTo>
                  <a:cubicBezTo>
                    <a:pt x="1527077" y="1032839"/>
                    <a:pt x="1531290" y="1044109"/>
                    <a:pt x="1545690" y="1058045"/>
                  </a:cubicBezTo>
                  <a:cubicBezTo>
                    <a:pt x="1504421" y="1103338"/>
                    <a:pt x="1455926" y="1148905"/>
                    <a:pt x="1403401" y="1180705"/>
                  </a:cubicBezTo>
                  <a:cubicBezTo>
                    <a:pt x="1415815" y="1089560"/>
                    <a:pt x="1427231" y="998140"/>
                    <a:pt x="1440328" y="907111"/>
                  </a:cubicBezTo>
                  <a:cubicBezTo>
                    <a:pt x="1450307" y="837726"/>
                    <a:pt x="1470338" y="765905"/>
                    <a:pt x="1472140" y="695881"/>
                  </a:cubicBezTo>
                  <a:cubicBezTo>
                    <a:pt x="1473285" y="651130"/>
                    <a:pt x="1465303" y="605917"/>
                    <a:pt x="1456669" y="562122"/>
                  </a:cubicBezTo>
                  <a:cubicBezTo>
                    <a:pt x="1448851" y="522468"/>
                    <a:pt x="1439098" y="482813"/>
                    <a:pt x="1414835" y="449630"/>
                  </a:cubicBezTo>
                  <a:cubicBezTo>
                    <a:pt x="1397908" y="426476"/>
                    <a:pt x="1376861" y="411194"/>
                    <a:pt x="1348165" y="407096"/>
                  </a:cubicBezTo>
                  <a:cubicBezTo>
                    <a:pt x="1332195" y="404819"/>
                    <a:pt x="1317589" y="408521"/>
                    <a:pt x="1304553" y="418141"/>
                  </a:cubicBezTo>
                  <a:cubicBezTo>
                    <a:pt x="1276936" y="438525"/>
                    <a:pt x="1259565" y="462319"/>
                    <a:pt x="1220994" y="458258"/>
                  </a:cubicBezTo>
                  <a:cubicBezTo>
                    <a:pt x="1182064" y="454160"/>
                    <a:pt x="1139274" y="429757"/>
                    <a:pt x="1109866" y="404417"/>
                  </a:cubicBezTo>
                  <a:cubicBezTo>
                    <a:pt x="1095376" y="391936"/>
                    <a:pt x="1081262" y="376026"/>
                    <a:pt x="1064915" y="366236"/>
                  </a:cubicBezTo>
                  <a:cubicBezTo>
                    <a:pt x="1036828" y="349419"/>
                    <a:pt x="993971" y="350010"/>
                    <a:pt x="967212" y="369956"/>
                  </a:cubicBezTo>
                  <a:cubicBezTo>
                    <a:pt x="920909" y="404472"/>
                    <a:pt x="902040" y="467780"/>
                    <a:pt x="830013" y="457826"/>
                  </a:cubicBezTo>
                  <a:cubicBezTo>
                    <a:pt x="792794" y="452681"/>
                    <a:pt x="760677" y="427237"/>
                    <a:pt x="735909" y="400606"/>
                  </a:cubicBezTo>
                  <a:cubicBezTo>
                    <a:pt x="722349" y="386030"/>
                    <a:pt x="708425" y="368884"/>
                    <a:pt x="689715" y="360987"/>
                  </a:cubicBezTo>
                  <a:cubicBezTo>
                    <a:pt x="677976" y="356037"/>
                    <a:pt x="664673" y="356074"/>
                    <a:pt x="652130" y="356208"/>
                  </a:cubicBezTo>
                  <a:cubicBezTo>
                    <a:pt x="633725" y="356403"/>
                    <a:pt x="616585" y="360330"/>
                    <a:pt x="601291" y="370924"/>
                  </a:cubicBezTo>
                  <a:cubicBezTo>
                    <a:pt x="548169" y="407741"/>
                    <a:pt x="504666" y="474520"/>
                    <a:pt x="428797" y="458842"/>
                  </a:cubicBezTo>
                  <a:cubicBezTo>
                    <a:pt x="419037" y="456821"/>
                    <a:pt x="411883" y="447816"/>
                    <a:pt x="405368" y="440954"/>
                  </a:cubicBezTo>
                  <a:cubicBezTo>
                    <a:pt x="387005" y="421611"/>
                    <a:pt x="373939" y="408849"/>
                    <a:pt x="345975" y="408837"/>
                  </a:cubicBezTo>
                  <a:cubicBezTo>
                    <a:pt x="330047" y="408825"/>
                    <a:pt x="314746" y="412210"/>
                    <a:pt x="300938" y="420357"/>
                  </a:cubicBezTo>
                  <a:cubicBezTo>
                    <a:pt x="252461" y="448949"/>
                    <a:pt x="241392" y="500604"/>
                    <a:pt x="229507" y="551297"/>
                  </a:cubicBezTo>
                  <a:cubicBezTo>
                    <a:pt x="223625" y="576369"/>
                    <a:pt x="216971" y="601278"/>
                    <a:pt x="211211" y="626362"/>
                  </a:cubicBezTo>
                  <a:cubicBezTo>
                    <a:pt x="203338" y="660659"/>
                    <a:pt x="200355" y="691010"/>
                    <a:pt x="202486" y="726342"/>
                  </a:cubicBezTo>
                  <a:cubicBezTo>
                    <a:pt x="207065" y="802297"/>
                    <a:pt x="226712" y="879822"/>
                    <a:pt x="239523" y="954893"/>
                  </a:cubicBezTo>
                  <a:cubicBezTo>
                    <a:pt x="251961" y="1027779"/>
                    <a:pt x="259773" y="1103247"/>
                    <a:pt x="275037" y="1175378"/>
                  </a:cubicBezTo>
                  <a:cubicBezTo>
                    <a:pt x="229866" y="1142950"/>
                    <a:pt x="184708" y="1108038"/>
                    <a:pt x="147976" y="1065930"/>
                  </a:cubicBezTo>
                  <a:close/>
                </a:path>
              </a:pathLst>
            </a:custGeom>
            <a:solidFill>
              <a:srgbClr val="F08080"/>
            </a:solidFill>
            <a:ln w="6089" cap="flat">
              <a:noFill/>
              <a:prstDash val="solid"/>
              <a:miter/>
            </a:ln>
          </p:spPr>
          <p:txBody>
            <a:bodyPr rtlCol="0" anchor="ctr"/>
            <a:lstStyle/>
            <a:p>
              <a:endParaRPr lang="it-IT"/>
            </a:p>
          </p:txBody>
        </p:sp>
        <p:sp>
          <p:nvSpPr>
            <p:cNvPr id="25" name="Figura a mano libera: forma 24">
              <a:extLst>
                <a:ext uri="{FF2B5EF4-FFF2-40B4-BE49-F238E27FC236}">
                  <a16:creationId xmlns:a16="http://schemas.microsoft.com/office/drawing/2014/main" id="{33FC5958-9191-7DB8-58A2-DFEFC673E8A8}"/>
                </a:ext>
              </a:extLst>
            </p:cNvPr>
            <p:cNvSpPr/>
            <p:nvPr/>
          </p:nvSpPr>
          <p:spPr>
            <a:xfrm>
              <a:off x="7393258" y="2143945"/>
              <a:ext cx="1166993" cy="1251601"/>
            </a:xfrm>
            <a:custGeom>
              <a:avLst/>
              <a:gdLst>
                <a:gd name="connsiteX0" fmla="*/ 564285 w 1166993"/>
                <a:gd name="connsiteY0" fmla="*/ 1664 h 1251601"/>
                <a:gd name="connsiteX1" fmla="*/ 754155 w 1166993"/>
                <a:gd name="connsiteY1" fmla="*/ 9293 h 1251601"/>
                <a:gd name="connsiteX2" fmla="*/ 927210 w 1166993"/>
                <a:gd name="connsiteY2" fmla="*/ 17737 h 1251601"/>
                <a:gd name="connsiteX3" fmla="*/ 1014209 w 1166993"/>
                <a:gd name="connsiteY3" fmla="*/ 49666 h 1251601"/>
                <a:gd name="connsiteX4" fmla="*/ 1135042 w 1166993"/>
                <a:gd name="connsiteY4" fmla="*/ 224236 h 1251601"/>
                <a:gd name="connsiteX5" fmla="*/ 1067989 w 1166993"/>
                <a:gd name="connsiteY5" fmla="*/ 862600 h 1251601"/>
                <a:gd name="connsiteX6" fmla="*/ 587366 w 1166993"/>
                <a:gd name="connsiteY6" fmla="*/ 1229977 h 1251601"/>
                <a:gd name="connsiteX7" fmla="*/ 441954 w 1166993"/>
                <a:gd name="connsiteY7" fmla="*/ 1251603 h 1251601"/>
                <a:gd name="connsiteX8" fmla="*/ 356964 w 1166993"/>
                <a:gd name="connsiteY8" fmla="*/ 836176 h 1251601"/>
                <a:gd name="connsiteX9" fmla="*/ 231625 w 1166993"/>
                <a:gd name="connsiteY9" fmla="*/ 572689 h 1251601"/>
                <a:gd name="connsiteX10" fmla="*/ -43 w 1166993"/>
                <a:gd name="connsiteY10" fmla="*/ 284543 h 1251601"/>
                <a:gd name="connsiteX11" fmla="*/ 82840 w 1166993"/>
                <a:gd name="connsiteY11" fmla="*/ 206318 h 1251601"/>
                <a:gd name="connsiteX12" fmla="*/ 564285 w 1166993"/>
                <a:gd name="connsiteY12" fmla="*/ 1664 h 125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6993" h="1251601">
                  <a:moveTo>
                    <a:pt x="564285" y="1664"/>
                  </a:moveTo>
                  <a:cubicBezTo>
                    <a:pt x="628567" y="-4035"/>
                    <a:pt x="690299" y="6522"/>
                    <a:pt x="754155" y="9293"/>
                  </a:cubicBezTo>
                  <a:cubicBezTo>
                    <a:pt x="811102" y="11765"/>
                    <a:pt x="871122" y="7356"/>
                    <a:pt x="927210" y="17737"/>
                  </a:cubicBezTo>
                  <a:cubicBezTo>
                    <a:pt x="957640" y="23369"/>
                    <a:pt x="987383" y="34262"/>
                    <a:pt x="1014209" y="49666"/>
                  </a:cubicBezTo>
                  <a:cubicBezTo>
                    <a:pt x="1078181" y="86410"/>
                    <a:pt x="1116533" y="154991"/>
                    <a:pt x="1135042" y="224236"/>
                  </a:cubicBezTo>
                  <a:cubicBezTo>
                    <a:pt x="1190362" y="431246"/>
                    <a:pt x="1177266" y="674812"/>
                    <a:pt x="1067989" y="862600"/>
                  </a:cubicBezTo>
                  <a:cubicBezTo>
                    <a:pt x="962085" y="1044587"/>
                    <a:pt x="790169" y="1175679"/>
                    <a:pt x="587366" y="1229977"/>
                  </a:cubicBezTo>
                  <a:cubicBezTo>
                    <a:pt x="539042" y="1242391"/>
                    <a:pt x="491569" y="1247968"/>
                    <a:pt x="441954" y="1251603"/>
                  </a:cubicBezTo>
                  <a:cubicBezTo>
                    <a:pt x="429722" y="1110781"/>
                    <a:pt x="404180" y="969759"/>
                    <a:pt x="356964" y="836176"/>
                  </a:cubicBezTo>
                  <a:cubicBezTo>
                    <a:pt x="324518" y="744386"/>
                    <a:pt x="280869" y="656559"/>
                    <a:pt x="231625" y="572689"/>
                  </a:cubicBezTo>
                  <a:cubicBezTo>
                    <a:pt x="167562" y="463601"/>
                    <a:pt x="95394" y="368443"/>
                    <a:pt x="-43" y="284543"/>
                  </a:cubicBezTo>
                  <a:cubicBezTo>
                    <a:pt x="26777" y="257820"/>
                    <a:pt x="53542" y="230349"/>
                    <a:pt x="82840" y="206318"/>
                  </a:cubicBezTo>
                  <a:cubicBezTo>
                    <a:pt x="222493" y="91780"/>
                    <a:pt x="384259" y="20282"/>
                    <a:pt x="564285" y="1664"/>
                  </a:cubicBezTo>
                  <a:close/>
                </a:path>
              </a:pathLst>
            </a:custGeom>
            <a:solidFill>
              <a:srgbClr val="FFDAB9"/>
            </a:solidFill>
            <a:ln w="6089" cap="flat">
              <a:noFill/>
              <a:prstDash val="solid"/>
              <a:miter/>
            </a:ln>
          </p:spPr>
          <p:txBody>
            <a:bodyPr rtlCol="0" anchor="ctr"/>
            <a:lstStyle/>
            <a:p>
              <a:endParaRPr lang="it-IT"/>
            </a:p>
          </p:txBody>
        </p:sp>
        <p:sp>
          <p:nvSpPr>
            <p:cNvPr id="26" name="Figura a mano libera: forma 25">
              <a:extLst>
                <a:ext uri="{FF2B5EF4-FFF2-40B4-BE49-F238E27FC236}">
                  <a16:creationId xmlns:a16="http://schemas.microsoft.com/office/drawing/2014/main" id="{FFBE7013-3D8D-293A-B25B-E1463895ADCE}"/>
                </a:ext>
              </a:extLst>
            </p:cNvPr>
            <p:cNvSpPr/>
            <p:nvPr/>
          </p:nvSpPr>
          <p:spPr>
            <a:xfrm>
              <a:off x="4007736" y="2067388"/>
              <a:ext cx="1144765" cy="1331799"/>
            </a:xfrm>
            <a:custGeom>
              <a:avLst/>
              <a:gdLst>
                <a:gd name="connsiteX0" fmla="*/ 340453 w 1144765"/>
                <a:gd name="connsiteY0" fmla="*/ 2 h 1331799"/>
                <a:gd name="connsiteX1" fmla="*/ 504868 w 1144765"/>
                <a:gd name="connsiteY1" fmla="*/ 5354 h 1331799"/>
                <a:gd name="connsiteX2" fmla="*/ 576920 w 1144765"/>
                <a:gd name="connsiteY2" fmla="*/ 6961 h 1331799"/>
                <a:gd name="connsiteX3" fmla="*/ 578911 w 1144765"/>
                <a:gd name="connsiteY3" fmla="*/ 4526 h 1331799"/>
                <a:gd name="connsiteX4" fmla="*/ 615746 w 1144765"/>
                <a:gd name="connsiteY4" fmla="*/ 66568 h 1331799"/>
                <a:gd name="connsiteX5" fmla="*/ 681350 w 1144765"/>
                <a:gd name="connsiteY5" fmla="*/ 88194 h 1331799"/>
                <a:gd name="connsiteX6" fmla="*/ 760002 w 1144765"/>
                <a:gd name="connsiteY6" fmla="*/ 111124 h 1331799"/>
                <a:gd name="connsiteX7" fmla="*/ 1144785 w 1144765"/>
                <a:gd name="connsiteY7" fmla="*/ 363226 h 1331799"/>
                <a:gd name="connsiteX8" fmla="*/ 994855 w 1144765"/>
                <a:gd name="connsiteY8" fmla="*/ 534459 h 1331799"/>
                <a:gd name="connsiteX9" fmla="*/ 705187 w 1144765"/>
                <a:gd name="connsiteY9" fmla="*/ 1331801 h 1331799"/>
                <a:gd name="connsiteX10" fmla="*/ 525685 w 1144765"/>
                <a:gd name="connsiteY10" fmla="*/ 1299009 h 1331799"/>
                <a:gd name="connsiteX11" fmla="*/ 87219 w 1144765"/>
                <a:gd name="connsiteY11" fmla="*/ 917160 h 1331799"/>
                <a:gd name="connsiteX12" fmla="*/ 1066 w 1144765"/>
                <a:gd name="connsiteY12" fmla="*/ 474268 h 1331799"/>
                <a:gd name="connsiteX13" fmla="*/ 34346 w 1144765"/>
                <a:gd name="connsiteY13" fmla="*/ 264585 h 1331799"/>
                <a:gd name="connsiteX14" fmla="*/ 203723 w 1144765"/>
                <a:gd name="connsiteY14" fmla="*/ 88541 h 1331799"/>
                <a:gd name="connsiteX15" fmla="*/ 293304 w 1144765"/>
                <a:gd name="connsiteY15" fmla="*/ 64857 h 1331799"/>
                <a:gd name="connsiteX16" fmla="*/ 339248 w 1144765"/>
                <a:gd name="connsiteY16" fmla="*/ 4051 h 1331799"/>
                <a:gd name="connsiteX17" fmla="*/ 340453 w 1144765"/>
                <a:gd name="connsiteY17" fmla="*/ 2 h 133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4765" h="1331799">
                  <a:moveTo>
                    <a:pt x="340453" y="2"/>
                  </a:moveTo>
                  <a:cubicBezTo>
                    <a:pt x="395232" y="1695"/>
                    <a:pt x="450108" y="3198"/>
                    <a:pt x="504868" y="5354"/>
                  </a:cubicBezTo>
                  <a:cubicBezTo>
                    <a:pt x="525800" y="6182"/>
                    <a:pt x="557175" y="12191"/>
                    <a:pt x="576920" y="6961"/>
                  </a:cubicBezTo>
                  <a:lnTo>
                    <a:pt x="578911" y="4526"/>
                  </a:lnTo>
                  <a:cubicBezTo>
                    <a:pt x="582838" y="30347"/>
                    <a:pt x="592110" y="53003"/>
                    <a:pt x="615746" y="66568"/>
                  </a:cubicBezTo>
                  <a:cubicBezTo>
                    <a:pt x="634986" y="77606"/>
                    <a:pt x="659998" y="82672"/>
                    <a:pt x="681350" y="88194"/>
                  </a:cubicBezTo>
                  <a:cubicBezTo>
                    <a:pt x="707872" y="95062"/>
                    <a:pt x="733967" y="102594"/>
                    <a:pt x="760002" y="111124"/>
                  </a:cubicBezTo>
                  <a:cubicBezTo>
                    <a:pt x="912325" y="161031"/>
                    <a:pt x="1035124" y="247683"/>
                    <a:pt x="1144785" y="363226"/>
                  </a:cubicBezTo>
                  <a:cubicBezTo>
                    <a:pt x="1092618" y="417152"/>
                    <a:pt x="1039301" y="473982"/>
                    <a:pt x="994855" y="534459"/>
                  </a:cubicBezTo>
                  <a:cubicBezTo>
                    <a:pt x="825721" y="764576"/>
                    <a:pt x="734564" y="1050298"/>
                    <a:pt x="705187" y="1331801"/>
                  </a:cubicBezTo>
                  <a:cubicBezTo>
                    <a:pt x="644003" y="1326657"/>
                    <a:pt x="584390" y="1317414"/>
                    <a:pt x="525685" y="1299009"/>
                  </a:cubicBezTo>
                  <a:cubicBezTo>
                    <a:pt x="331832" y="1238239"/>
                    <a:pt x="179844" y="1096285"/>
                    <a:pt x="87219" y="917160"/>
                  </a:cubicBezTo>
                  <a:cubicBezTo>
                    <a:pt x="16951" y="781258"/>
                    <a:pt x="-5339" y="625793"/>
                    <a:pt x="1066" y="474268"/>
                  </a:cubicBezTo>
                  <a:cubicBezTo>
                    <a:pt x="4043" y="403891"/>
                    <a:pt x="12701" y="331827"/>
                    <a:pt x="34346" y="264585"/>
                  </a:cubicBezTo>
                  <a:cubicBezTo>
                    <a:pt x="60241" y="184113"/>
                    <a:pt x="119793" y="112001"/>
                    <a:pt x="203723" y="88541"/>
                  </a:cubicBezTo>
                  <a:cubicBezTo>
                    <a:pt x="232893" y="80389"/>
                    <a:pt x="266551" y="79360"/>
                    <a:pt x="293304" y="64857"/>
                  </a:cubicBezTo>
                  <a:cubicBezTo>
                    <a:pt x="318626" y="51127"/>
                    <a:pt x="331028" y="30877"/>
                    <a:pt x="339248" y="4051"/>
                  </a:cubicBezTo>
                  <a:lnTo>
                    <a:pt x="340453" y="2"/>
                  </a:lnTo>
                  <a:close/>
                </a:path>
              </a:pathLst>
            </a:custGeom>
            <a:solidFill>
              <a:srgbClr val="FFDAB9"/>
            </a:solidFill>
            <a:ln w="6089" cap="flat">
              <a:noFill/>
              <a:prstDash val="solid"/>
              <a:miter/>
            </a:ln>
          </p:spPr>
          <p:txBody>
            <a:bodyPr rtlCol="0" anchor="ctr"/>
            <a:lstStyle/>
            <a:p>
              <a:endParaRPr lang="it-IT"/>
            </a:p>
          </p:txBody>
        </p:sp>
        <p:sp>
          <p:nvSpPr>
            <p:cNvPr id="27" name="Figura a mano libera: forma 26">
              <a:extLst>
                <a:ext uri="{FF2B5EF4-FFF2-40B4-BE49-F238E27FC236}">
                  <a16:creationId xmlns:a16="http://schemas.microsoft.com/office/drawing/2014/main" id="{8B4826C5-F9D5-78EB-CB76-B661AEE71E4E}"/>
                </a:ext>
              </a:extLst>
            </p:cNvPr>
            <p:cNvSpPr/>
            <p:nvPr/>
          </p:nvSpPr>
          <p:spPr>
            <a:xfrm>
              <a:off x="4248295" y="2369288"/>
              <a:ext cx="143854" cy="152902"/>
            </a:xfrm>
            <a:custGeom>
              <a:avLst/>
              <a:gdLst>
                <a:gd name="connsiteX0" fmla="*/ 54826 w 143854"/>
                <a:gd name="connsiteY0" fmla="*/ 537 h 152902"/>
                <a:gd name="connsiteX1" fmla="*/ 107687 w 143854"/>
                <a:gd name="connsiteY1" fmla="*/ 12568 h 152902"/>
                <a:gd name="connsiteX2" fmla="*/ 110591 w 143854"/>
                <a:gd name="connsiteY2" fmla="*/ 14924 h 152902"/>
                <a:gd name="connsiteX3" fmla="*/ 131085 w 143854"/>
                <a:gd name="connsiteY3" fmla="*/ 37269 h 152902"/>
                <a:gd name="connsiteX4" fmla="*/ 142501 w 143854"/>
                <a:gd name="connsiteY4" fmla="*/ 81801 h 152902"/>
                <a:gd name="connsiteX5" fmla="*/ 85409 w 143854"/>
                <a:gd name="connsiteY5" fmla="*/ 150595 h 152902"/>
                <a:gd name="connsiteX6" fmla="*/ 50637 w 143854"/>
                <a:gd name="connsiteY6" fmla="*/ 151338 h 152902"/>
                <a:gd name="connsiteX7" fmla="*/ 8778 w 143854"/>
                <a:gd name="connsiteY7" fmla="*/ 119269 h 152902"/>
                <a:gd name="connsiteX8" fmla="*/ 3725 w 143854"/>
                <a:gd name="connsiteY8" fmla="*/ 59468 h 152902"/>
                <a:gd name="connsiteX9" fmla="*/ 54826 w 143854"/>
                <a:gd name="connsiteY9" fmla="*/ 537 h 15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854" h="152902">
                  <a:moveTo>
                    <a:pt x="54826" y="537"/>
                  </a:moveTo>
                  <a:cubicBezTo>
                    <a:pt x="75539" y="-723"/>
                    <a:pt x="90688" y="-772"/>
                    <a:pt x="107687" y="12568"/>
                  </a:cubicBezTo>
                  <a:lnTo>
                    <a:pt x="110591" y="14924"/>
                  </a:lnTo>
                  <a:cubicBezTo>
                    <a:pt x="118957" y="21628"/>
                    <a:pt x="125374" y="28093"/>
                    <a:pt x="131085" y="37269"/>
                  </a:cubicBezTo>
                  <a:cubicBezTo>
                    <a:pt x="139511" y="50816"/>
                    <a:pt x="147067" y="65556"/>
                    <a:pt x="142501" y="81801"/>
                  </a:cubicBezTo>
                  <a:cubicBezTo>
                    <a:pt x="133600" y="113455"/>
                    <a:pt x="113982" y="135428"/>
                    <a:pt x="85409" y="150595"/>
                  </a:cubicBezTo>
                  <a:cubicBezTo>
                    <a:pt x="74924" y="152988"/>
                    <a:pt x="61055" y="153980"/>
                    <a:pt x="50637" y="151338"/>
                  </a:cubicBezTo>
                  <a:cubicBezTo>
                    <a:pt x="33687" y="147039"/>
                    <a:pt x="17467" y="134430"/>
                    <a:pt x="8778" y="119269"/>
                  </a:cubicBezTo>
                  <a:cubicBezTo>
                    <a:pt x="-1834" y="100748"/>
                    <a:pt x="-1864" y="79621"/>
                    <a:pt x="3725" y="59468"/>
                  </a:cubicBezTo>
                  <a:cubicBezTo>
                    <a:pt x="11884" y="30030"/>
                    <a:pt x="29072" y="14693"/>
                    <a:pt x="54826" y="537"/>
                  </a:cubicBezTo>
                  <a:close/>
                </a:path>
              </a:pathLst>
            </a:custGeom>
            <a:solidFill>
              <a:srgbClr val="FFFFFF"/>
            </a:solidFill>
            <a:ln w="6089" cap="flat">
              <a:noFill/>
              <a:prstDash val="solid"/>
              <a:miter/>
            </a:ln>
          </p:spPr>
          <p:txBody>
            <a:bodyPr rtlCol="0" anchor="ctr"/>
            <a:lstStyle/>
            <a:p>
              <a:endParaRPr lang="it-IT"/>
            </a:p>
          </p:txBody>
        </p:sp>
        <p:sp>
          <p:nvSpPr>
            <p:cNvPr id="28" name="Figura a mano libera: forma 27">
              <a:extLst>
                <a:ext uri="{FF2B5EF4-FFF2-40B4-BE49-F238E27FC236}">
                  <a16:creationId xmlns:a16="http://schemas.microsoft.com/office/drawing/2014/main" id="{49AA12C2-1155-A358-BCED-C2F67CE2AB27}"/>
                </a:ext>
              </a:extLst>
            </p:cNvPr>
            <p:cNvSpPr/>
            <p:nvPr/>
          </p:nvSpPr>
          <p:spPr>
            <a:xfrm>
              <a:off x="4870329" y="2159192"/>
              <a:ext cx="2803557" cy="2859905"/>
            </a:xfrm>
            <a:custGeom>
              <a:avLst/>
              <a:gdLst>
                <a:gd name="connsiteX0" fmla="*/ 139037 w 2803557"/>
                <a:gd name="connsiteY0" fmla="*/ 1738324 h 2859905"/>
                <a:gd name="connsiteX1" fmla="*/ 55101 w 2803557"/>
                <a:gd name="connsiteY1" fmla="*/ 1756432 h 2859905"/>
                <a:gd name="connsiteX2" fmla="*/ 24981 w 2803557"/>
                <a:gd name="connsiteY2" fmla="*/ 1635160 h 2859905"/>
                <a:gd name="connsiteX3" fmla="*/ 37602 w 2803557"/>
                <a:gd name="connsiteY3" fmla="*/ 1043428 h 2859905"/>
                <a:gd name="connsiteX4" fmla="*/ 620397 w 2803557"/>
                <a:gd name="connsiteY4" fmla="*/ 212051 h 2859905"/>
                <a:gd name="connsiteX5" fmla="*/ 1189784 w 2803557"/>
                <a:gd name="connsiteY5" fmla="*/ 11897 h 2859905"/>
                <a:gd name="connsiteX6" fmla="*/ 1433618 w 2803557"/>
                <a:gd name="connsiteY6" fmla="*/ 18 h 2859905"/>
                <a:gd name="connsiteX7" fmla="*/ 1774539 w 2803557"/>
                <a:gd name="connsiteY7" fmla="*/ 34869 h 2859905"/>
                <a:gd name="connsiteX8" fmla="*/ 2159888 w 2803557"/>
                <a:gd name="connsiteY8" fmla="*/ 196136 h 2859905"/>
                <a:gd name="connsiteX9" fmla="*/ 2594402 w 2803557"/>
                <a:gd name="connsiteY9" fmla="*/ 613955 h 2859905"/>
                <a:gd name="connsiteX10" fmla="*/ 2718548 w 2803557"/>
                <a:gd name="connsiteY10" fmla="*/ 862026 h 2859905"/>
                <a:gd name="connsiteX11" fmla="*/ 2799233 w 2803557"/>
                <a:gd name="connsiteY11" fmla="*/ 1467098 h 2859905"/>
                <a:gd name="connsiteX12" fmla="*/ 2751359 w 2803557"/>
                <a:gd name="connsiteY12" fmla="*/ 1750976 h 2859905"/>
                <a:gd name="connsiteX13" fmla="*/ 2652724 w 2803557"/>
                <a:gd name="connsiteY13" fmla="*/ 1735767 h 2859905"/>
                <a:gd name="connsiteX14" fmla="*/ 2543709 w 2803557"/>
                <a:gd name="connsiteY14" fmla="*/ 1722214 h 2859905"/>
                <a:gd name="connsiteX15" fmla="*/ 2281136 w 2803557"/>
                <a:gd name="connsiteY15" fmla="*/ 1704338 h 2859905"/>
                <a:gd name="connsiteX16" fmla="*/ 2241980 w 2803557"/>
                <a:gd name="connsiteY16" fmla="*/ 1735323 h 2859905"/>
                <a:gd name="connsiteX17" fmla="*/ 2232050 w 2803557"/>
                <a:gd name="connsiteY17" fmla="*/ 1810632 h 2859905"/>
                <a:gd name="connsiteX18" fmla="*/ 2276697 w 2803557"/>
                <a:gd name="connsiteY18" fmla="*/ 1861806 h 2859905"/>
                <a:gd name="connsiteX19" fmla="*/ 2307212 w 2803557"/>
                <a:gd name="connsiteY19" fmla="*/ 1871255 h 2859905"/>
                <a:gd name="connsiteX20" fmla="*/ 2292454 w 2803557"/>
                <a:gd name="connsiteY20" fmla="*/ 1872924 h 2859905"/>
                <a:gd name="connsiteX21" fmla="*/ 2285136 w 2803557"/>
                <a:gd name="connsiteY21" fmla="*/ 1869916 h 2859905"/>
                <a:gd name="connsiteX22" fmla="*/ 2279839 w 2803557"/>
                <a:gd name="connsiteY22" fmla="*/ 1875864 h 2859905"/>
                <a:gd name="connsiteX23" fmla="*/ 2227763 w 2803557"/>
                <a:gd name="connsiteY23" fmla="*/ 2004588 h 2859905"/>
                <a:gd name="connsiteX24" fmla="*/ 2202465 w 2803557"/>
                <a:gd name="connsiteY24" fmla="*/ 2033941 h 2859905"/>
                <a:gd name="connsiteX25" fmla="*/ 2196955 w 2803557"/>
                <a:gd name="connsiteY25" fmla="*/ 2039688 h 2859905"/>
                <a:gd name="connsiteX26" fmla="*/ 2172370 w 2803557"/>
                <a:gd name="connsiteY26" fmla="*/ 2067811 h 2859905"/>
                <a:gd name="connsiteX27" fmla="*/ 2014908 w 2803557"/>
                <a:gd name="connsiteY27" fmla="*/ 2098059 h 2859905"/>
                <a:gd name="connsiteX28" fmla="*/ 1998335 w 2803557"/>
                <a:gd name="connsiteY28" fmla="*/ 2151163 h 2859905"/>
                <a:gd name="connsiteX29" fmla="*/ 2001008 w 2803557"/>
                <a:gd name="connsiteY29" fmla="*/ 2167907 h 2859905"/>
                <a:gd name="connsiteX30" fmla="*/ 2001964 w 2803557"/>
                <a:gd name="connsiteY30" fmla="*/ 2172096 h 2859905"/>
                <a:gd name="connsiteX31" fmla="*/ 2040925 w 2803557"/>
                <a:gd name="connsiteY31" fmla="*/ 2225291 h 2859905"/>
                <a:gd name="connsiteX32" fmla="*/ 2093334 w 2803557"/>
                <a:gd name="connsiteY32" fmla="*/ 2238790 h 2859905"/>
                <a:gd name="connsiteX33" fmla="*/ 2086473 w 2803557"/>
                <a:gd name="connsiteY33" fmla="*/ 2254833 h 2859905"/>
                <a:gd name="connsiteX34" fmla="*/ 2019645 w 2803557"/>
                <a:gd name="connsiteY34" fmla="*/ 2356731 h 2859905"/>
                <a:gd name="connsiteX35" fmla="*/ 1986036 w 2803557"/>
                <a:gd name="connsiteY35" fmla="*/ 2401560 h 2859905"/>
                <a:gd name="connsiteX36" fmla="*/ 2015767 w 2803557"/>
                <a:gd name="connsiteY36" fmla="*/ 2394199 h 2859905"/>
                <a:gd name="connsiteX37" fmla="*/ 2071373 w 2803557"/>
                <a:gd name="connsiteY37" fmla="*/ 2424593 h 2859905"/>
                <a:gd name="connsiteX38" fmla="*/ 2096854 w 2803557"/>
                <a:gd name="connsiteY38" fmla="*/ 2510637 h 2859905"/>
                <a:gd name="connsiteX39" fmla="*/ 2183828 w 2803557"/>
                <a:gd name="connsiteY39" fmla="*/ 2471390 h 2859905"/>
                <a:gd name="connsiteX40" fmla="*/ 2269628 w 2803557"/>
                <a:gd name="connsiteY40" fmla="*/ 2429525 h 2859905"/>
                <a:gd name="connsiteX41" fmla="*/ 2321210 w 2803557"/>
                <a:gd name="connsiteY41" fmla="*/ 2406833 h 2859905"/>
                <a:gd name="connsiteX42" fmla="*/ 2326665 w 2803557"/>
                <a:gd name="connsiteY42" fmla="*/ 2411789 h 2859905"/>
                <a:gd name="connsiteX43" fmla="*/ 2310415 w 2803557"/>
                <a:gd name="connsiteY43" fmla="*/ 2437945 h 2859905"/>
                <a:gd name="connsiteX44" fmla="*/ 2369918 w 2803557"/>
                <a:gd name="connsiteY44" fmla="*/ 2505522 h 2859905"/>
                <a:gd name="connsiteX45" fmla="*/ 2377529 w 2803557"/>
                <a:gd name="connsiteY45" fmla="*/ 2508055 h 2859905"/>
                <a:gd name="connsiteX46" fmla="*/ 2394023 w 2803557"/>
                <a:gd name="connsiteY46" fmla="*/ 2529334 h 2859905"/>
                <a:gd name="connsiteX47" fmla="*/ 2331865 w 2803557"/>
                <a:gd name="connsiteY47" fmla="*/ 2630909 h 2859905"/>
                <a:gd name="connsiteX48" fmla="*/ 2291870 w 2803557"/>
                <a:gd name="connsiteY48" fmla="*/ 2688324 h 2859905"/>
                <a:gd name="connsiteX49" fmla="*/ 2256806 w 2803557"/>
                <a:gd name="connsiteY49" fmla="*/ 2705890 h 2859905"/>
                <a:gd name="connsiteX50" fmla="*/ 2236969 w 2803557"/>
                <a:gd name="connsiteY50" fmla="*/ 2677840 h 2859905"/>
                <a:gd name="connsiteX51" fmla="*/ 2087021 w 2803557"/>
                <a:gd name="connsiteY51" fmla="*/ 2756942 h 2859905"/>
                <a:gd name="connsiteX52" fmla="*/ 1952409 w 2803557"/>
                <a:gd name="connsiteY52" fmla="*/ 2810801 h 2859905"/>
                <a:gd name="connsiteX53" fmla="*/ 1711876 w 2803557"/>
                <a:gd name="connsiteY53" fmla="*/ 2858109 h 2859905"/>
                <a:gd name="connsiteX54" fmla="*/ 1595140 w 2803557"/>
                <a:gd name="connsiteY54" fmla="*/ 2859083 h 2859905"/>
                <a:gd name="connsiteX55" fmla="*/ 1385646 w 2803557"/>
                <a:gd name="connsiteY55" fmla="*/ 2858517 h 2859905"/>
                <a:gd name="connsiteX56" fmla="*/ 1176870 w 2803557"/>
                <a:gd name="connsiteY56" fmla="*/ 2859016 h 2859905"/>
                <a:gd name="connsiteX57" fmla="*/ 1056263 w 2803557"/>
                <a:gd name="connsiteY57" fmla="*/ 2856897 h 2859905"/>
                <a:gd name="connsiteX58" fmla="*/ 744511 w 2803557"/>
                <a:gd name="connsiteY58" fmla="*/ 2772547 h 2859905"/>
                <a:gd name="connsiteX59" fmla="*/ 692412 w 2803557"/>
                <a:gd name="connsiteY59" fmla="*/ 2744795 h 2859905"/>
                <a:gd name="connsiteX60" fmla="*/ 576090 w 2803557"/>
                <a:gd name="connsiteY60" fmla="*/ 2690571 h 2859905"/>
                <a:gd name="connsiteX61" fmla="*/ 546512 w 2803557"/>
                <a:gd name="connsiteY61" fmla="*/ 2710274 h 2859905"/>
                <a:gd name="connsiteX62" fmla="*/ 489779 w 2803557"/>
                <a:gd name="connsiteY62" fmla="*/ 2657510 h 2859905"/>
                <a:gd name="connsiteX63" fmla="*/ 413222 w 2803557"/>
                <a:gd name="connsiteY63" fmla="*/ 2568112 h 2859905"/>
                <a:gd name="connsiteX64" fmla="*/ 504507 w 2803557"/>
                <a:gd name="connsiteY64" fmla="*/ 2526893 h 2859905"/>
                <a:gd name="connsiteX65" fmla="*/ 522030 w 2803557"/>
                <a:gd name="connsiteY65" fmla="*/ 2461679 h 2859905"/>
                <a:gd name="connsiteX66" fmla="*/ 511430 w 2803557"/>
                <a:gd name="connsiteY66" fmla="*/ 2438408 h 2859905"/>
                <a:gd name="connsiteX67" fmla="*/ 400765 w 2803557"/>
                <a:gd name="connsiteY67" fmla="*/ 2358898 h 2859905"/>
                <a:gd name="connsiteX68" fmla="*/ 298977 w 2803557"/>
                <a:gd name="connsiteY68" fmla="*/ 2267168 h 2859905"/>
                <a:gd name="connsiteX69" fmla="*/ 530189 w 2803557"/>
                <a:gd name="connsiteY69" fmla="*/ 2241061 h 2859905"/>
                <a:gd name="connsiteX70" fmla="*/ 714251 w 2803557"/>
                <a:gd name="connsiteY70" fmla="*/ 2242936 h 2859905"/>
                <a:gd name="connsiteX71" fmla="*/ 805866 w 2803557"/>
                <a:gd name="connsiteY71" fmla="*/ 2195780 h 2859905"/>
                <a:gd name="connsiteX72" fmla="*/ 816307 w 2803557"/>
                <a:gd name="connsiteY72" fmla="*/ 2142506 h 2859905"/>
                <a:gd name="connsiteX73" fmla="*/ 774564 w 2803557"/>
                <a:gd name="connsiteY73" fmla="*/ 2082874 h 2859905"/>
                <a:gd name="connsiteX74" fmla="*/ 737114 w 2803557"/>
                <a:gd name="connsiteY74" fmla="*/ 2068195 h 2859905"/>
                <a:gd name="connsiteX75" fmla="*/ 665318 w 2803557"/>
                <a:gd name="connsiteY75" fmla="*/ 2067209 h 2859905"/>
                <a:gd name="connsiteX76" fmla="*/ 347576 w 2803557"/>
                <a:gd name="connsiteY76" fmla="*/ 2091356 h 2859905"/>
                <a:gd name="connsiteX77" fmla="*/ 207746 w 2803557"/>
                <a:gd name="connsiteY77" fmla="*/ 2121390 h 2859905"/>
                <a:gd name="connsiteX78" fmla="*/ 100966 w 2803557"/>
                <a:gd name="connsiteY78" fmla="*/ 1916895 h 2859905"/>
                <a:gd name="connsiteX79" fmla="*/ 399572 w 2803557"/>
                <a:gd name="connsiteY79" fmla="*/ 1869697 h 2859905"/>
                <a:gd name="connsiteX80" fmla="*/ 531547 w 2803557"/>
                <a:gd name="connsiteY80" fmla="*/ 1859504 h 2859905"/>
                <a:gd name="connsiteX81" fmla="*/ 568297 w 2803557"/>
                <a:gd name="connsiteY81" fmla="*/ 1838255 h 2859905"/>
                <a:gd name="connsiteX82" fmla="*/ 595750 w 2803557"/>
                <a:gd name="connsiteY82" fmla="*/ 1779227 h 2859905"/>
                <a:gd name="connsiteX83" fmla="*/ 555018 w 2803557"/>
                <a:gd name="connsiteY83" fmla="*/ 1713903 h 2859905"/>
                <a:gd name="connsiteX84" fmla="*/ 512916 w 2803557"/>
                <a:gd name="connsiteY84" fmla="*/ 1696935 h 2859905"/>
                <a:gd name="connsiteX85" fmla="*/ 438331 w 2803557"/>
                <a:gd name="connsiteY85" fmla="*/ 1701933 h 2859905"/>
                <a:gd name="connsiteX86" fmla="*/ 139037 w 2803557"/>
                <a:gd name="connsiteY86" fmla="*/ 1738324 h 28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803557" h="2859905">
                  <a:moveTo>
                    <a:pt x="139037" y="1738324"/>
                  </a:moveTo>
                  <a:lnTo>
                    <a:pt x="55101" y="1756432"/>
                  </a:lnTo>
                  <a:cubicBezTo>
                    <a:pt x="41134" y="1717605"/>
                    <a:pt x="32859" y="1675619"/>
                    <a:pt x="24981" y="1635160"/>
                  </a:cubicBezTo>
                  <a:cubicBezTo>
                    <a:pt x="-13018" y="1439950"/>
                    <a:pt x="-6801" y="1237080"/>
                    <a:pt x="37602" y="1043428"/>
                  </a:cubicBezTo>
                  <a:cubicBezTo>
                    <a:pt x="115256" y="704778"/>
                    <a:pt x="325249" y="397063"/>
                    <a:pt x="620397" y="212051"/>
                  </a:cubicBezTo>
                  <a:cubicBezTo>
                    <a:pt x="793950" y="103267"/>
                    <a:pt x="986579" y="37115"/>
                    <a:pt x="1189784" y="11897"/>
                  </a:cubicBezTo>
                  <a:cubicBezTo>
                    <a:pt x="1270506" y="1881"/>
                    <a:pt x="1352366" y="-317"/>
                    <a:pt x="1433618" y="18"/>
                  </a:cubicBezTo>
                  <a:cubicBezTo>
                    <a:pt x="1546846" y="493"/>
                    <a:pt x="1664038" y="9139"/>
                    <a:pt x="1774539" y="34869"/>
                  </a:cubicBezTo>
                  <a:cubicBezTo>
                    <a:pt x="1912639" y="67034"/>
                    <a:pt x="2039000" y="122799"/>
                    <a:pt x="2159888" y="196136"/>
                  </a:cubicBezTo>
                  <a:cubicBezTo>
                    <a:pt x="2333235" y="301303"/>
                    <a:pt x="2487244" y="440377"/>
                    <a:pt x="2594402" y="613955"/>
                  </a:cubicBezTo>
                  <a:cubicBezTo>
                    <a:pt x="2642295" y="691529"/>
                    <a:pt x="2686662" y="776507"/>
                    <a:pt x="2718548" y="862026"/>
                  </a:cubicBezTo>
                  <a:cubicBezTo>
                    <a:pt x="2788822" y="1050491"/>
                    <a:pt x="2814680" y="1266962"/>
                    <a:pt x="2799233" y="1467098"/>
                  </a:cubicBezTo>
                  <a:cubicBezTo>
                    <a:pt x="2791774" y="1563754"/>
                    <a:pt x="2773448" y="1656841"/>
                    <a:pt x="2751359" y="1750976"/>
                  </a:cubicBezTo>
                  <a:cubicBezTo>
                    <a:pt x="2720234" y="1742367"/>
                    <a:pt x="2684866" y="1740169"/>
                    <a:pt x="2652724" y="1735767"/>
                  </a:cubicBezTo>
                  <a:cubicBezTo>
                    <a:pt x="2617265" y="1727889"/>
                    <a:pt x="2579741" y="1726026"/>
                    <a:pt x="2543709" y="1722214"/>
                  </a:cubicBezTo>
                  <a:cubicBezTo>
                    <a:pt x="2456430" y="1712990"/>
                    <a:pt x="2368902" y="1705690"/>
                    <a:pt x="2281136" y="1704338"/>
                  </a:cubicBezTo>
                  <a:cubicBezTo>
                    <a:pt x="2263162" y="1709264"/>
                    <a:pt x="2251612" y="1719340"/>
                    <a:pt x="2241980" y="1735323"/>
                  </a:cubicBezTo>
                  <a:cubicBezTo>
                    <a:pt x="2229328" y="1756310"/>
                    <a:pt x="2224670" y="1787075"/>
                    <a:pt x="2232050" y="1810632"/>
                  </a:cubicBezTo>
                  <a:cubicBezTo>
                    <a:pt x="2238917" y="1832575"/>
                    <a:pt x="2255959" y="1852046"/>
                    <a:pt x="2276697" y="1861806"/>
                  </a:cubicBezTo>
                  <a:cubicBezTo>
                    <a:pt x="2286365" y="1866354"/>
                    <a:pt x="2296862" y="1868844"/>
                    <a:pt x="2307212" y="1871255"/>
                  </a:cubicBezTo>
                  <a:cubicBezTo>
                    <a:pt x="2303243" y="1871706"/>
                    <a:pt x="2296162" y="1873532"/>
                    <a:pt x="2292454" y="1872924"/>
                  </a:cubicBezTo>
                  <a:cubicBezTo>
                    <a:pt x="2291261" y="1872723"/>
                    <a:pt x="2285647" y="1869794"/>
                    <a:pt x="2285136" y="1869916"/>
                  </a:cubicBezTo>
                  <a:cubicBezTo>
                    <a:pt x="2282548" y="1870519"/>
                    <a:pt x="2281604" y="1873880"/>
                    <a:pt x="2279839" y="1875864"/>
                  </a:cubicBezTo>
                  <a:cubicBezTo>
                    <a:pt x="2275102" y="1922088"/>
                    <a:pt x="2254875" y="1967125"/>
                    <a:pt x="2227763" y="2004588"/>
                  </a:cubicBezTo>
                  <a:cubicBezTo>
                    <a:pt x="2218911" y="2016826"/>
                    <a:pt x="2215617" y="2026166"/>
                    <a:pt x="2202465" y="2033941"/>
                  </a:cubicBezTo>
                  <a:lnTo>
                    <a:pt x="2196955" y="2039688"/>
                  </a:lnTo>
                  <a:lnTo>
                    <a:pt x="2172370" y="2067811"/>
                  </a:lnTo>
                  <a:cubicBezTo>
                    <a:pt x="2123022" y="2070271"/>
                    <a:pt x="2051415" y="2058648"/>
                    <a:pt x="2014908" y="2098059"/>
                  </a:cubicBezTo>
                  <a:cubicBezTo>
                    <a:pt x="1998950" y="2115284"/>
                    <a:pt x="1997190" y="2128459"/>
                    <a:pt x="1998335" y="2151163"/>
                  </a:cubicBezTo>
                  <a:cubicBezTo>
                    <a:pt x="1998627" y="2156984"/>
                    <a:pt x="1999687" y="2162263"/>
                    <a:pt x="2001008" y="2167907"/>
                  </a:cubicBezTo>
                  <a:lnTo>
                    <a:pt x="2001964" y="2172096"/>
                  </a:lnTo>
                  <a:cubicBezTo>
                    <a:pt x="2007456" y="2194764"/>
                    <a:pt x="2021100" y="2213096"/>
                    <a:pt x="2040925" y="2225291"/>
                  </a:cubicBezTo>
                  <a:cubicBezTo>
                    <a:pt x="2056712" y="2235003"/>
                    <a:pt x="2075130" y="2237779"/>
                    <a:pt x="2093334" y="2238790"/>
                  </a:cubicBezTo>
                  <a:lnTo>
                    <a:pt x="2086473" y="2254833"/>
                  </a:lnTo>
                  <a:cubicBezTo>
                    <a:pt x="2071221" y="2290055"/>
                    <a:pt x="2043135" y="2326440"/>
                    <a:pt x="2019645" y="2356731"/>
                  </a:cubicBezTo>
                  <a:cubicBezTo>
                    <a:pt x="2008266" y="2371404"/>
                    <a:pt x="1994676" y="2385079"/>
                    <a:pt x="1986036" y="2401560"/>
                  </a:cubicBezTo>
                  <a:lnTo>
                    <a:pt x="2015767" y="2394199"/>
                  </a:lnTo>
                  <a:cubicBezTo>
                    <a:pt x="2040315" y="2397378"/>
                    <a:pt x="2055634" y="2405068"/>
                    <a:pt x="2071373" y="2424593"/>
                  </a:cubicBezTo>
                  <a:cubicBezTo>
                    <a:pt x="2092184" y="2450415"/>
                    <a:pt x="2096647" y="2478800"/>
                    <a:pt x="2096854" y="2510637"/>
                  </a:cubicBezTo>
                  <a:lnTo>
                    <a:pt x="2183828" y="2471390"/>
                  </a:lnTo>
                  <a:cubicBezTo>
                    <a:pt x="2208213" y="2452990"/>
                    <a:pt x="2241743" y="2441995"/>
                    <a:pt x="2269628" y="2429525"/>
                  </a:cubicBezTo>
                  <a:cubicBezTo>
                    <a:pt x="2286432" y="2422012"/>
                    <a:pt x="2303511" y="2411619"/>
                    <a:pt x="2321210" y="2406833"/>
                  </a:cubicBezTo>
                  <a:lnTo>
                    <a:pt x="2326665" y="2411789"/>
                  </a:lnTo>
                  <a:cubicBezTo>
                    <a:pt x="2320364" y="2419674"/>
                    <a:pt x="2312236" y="2427760"/>
                    <a:pt x="2310415" y="2437945"/>
                  </a:cubicBezTo>
                  <a:cubicBezTo>
                    <a:pt x="2319469" y="2461880"/>
                    <a:pt x="2346453" y="2494295"/>
                    <a:pt x="2369918" y="2505522"/>
                  </a:cubicBezTo>
                  <a:cubicBezTo>
                    <a:pt x="2373486" y="2507227"/>
                    <a:pt x="2374180" y="2507251"/>
                    <a:pt x="2377529" y="2508055"/>
                  </a:cubicBezTo>
                  <a:cubicBezTo>
                    <a:pt x="2383794" y="2514899"/>
                    <a:pt x="2389530" y="2521109"/>
                    <a:pt x="2394023" y="2529334"/>
                  </a:cubicBezTo>
                  <a:cubicBezTo>
                    <a:pt x="2373218" y="2563156"/>
                    <a:pt x="2352980" y="2597191"/>
                    <a:pt x="2331865" y="2630909"/>
                  </a:cubicBezTo>
                  <a:cubicBezTo>
                    <a:pt x="2319931" y="2649960"/>
                    <a:pt x="2308929" y="2673365"/>
                    <a:pt x="2291870" y="2688324"/>
                  </a:cubicBezTo>
                  <a:cubicBezTo>
                    <a:pt x="2280472" y="2698322"/>
                    <a:pt x="2271284" y="2701926"/>
                    <a:pt x="2256806" y="2705890"/>
                  </a:cubicBezTo>
                  <a:lnTo>
                    <a:pt x="2236969" y="2677840"/>
                  </a:lnTo>
                  <a:cubicBezTo>
                    <a:pt x="2181490" y="2696824"/>
                    <a:pt x="2137604" y="2728691"/>
                    <a:pt x="2087021" y="2756942"/>
                  </a:cubicBezTo>
                  <a:cubicBezTo>
                    <a:pt x="2044760" y="2780535"/>
                    <a:pt x="1998883" y="2797583"/>
                    <a:pt x="1952409" y="2810801"/>
                  </a:cubicBezTo>
                  <a:cubicBezTo>
                    <a:pt x="1875755" y="2832610"/>
                    <a:pt x="1791331" y="2851393"/>
                    <a:pt x="1711876" y="2858109"/>
                  </a:cubicBezTo>
                  <a:cubicBezTo>
                    <a:pt x="1673646" y="2861342"/>
                    <a:pt x="1633571" y="2859217"/>
                    <a:pt x="1595140" y="2859083"/>
                  </a:cubicBezTo>
                  <a:cubicBezTo>
                    <a:pt x="1525311" y="2858846"/>
                    <a:pt x="1455476" y="2858420"/>
                    <a:pt x="1385646" y="2858517"/>
                  </a:cubicBezTo>
                  <a:cubicBezTo>
                    <a:pt x="1316054" y="2858614"/>
                    <a:pt x="1246462" y="2858870"/>
                    <a:pt x="1176870" y="2859016"/>
                  </a:cubicBezTo>
                  <a:cubicBezTo>
                    <a:pt x="1137106" y="2859095"/>
                    <a:pt x="1095735" y="2861458"/>
                    <a:pt x="1056263" y="2856897"/>
                  </a:cubicBezTo>
                  <a:cubicBezTo>
                    <a:pt x="950127" y="2844629"/>
                    <a:pt x="841009" y="2819770"/>
                    <a:pt x="744511" y="2772547"/>
                  </a:cubicBezTo>
                  <a:cubicBezTo>
                    <a:pt x="726855" y="2763907"/>
                    <a:pt x="709320" y="2754829"/>
                    <a:pt x="692412" y="2744795"/>
                  </a:cubicBezTo>
                  <a:cubicBezTo>
                    <a:pt x="669093" y="2730956"/>
                    <a:pt x="604037" y="2682461"/>
                    <a:pt x="576090" y="2690571"/>
                  </a:cubicBezTo>
                  <a:cubicBezTo>
                    <a:pt x="565131" y="2693755"/>
                    <a:pt x="554628" y="2702468"/>
                    <a:pt x="546512" y="2710274"/>
                  </a:cubicBezTo>
                  <a:cubicBezTo>
                    <a:pt x="525750" y="2696069"/>
                    <a:pt x="507412" y="2675350"/>
                    <a:pt x="489779" y="2657510"/>
                  </a:cubicBezTo>
                  <a:cubicBezTo>
                    <a:pt x="464031" y="2631463"/>
                    <a:pt x="430276" y="2600625"/>
                    <a:pt x="413222" y="2568112"/>
                  </a:cubicBezTo>
                  <a:cubicBezTo>
                    <a:pt x="444365" y="2561281"/>
                    <a:pt x="479210" y="2546474"/>
                    <a:pt x="504507" y="2526893"/>
                  </a:cubicBezTo>
                  <a:cubicBezTo>
                    <a:pt x="517756" y="2506338"/>
                    <a:pt x="524514" y="2486240"/>
                    <a:pt x="522030" y="2461679"/>
                  </a:cubicBezTo>
                  <a:cubicBezTo>
                    <a:pt x="521129" y="2452741"/>
                    <a:pt x="517799" y="2444789"/>
                    <a:pt x="511430" y="2438408"/>
                  </a:cubicBezTo>
                  <a:cubicBezTo>
                    <a:pt x="480038" y="2406991"/>
                    <a:pt x="435945" y="2386254"/>
                    <a:pt x="400765" y="2358898"/>
                  </a:cubicBezTo>
                  <a:cubicBezTo>
                    <a:pt x="364757" y="2330897"/>
                    <a:pt x="333584" y="2296953"/>
                    <a:pt x="298977" y="2267168"/>
                  </a:cubicBezTo>
                  <a:cubicBezTo>
                    <a:pt x="375412" y="2255764"/>
                    <a:pt x="452743" y="2242272"/>
                    <a:pt x="530189" y="2241061"/>
                  </a:cubicBezTo>
                  <a:cubicBezTo>
                    <a:pt x="591251" y="2240105"/>
                    <a:pt x="653646" y="2250169"/>
                    <a:pt x="714251" y="2242936"/>
                  </a:cubicBezTo>
                  <a:cubicBezTo>
                    <a:pt x="750430" y="2238619"/>
                    <a:pt x="783642" y="2226399"/>
                    <a:pt x="805866" y="2195780"/>
                  </a:cubicBezTo>
                  <a:cubicBezTo>
                    <a:pt x="817446" y="2179828"/>
                    <a:pt x="819747" y="2161691"/>
                    <a:pt x="816307" y="2142506"/>
                  </a:cubicBezTo>
                  <a:cubicBezTo>
                    <a:pt x="811631" y="2116422"/>
                    <a:pt x="796806" y="2096903"/>
                    <a:pt x="774564" y="2082874"/>
                  </a:cubicBezTo>
                  <a:cubicBezTo>
                    <a:pt x="763185" y="2075690"/>
                    <a:pt x="750484" y="2070216"/>
                    <a:pt x="737114" y="2068195"/>
                  </a:cubicBezTo>
                  <a:cubicBezTo>
                    <a:pt x="714416" y="2064761"/>
                    <a:pt x="688394" y="2067093"/>
                    <a:pt x="665318" y="2067209"/>
                  </a:cubicBezTo>
                  <a:cubicBezTo>
                    <a:pt x="559116" y="2067750"/>
                    <a:pt x="452542" y="2074600"/>
                    <a:pt x="347576" y="2091356"/>
                  </a:cubicBezTo>
                  <a:cubicBezTo>
                    <a:pt x="300377" y="2098887"/>
                    <a:pt x="254086" y="2109865"/>
                    <a:pt x="207746" y="2121390"/>
                  </a:cubicBezTo>
                  <a:lnTo>
                    <a:pt x="100966" y="1916895"/>
                  </a:lnTo>
                  <a:cubicBezTo>
                    <a:pt x="196495" y="1889083"/>
                    <a:pt x="300475" y="1877088"/>
                    <a:pt x="399572" y="1869697"/>
                  </a:cubicBezTo>
                  <a:cubicBezTo>
                    <a:pt x="441796" y="1866549"/>
                    <a:pt x="490534" y="1868826"/>
                    <a:pt x="531547" y="1859504"/>
                  </a:cubicBezTo>
                  <a:cubicBezTo>
                    <a:pt x="546324" y="1856143"/>
                    <a:pt x="557520" y="1848758"/>
                    <a:pt x="568297" y="1838255"/>
                  </a:cubicBezTo>
                  <a:cubicBezTo>
                    <a:pt x="581010" y="1825859"/>
                    <a:pt x="597717" y="1797572"/>
                    <a:pt x="595750" y="1779227"/>
                  </a:cubicBezTo>
                  <a:cubicBezTo>
                    <a:pt x="592980" y="1753455"/>
                    <a:pt x="575810" y="1728577"/>
                    <a:pt x="555018" y="1713903"/>
                  </a:cubicBezTo>
                  <a:cubicBezTo>
                    <a:pt x="542951" y="1705379"/>
                    <a:pt x="527632" y="1698791"/>
                    <a:pt x="512916" y="1696935"/>
                  </a:cubicBezTo>
                  <a:cubicBezTo>
                    <a:pt x="489950" y="1694030"/>
                    <a:pt x="461711" y="1700082"/>
                    <a:pt x="438331" y="1701933"/>
                  </a:cubicBezTo>
                  <a:cubicBezTo>
                    <a:pt x="337615" y="1709915"/>
                    <a:pt x="238433" y="1719858"/>
                    <a:pt x="139037" y="1738324"/>
                  </a:cubicBezTo>
                  <a:close/>
                </a:path>
              </a:pathLst>
            </a:custGeom>
            <a:solidFill>
              <a:srgbClr val="FFDAB9"/>
            </a:solidFill>
            <a:ln w="6089" cap="flat">
              <a:noFill/>
              <a:prstDash val="solid"/>
              <a:miter/>
            </a:ln>
          </p:spPr>
          <p:txBody>
            <a:bodyPr rtlCol="0" anchor="ctr"/>
            <a:lstStyle/>
            <a:p>
              <a:endParaRPr lang="it-IT" dirty="0"/>
            </a:p>
          </p:txBody>
        </p:sp>
        <p:sp>
          <p:nvSpPr>
            <p:cNvPr id="29" name="Figura a mano libera: forma 28">
              <a:extLst>
                <a:ext uri="{FF2B5EF4-FFF2-40B4-BE49-F238E27FC236}">
                  <a16:creationId xmlns:a16="http://schemas.microsoft.com/office/drawing/2014/main" id="{7CAE6AE3-8A04-A34F-441F-39DEE4577CA2}"/>
                </a:ext>
              </a:extLst>
            </p:cNvPr>
            <p:cNvSpPr/>
            <p:nvPr/>
          </p:nvSpPr>
          <p:spPr>
            <a:xfrm>
              <a:off x="6665585" y="3447565"/>
              <a:ext cx="200988" cy="368056"/>
            </a:xfrm>
            <a:custGeom>
              <a:avLst/>
              <a:gdLst>
                <a:gd name="connsiteX0" fmla="*/ 87027 w 200988"/>
                <a:gd name="connsiteY0" fmla="*/ 421 h 368056"/>
                <a:gd name="connsiteX1" fmla="*/ 146932 w 200988"/>
                <a:gd name="connsiteY1" fmla="*/ 12062 h 368056"/>
                <a:gd name="connsiteX2" fmla="*/ 194191 w 200988"/>
                <a:gd name="connsiteY2" fmla="*/ 71650 h 368056"/>
                <a:gd name="connsiteX3" fmla="*/ 198861 w 200988"/>
                <a:gd name="connsiteY3" fmla="*/ 180897 h 368056"/>
                <a:gd name="connsiteX4" fmla="*/ 198739 w 200988"/>
                <a:gd name="connsiteY4" fmla="*/ 284378 h 368056"/>
                <a:gd name="connsiteX5" fmla="*/ 184960 w 200988"/>
                <a:gd name="connsiteY5" fmla="*/ 320909 h 368056"/>
                <a:gd name="connsiteX6" fmla="*/ 115691 w 200988"/>
                <a:gd name="connsiteY6" fmla="*/ 367772 h 368056"/>
                <a:gd name="connsiteX7" fmla="*/ 60517 w 200988"/>
                <a:gd name="connsiteY7" fmla="*/ 358329 h 368056"/>
                <a:gd name="connsiteX8" fmla="*/ 4752 w 200988"/>
                <a:gd name="connsiteY8" fmla="*/ 290515 h 368056"/>
                <a:gd name="connsiteX9" fmla="*/ 1830 w 200988"/>
                <a:gd name="connsiteY9" fmla="*/ 209391 h 368056"/>
                <a:gd name="connsiteX10" fmla="*/ 4241 w 200988"/>
                <a:gd name="connsiteY10" fmla="*/ 77398 h 368056"/>
                <a:gd name="connsiteX11" fmla="*/ 16028 w 200988"/>
                <a:gd name="connsiteY11" fmla="*/ 47193 h 368056"/>
                <a:gd name="connsiteX12" fmla="*/ 87027 w 200988"/>
                <a:gd name="connsiteY12" fmla="*/ 421 h 36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88" h="368056">
                  <a:moveTo>
                    <a:pt x="87027" y="421"/>
                  </a:moveTo>
                  <a:cubicBezTo>
                    <a:pt x="108616" y="-1028"/>
                    <a:pt x="127960" y="725"/>
                    <a:pt x="146932" y="12062"/>
                  </a:cubicBezTo>
                  <a:cubicBezTo>
                    <a:pt x="168790" y="25116"/>
                    <a:pt x="187840" y="46614"/>
                    <a:pt x="194191" y="71650"/>
                  </a:cubicBezTo>
                  <a:cubicBezTo>
                    <a:pt x="202520" y="104480"/>
                    <a:pt x="198349" y="146953"/>
                    <a:pt x="198861" y="180897"/>
                  </a:cubicBezTo>
                  <a:cubicBezTo>
                    <a:pt x="199360" y="213988"/>
                    <a:pt x="203415" y="251652"/>
                    <a:pt x="198739" y="284378"/>
                  </a:cubicBezTo>
                  <a:cubicBezTo>
                    <a:pt x="196839" y="297681"/>
                    <a:pt x="192115" y="309584"/>
                    <a:pt x="184960" y="320909"/>
                  </a:cubicBezTo>
                  <a:cubicBezTo>
                    <a:pt x="168205" y="347436"/>
                    <a:pt x="145361" y="360764"/>
                    <a:pt x="115691" y="367772"/>
                  </a:cubicBezTo>
                  <a:cubicBezTo>
                    <a:pt x="96050" y="368667"/>
                    <a:pt x="78174" y="367760"/>
                    <a:pt x="60517" y="358329"/>
                  </a:cubicBezTo>
                  <a:cubicBezTo>
                    <a:pt x="35396" y="344922"/>
                    <a:pt x="11754" y="318388"/>
                    <a:pt x="4752" y="290515"/>
                  </a:cubicBezTo>
                  <a:cubicBezTo>
                    <a:pt x="-1330" y="266289"/>
                    <a:pt x="2018" y="234397"/>
                    <a:pt x="1830" y="209391"/>
                  </a:cubicBezTo>
                  <a:cubicBezTo>
                    <a:pt x="1513" y="167703"/>
                    <a:pt x="-3413" y="118325"/>
                    <a:pt x="4241" y="77398"/>
                  </a:cubicBezTo>
                  <a:cubicBezTo>
                    <a:pt x="6183" y="67017"/>
                    <a:pt x="10506" y="56185"/>
                    <a:pt x="16028" y="47193"/>
                  </a:cubicBezTo>
                  <a:cubicBezTo>
                    <a:pt x="32966" y="19600"/>
                    <a:pt x="56620" y="7776"/>
                    <a:pt x="87027" y="421"/>
                  </a:cubicBezTo>
                  <a:close/>
                </a:path>
              </a:pathLst>
            </a:custGeom>
            <a:solidFill>
              <a:srgbClr val="494E62"/>
            </a:solidFill>
            <a:ln w="6089" cap="flat">
              <a:noFill/>
              <a:prstDash val="solid"/>
              <a:miter/>
            </a:ln>
          </p:spPr>
          <p:txBody>
            <a:bodyPr rtlCol="0" anchor="ctr"/>
            <a:lstStyle/>
            <a:p>
              <a:endParaRPr lang="it-IT"/>
            </a:p>
          </p:txBody>
        </p:sp>
        <p:sp>
          <p:nvSpPr>
            <p:cNvPr id="30" name="Figura a mano libera: forma 29">
              <a:extLst>
                <a:ext uri="{FF2B5EF4-FFF2-40B4-BE49-F238E27FC236}">
                  <a16:creationId xmlns:a16="http://schemas.microsoft.com/office/drawing/2014/main" id="{56C48E38-8BE0-0034-1CDD-98FB23AD6961}"/>
                </a:ext>
              </a:extLst>
            </p:cNvPr>
            <p:cNvSpPr/>
            <p:nvPr/>
          </p:nvSpPr>
          <p:spPr>
            <a:xfrm>
              <a:off x="5691987" y="3447101"/>
              <a:ext cx="199671" cy="368425"/>
            </a:xfrm>
            <a:custGeom>
              <a:avLst/>
              <a:gdLst>
                <a:gd name="connsiteX0" fmla="*/ 79086 w 199671"/>
                <a:gd name="connsiteY0" fmla="*/ 755 h 368425"/>
                <a:gd name="connsiteX1" fmla="*/ 141980 w 199671"/>
                <a:gd name="connsiteY1" fmla="*/ 8627 h 368425"/>
                <a:gd name="connsiteX2" fmla="*/ 193520 w 199671"/>
                <a:gd name="connsiteY2" fmla="*/ 70036 h 368425"/>
                <a:gd name="connsiteX3" fmla="*/ 196765 w 199671"/>
                <a:gd name="connsiteY3" fmla="*/ 116309 h 368425"/>
                <a:gd name="connsiteX4" fmla="*/ 197136 w 199671"/>
                <a:gd name="connsiteY4" fmla="*/ 193518 h 368425"/>
                <a:gd name="connsiteX5" fmla="*/ 198263 w 199671"/>
                <a:gd name="connsiteY5" fmla="*/ 285400 h 368425"/>
                <a:gd name="connsiteX6" fmla="*/ 187735 w 199671"/>
                <a:gd name="connsiteY6" fmla="*/ 319855 h 368425"/>
                <a:gd name="connsiteX7" fmla="*/ 121827 w 199671"/>
                <a:gd name="connsiteY7" fmla="*/ 367863 h 368425"/>
                <a:gd name="connsiteX8" fmla="*/ 62190 w 199671"/>
                <a:gd name="connsiteY8" fmla="*/ 361428 h 368425"/>
                <a:gd name="connsiteX9" fmla="*/ 10230 w 199671"/>
                <a:gd name="connsiteY9" fmla="*/ 310503 h 368425"/>
                <a:gd name="connsiteX10" fmla="*/ 1585 w 199671"/>
                <a:gd name="connsiteY10" fmla="*/ 191813 h 368425"/>
                <a:gd name="connsiteX11" fmla="*/ 11576 w 199671"/>
                <a:gd name="connsiteY11" fmla="*/ 56526 h 368425"/>
                <a:gd name="connsiteX12" fmla="*/ 79086 w 199671"/>
                <a:gd name="connsiteY12" fmla="*/ 755 h 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671" h="368425">
                  <a:moveTo>
                    <a:pt x="79086" y="755"/>
                  </a:moveTo>
                  <a:cubicBezTo>
                    <a:pt x="101078" y="-402"/>
                    <a:pt x="121736" y="-1705"/>
                    <a:pt x="141980" y="8627"/>
                  </a:cubicBezTo>
                  <a:cubicBezTo>
                    <a:pt x="166614" y="21200"/>
                    <a:pt x="185769" y="43472"/>
                    <a:pt x="193520" y="70036"/>
                  </a:cubicBezTo>
                  <a:cubicBezTo>
                    <a:pt x="197837" y="84819"/>
                    <a:pt x="196649" y="101045"/>
                    <a:pt x="196765" y="116309"/>
                  </a:cubicBezTo>
                  <a:cubicBezTo>
                    <a:pt x="196972" y="142039"/>
                    <a:pt x="196728" y="167788"/>
                    <a:pt x="197136" y="193518"/>
                  </a:cubicBezTo>
                  <a:cubicBezTo>
                    <a:pt x="197617" y="223492"/>
                    <a:pt x="201794" y="255670"/>
                    <a:pt x="198263" y="285400"/>
                  </a:cubicBezTo>
                  <a:cubicBezTo>
                    <a:pt x="196868" y="297127"/>
                    <a:pt x="193246" y="309389"/>
                    <a:pt x="187735" y="319855"/>
                  </a:cubicBezTo>
                  <a:cubicBezTo>
                    <a:pt x="173391" y="347107"/>
                    <a:pt x="149835" y="358876"/>
                    <a:pt x="121827" y="367863"/>
                  </a:cubicBezTo>
                  <a:cubicBezTo>
                    <a:pt x="101248" y="368819"/>
                    <a:pt x="81716" y="369452"/>
                    <a:pt x="62190" y="361428"/>
                  </a:cubicBezTo>
                  <a:cubicBezTo>
                    <a:pt x="38774" y="351808"/>
                    <a:pt x="20051" y="333938"/>
                    <a:pt x="10230" y="310503"/>
                  </a:cubicBezTo>
                  <a:cubicBezTo>
                    <a:pt x="-3870" y="276839"/>
                    <a:pt x="1640" y="227784"/>
                    <a:pt x="1585" y="191813"/>
                  </a:cubicBezTo>
                  <a:cubicBezTo>
                    <a:pt x="1524" y="151836"/>
                    <a:pt x="-5813" y="93191"/>
                    <a:pt x="11576" y="56526"/>
                  </a:cubicBezTo>
                  <a:cubicBezTo>
                    <a:pt x="25537" y="27094"/>
                    <a:pt x="49307" y="10886"/>
                    <a:pt x="79086" y="755"/>
                  </a:cubicBezTo>
                  <a:close/>
                </a:path>
              </a:pathLst>
            </a:custGeom>
            <a:solidFill>
              <a:srgbClr val="494E62"/>
            </a:solidFill>
            <a:ln w="6089" cap="flat">
              <a:noFill/>
              <a:prstDash val="solid"/>
              <a:miter/>
            </a:ln>
          </p:spPr>
          <p:txBody>
            <a:bodyPr rtlCol="0" anchor="ctr"/>
            <a:lstStyle/>
            <a:p>
              <a:endParaRPr lang="it-IT"/>
            </a:p>
          </p:txBody>
        </p:sp>
        <p:sp>
          <p:nvSpPr>
            <p:cNvPr id="31" name="Figura a mano libera: forma 30">
              <a:extLst>
                <a:ext uri="{FF2B5EF4-FFF2-40B4-BE49-F238E27FC236}">
                  <a16:creationId xmlns:a16="http://schemas.microsoft.com/office/drawing/2014/main" id="{189E11DD-1EB5-4120-5559-834B96D296BE}"/>
                </a:ext>
              </a:extLst>
            </p:cNvPr>
            <p:cNvSpPr/>
            <p:nvPr/>
          </p:nvSpPr>
          <p:spPr>
            <a:xfrm>
              <a:off x="5283560" y="4566039"/>
              <a:ext cx="1980800" cy="453058"/>
            </a:xfrm>
            <a:custGeom>
              <a:avLst/>
              <a:gdLst>
                <a:gd name="connsiteX0" fmla="*/ 1770594 w 1980800"/>
                <a:gd name="connsiteY0" fmla="*/ 64520 h 453058"/>
                <a:gd name="connsiteX1" fmla="*/ 1856394 w 1980800"/>
                <a:gd name="connsiteY1" fmla="*/ 22656 h 453058"/>
                <a:gd name="connsiteX2" fmla="*/ 1907976 w 1980800"/>
                <a:gd name="connsiteY2" fmla="*/ -36 h 453058"/>
                <a:gd name="connsiteX3" fmla="*/ 1913431 w 1980800"/>
                <a:gd name="connsiteY3" fmla="*/ 4920 h 453058"/>
                <a:gd name="connsiteX4" fmla="*/ 1897181 w 1980800"/>
                <a:gd name="connsiteY4" fmla="*/ 31076 h 453058"/>
                <a:gd name="connsiteX5" fmla="*/ 1956684 w 1980800"/>
                <a:gd name="connsiteY5" fmla="*/ 98653 h 453058"/>
                <a:gd name="connsiteX6" fmla="*/ 1964295 w 1980800"/>
                <a:gd name="connsiteY6" fmla="*/ 101186 h 453058"/>
                <a:gd name="connsiteX7" fmla="*/ 1980789 w 1980800"/>
                <a:gd name="connsiteY7" fmla="*/ 122465 h 453058"/>
                <a:gd name="connsiteX8" fmla="*/ 1918631 w 1980800"/>
                <a:gd name="connsiteY8" fmla="*/ 224040 h 453058"/>
                <a:gd name="connsiteX9" fmla="*/ 1878635 w 1980800"/>
                <a:gd name="connsiteY9" fmla="*/ 281455 h 453058"/>
                <a:gd name="connsiteX10" fmla="*/ 1843571 w 1980800"/>
                <a:gd name="connsiteY10" fmla="*/ 299020 h 453058"/>
                <a:gd name="connsiteX11" fmla="*/ 1823735 w 1980800"/>
                <a:gd name="connsiteY11" fmla="*/ 270970 h 453058"/>
                <a:gd name="connsiteX12" fmla="*/ 1673787 w 1980800"/>
                <a:gd name="connsiteY12" fmla="*/ 350073 h 453058"/>
                <a:gd name="connsiteX13" fmla="*/ 1539175 w 1980800"/>
                <a:gd name="connsiteY13" fmla="*/ 403932 h 453058"/>
                <a:gd name="connsiteX14" fmla="*/ 1298642 w 1980800"/>
                <a:gd name="connsiteY14" fmla="*/ 451240 h 453058"/>
                <a:gd name="connsiteX15" fmla="*/ 1181906 w 1980800"/>
                <a:gd name="connsiteY15" fmla="*/ 452214 h 453058"/>
                <a:gd name="connsiteX16" fmla="*/ 972412 w 1980800"/>
                <a:gd name="connsiteY16" fmla="*/ 451648 h 453058"/>
                <a:gd name="connsiteX17" fmla="*/ 763636 w 1980800"/>
                <a:gd name="connsiteY17" fmla="*/ 452147 h 453058"/>
                <a:gd name="connsiteX18" fmla="*/ 643028 w 1980800"/>
                <a:gd name="connsiteY18" fmla="*/ 450028 h 453058"/>
                <a:gd name="connsiteX19" fmla="*/ 331277 w 1980800"/>
                <a:gd name="connsiteY19" fmla="*/ 365678 h 453058"/>
                <a:gd name="connsiteX20" fmla="*/ 279178 w 1980800"/>
                <a:gd name="connsiteY20" fmla="*/ 337926 h 453058"/>
                <a:gd name="connsiteX21" fmla="*/ 162856 w 1980800"/>
                <a:gd name="connsiteY21" fmla="*/ 283702 h 453058"/>
                <a:gd name="connsiteX22" fmla="*/ 133278 w 1980800"/>
                <a:gd name="connsiteY22" fmla="*/ 303404 h 453058"/>
                <a:gd name="connsiteX23" fmla="*/ 76545 w 1980800"/>
                <a:gd name="connsiteY23" fmla="*/ 250641 h 453058"/>
                <a:gd name="connsiteX24" fmla="*/ -12 w 1980800"/>
                <a:gd name="connsiteY24" fmla="*/ 161243 h 453058"/>
                <a:gd name="connsiteX25" fmla="*/ 91273 w 1980800"/>
                <a:gd name="connsiteY25" fmla="*/ 120024 h 453058"/>
                <a:gd name="connsiteX26" fmla="*/ 101088 w 1980800"/>
                <a:gd name="connsiteY26" fmla="*/ 133321 h 453058"/>
                <a:gd name="connsiteX27" fmla="*/ 105770 w 1980800"/>
                <a:gd name="connsiteY27" fmla="*/ 136974 h 453058"/>
                <a:gd name="connsiteX28" fmla="*/ 116529 w 1980800"/>
                <a:gd name="connsiteY28" fmla="*/ 143927 h 453058"/>
                <a:gd name="connsiteX29" fmla="*/ 120992 w 1980800"/>
                <a:gd name="connsiteY29" fmla="*/ 146107 h 453058"/>
                <a:gd name="connsiteX30" fmla="*/ 172744 w 1980800"/>
                <a:gd name="connsiteY30" fmla="*/ 173383 h 453058"/>
                <a:gd name="connsiteX31" fmla="*/ 188818 w 1980800"/>
                <a:gd name="connsiteY31" fmla="*/ 180927 h 453058"/>
                <a:gd name="connsiteX32" fmla="*/ 282325 w 1980800"/>
                <a:gd name="connsiteY32" fmla="*/ 215699 h 453058"/>
                <a:gd name="connsiteX33" fmla="*/ 305918 w 1980800"/>
                <a:gd name="connsiteY33" fmla="*/ 229983 h 453058"/>
                <a:gd name="connsiteX34" fmla="*/ 422289 w 1980800"/>
                <a:gd name="connsiteY34" fmla="*/ 278946 h 453058"/>
                <a:gd name="connsiteX35" fmla="*/ 668022 w 1980800"/>
                <a:gd name="connsiteY35" fmla="*/ 355090 h 453058"/>
                <a:gd name="connsiteX36" fmla="*/ 844084 w 1980800"/>
                <a:gd name="connsiteY36" fmla="*/ 350712 h 453058"/>
                <a:gd name="connsiteX37" fmla="*/ 919764 w 1980800"/>
                <a:gd name="connsiteY37" fmla="*/ 334486 h 453058"/>
                <a:gd name="connsiteX38" fmla="*/ 988528 w 1980800"/>
                <a:gd name="connsiteY38" fmla="*/ 299690 h 453058"/>
                <a:gd name="connsiteX39" fmla="*/ 1057810 w 1980800"/>
                <a:gd name="connsiteY39" fmla="*/ 325189 h 453058"/>
                <a:gd name="connsiteX40" fmla="*/ 1149485 w 1980800"/>
                <a:gd name="connsiteY40" fmla="*/ 349586 h 453058"/>
                <a:gd name="connsiteX41" fmla="*/ 1269003 w 1980800"/>
                <a:gd name="connsiteY41" fmla="*/ 351309 h 453058"/>
                <a:gd name="connsiteX42" fmla="*/ 1535510 w 1980800"/>
                <a:gd name="connsiteY42" fmla="*/ 289327 h 453058"/>
                <a:gd name="connsiteX43" fmla="*/ 1693172 w 1980800"/>
                <a:gd name="connsiteY43" fmla="*/ 211041 h 453058"/>
                <a:gd name="connsiteX44" fmla="*/ 1707054 w 1980800"/>
                <a:gd name="connsiteY44" fmla="*/ 204009 h 453058"/>
                <a:gd name="connsiteX45" fmla="*/ 1787545 w 1980800"/>
                <a:gd name="connsiteY45" fmla="*/ 171465 h 453058"/>
                <a:gd name="connsiteX46" fmla="*/ 1847109 w 1980800"/>
                <a:gd name="connsiteY46" fmla="*/ 141589 h 453058"/>
                <a:gd name="connsiteX47" fmla="*/ 1868419 w 1980800"/>
                <a:gd name="connsiteY47" fmla="*/ 129412 h 453058"/>
                <a:gd name="connsiteX48" fmla="*/ 1883914 w 1980800"/>
                <a:gd name="connsiteY48" fmla="*/ 119317 h 453058"/>
                <a:gd name="connsiteX49" fmla="*/ 1889728 w 1980800"/>
                <a:gd name="connsiteY49" fmla="*/ 114191 h 453058"/>
                <a:gd name="connsiteX50" fmla="*/ 1922783 w 1980800"/>
                <a:gd name="connsiteY50" fmla="*/ 80680 h 453058"/>
                <a:gd name="connsiteX51" fmla="*/ 1913370 w 1980800"/>
                <a:gd name="connsiteY51" fmla="*/ 67443 h 453058"/>
                <a:gd name="connsiteX52" fmla="*/ 1893229 w 1980800"/>
                <a:gd name="connsiteY52" fmla="*/ 38048 h 453058"/>
                <a:gd name="connsiteX53" fmla="*/ 1894307 w 1980800"/>
                <a:gd name="connsiteY53" fmla="*/ 19800 h 453058"/>
                <a:gd name="connsiteX54" fmla="*/ 1901126 w 1980800"/>
                <a:gd name="connsiteY54" fmla="*/ 9127 h 453058"/>
                <a:gd name="connsiteX55" fmla="*/ 1770594 w 1980800"/>
                <a:gd name="connsiteY55" fmla="*/ 64520 h 45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980800" h="453058">
                  <a:moveTo>
                    <a:pt x="1770594" y="64520"/>
                  </a:moveTo>
                  <a:cubicBezTo>
                    <a:pt x="1794979" y="46121"/>
                    <a:pt x="1828508" y="35125"/>
                    <a:pt x="1856394" y="22656"/>
                  </a:cubicBezTo>
                  <a:cubicBezTo>
                    <a:pt x="1873198" y="15142"/>
                    <a:pt x="1890277" y="4750"/>
                    <a:pt x="1907976" y="-36"/>
                  </a:cubicBezTo>
                  <a:lnTo>
                    <a:pt x="1913431" y="4920"/>
                  </a:lnTo>
                  <a:cubicBezTo>
                    <a:pt x="1907130" y="12805"/>
                    <a:pt x="1899001" y="20890"/>
                    <a:pt x="1897181" y="31076"/>
                  </a:cubicBezTo>
                  <a:cubicBezTo>
                    <a:pt x="1906234" y="55010"/>
                    <a:pt x="1933219" y="87426"/>
                    <a:pt x="1956684" y="98653"/>
                  </a:cubicBezTo>
                  <a:cubicBezTo>
                    <a:pt x="1960252" y="100358"/>
                    <a:pt x="1960946" y="100382"/>
                    <a:pt x="1964295" y="101186"/>
                  </a:cubicBezTo>
                  <a:cubicBezTo>
                    <a:pt x="1970560" y="108029"/>
                    <a:pt x="1976295" y="114239"/>
                    <a:pt x="1980789" y="122465"/>
                  </a:cubicBezTo>
                  <a:cubicBezTo>
                    <a:pt x="1959984" y="156287"/>
                    <a:pt x="1939746" y="190322"/>
                    <a:pt x="1918631" y="224040"/>
                  </a:cubicBezTo>
                  <a:cubicBezTo>
                    <a:pt x="1906697" y="243091"/>
                    <a:pt x="1895695" y="266495"/>
                    <a:pt x="1878635" y="281455"/>
                  </a:cubicBezTo>
                  <a:cubicBezTo>
                    <a:pt x="1867238" y="291452"/>
                    <a:pt x="1858050" y="295057"/>
                    <a:pt x="1843571" y="299020"/>
                  </a:cubicBezTo>
                  <a:lnTo>
                    <a:pt x="1823735" y="270970"/>
                  </a:lnTo>
                  <a:cubicBezTo>
                    <a:pt x="1768256" y="289954"/>
                    <a:pt x="1724370" y="321822"/>
                    <a:pt x="1673787" y="350073"/>
                  </a:cubicBezTo>
                  <a:cubicBezTo>
                    <a:pt x="1631526" y="373666"/>
                    <a:pt x="1585649" y="390714"/>
                    <a:pt x="1539175" y="403932"/>
                  </a:cubicBezTo>
                  <a:cubicBezTo>
                    <a:pt x="1462520" y="425741"/>
                    <a:pt x="1378097" y="444524"/>
                    <a:pt x="1298642" y="451240"/>
                  </a:cubicBezTo>
                  <a:cubicBezTo>
                    <a:pt x="1260412" y="454473"/>
                    <a:pt x="1220337" y="452348"/>
                    <a:pt x="1181906" y="452214"/>
                  </a:cubicBezTo>
                  <a:cubicBezTo>
                    <a:pt x="1112077" y="451976"/>
                    <a:pt x="1042241" y="451550"/>
                    <a:pt x="972412" y="451648"/>
                  </a:cubicBezTo>
                  <a:cubicBezTo>
                    <a:pt x="902820" y="451745"/>
                    <a:pt x="833228" y="452001"/>
                    <a:pt x="763636" y="452147"/>
                  </a:cubicBezTo>
                  <a:cubicBezTo>
                    <a:pt x="723872" y="452226"/>
                    <a:pt x="682500" y="454589"/>
                    <a:pt x="643028" y="450028"/>
                  </a:cubicBezTo>
                  <a:cubicBezTo>
                    <a:pt x="536893" y="437760"/>
                    <a:pt x="427774" y="412900"/>
                    <a:pt x="331277" y="365678"/>
                  </a:cubicBezTo>
                  <a:cubicBezTo>
                    <a:pt x="313621" y="357038"/>
                    <a:pt x="296086" y="347960"/>
                    <a:pt x="279178" y="337926"/>
                  </a:cubicBezTo>
                  <a:cubicBezTo>
                    <a:pt x="255859" y="324087"/>
                    <a:pt x="190803" y="275592"/>
                    <a:pt x="162856" y="283702"/>
                  </a:cubicBezTo>
                  <a:cubicBezTo>
                    <a:pt x="151897" y="286886"/>
                    <a:pt x="141394" y="295598"/>
                    <a:pt x="133278" y="303404"/>
                  </a:cubicBezTo>
                  <a:cubicBezTo>
                    <a:pt x="112516" y="289200"/>
                    <a:pt x="94178" y="268480"/>
                    <a:pt x="76545" y="250641"/>
                  </a:cubicBezTo>
                  <a:cubicBezTo>
                    <a:pt x="50797" y="224594"/>
                    <a:pt x="17042" y="193756"/>
                    <a:pt x="-12" y="161243"/>
                  </a:cubicBezTo>
                  <a:cubicBezTo>
                    <a:pt x="31131" y="154412"/>
                    <a:pt x="65975" y="139604"/>
                    <a:pt x="91273" y="120024"/>
                  </a:cubicBezTo>
                  <a:cubicBezTo>
                    <a:pt x="94068" y="125765"/>
                    <a:pt x="95998" y="129077"/>
                    <a:pt x="101088" y="133321"/>
                  </a:cubicBezTo>
                  <a:lnTo>
                    <a:pt x="105770" y="136974"/>
                  </a:lnTo>
                  <a:cubicBezTo>
                    <a:pt x="109503" y="139933"/>
                    <a:pt x="112200" y="141766"/>
                    <a:pt x="116529" y="143927"/>
                  </a:cubicBezTo>
                  <a:lnTo>
                    <a:pt x="120992" y="146107"/>
                  </a:lnTo>
                  <a:cubicBezTo>
                    <a:pt x="138015" y="155958"/>
                    <a:pt x="155361" y="164232"/>
                    <a:pt x="172744" y="173383"/>
                  </a:cubicBezTo>
                  <a:cubicBezTo>
                    <a:pt x="178291" y="176300"/>
                    <a:pt x="182814" y="178955"/>
                    <a:pt x="188818" y="180927"/>
                  </a:cubicBezTo>
                  <a:cubicBezTo>
                    <a:pt x="217641" y="190407"/>
                    <a:pt x="255487" y="201805"/>
                    <a:pt x="282325" y="215699"/>
                  </a:cubicBezTo>
                  <a:cubicBezTo>
                    <a:pt x="290545" y="219955"/>
                    <a:pt x="297370" y="225995"/>
                    <a:pt x="305918" y="229983"/>
                  </a:cubicBezTo>
                  <a:cubicBezTo>
                    <a:pt x="343789" y="247651"/>
                    <a:pt x="383669" y="262818"/>
                    <a:pt x="422289" y="278946"/>
                  </a:cubicBezTo>
                  <a:cubicBezTo>
                    <a:pt x="499735" y="311295"/>
                    <a:pt x="583982" y="345196"/>
                    <a:pt x="668022" y="355090"/>
                  </a:cubicBezTo>
                  <a:cubicBezTo>
                    <a:pt x="727166" y="362055"/>
                    <a:pt x="785269" y="359498"/>
                    <a:pt x="844084" y="350712"/>
                  </a:cubicBezTo>
                  <a:cubicBezTo>
                    <a:pt x="869735" y="346876"/>
                    <a:pt x="895362" y="343893"/>
                    <a:pt x="919764" y="334486"/>
                  </a:cubicBezTo>
                  <a:cubicBezTo>
                    <a:pt x="940307" y="326565"/>
                    <a:pt x="969173" y="301663"/>
                    <a:pt x="988528" y="299690"/>
                  </a:cubicBezTo>
                  <a:cubicBezTo>
                    <a:pt x="1002794" y="298229"/>
                    <a:pt x="1042765" y="319843"/>
                    <a:pt x="1057810" y="325189"/>
                  </a:cubicBezTo>
                  <a:cubicBezTo>
                    <a:pt x="1087577" y="335771"/>
                    <a:pt x="1118415" y="343917"/>
                    <a:pt x="1149485" y="349586"/>
                  </a:cubicBezTo>
                  <a:cubicBezTo>
                    <a:pt x="1188944" y="356789"/>
                    <a:pt x="1229281" y="354590"/>
                    <a:pt x="1269003" y="351309"/>
                  </a:cubicBezTo>
                  <a:cubicBezTo>
                    <a:pt x="1359850" y="343814"/>
                    <a:pt x="1450971" y="323758"/>
                    <a:pt x="1535510" y="289327"/>
                  </a:cubicBezTo>
                  <a:cubicBezTo>
                    <a:pt x="1589594" y="267299"/>
                    <a:pt x="1641255" y="237039"/>
                    <a:pt x="1693172" y="211041"/>
                  </a:cubicBezTo>
                  <a:lnTo>
                    <a:pt x="1707054" y="204009"/>
                  </a:lnTo>
                  <a:cubicBezTo>
                    <a:pt x="1732718" y="190918"/>
                    <a:pt x="1761918" y="184300"/>
                    <a:pt x="1787545" y="171465"/>
                  </a:cubicBezTo>
                  <a:lnTo>
                    <a:pt x="1847109" y="141589"/>
                  </a:lnTo>
                  <a:lnTo>
                    <a:pt x="1868419" y="129412"/>
                  </a:lnTo>
                  <a:cubicBezTo>
                    <a:pt x="1874635" y="126179"/>
                    <a:pt x="1878696" y="124072"/>
                    <a:pt x="1883914" y="119317"/>
                  </a:cubicBezTo>
                  <a:lnTo>
                    <a:pt x="1889728" y="114191"/>
                  </a:lnTo>
                  <a:cubicBezTo>
                    <a:pt x="1902965" y="107298"/>
                    <a:pt x="1914643" y="93380"/>
                    <a:pt x="1922783" y="80680"/>
                  </a:cubicBezTo>
                  <a:cubicBezTo>
                    <a:pt x="1919818" y="76076"/>
                    <a:pt x="1917011" y="71553"/>
                    <a:pt x="1913370" y="67443"/>
                  </a:cubicBezTo>
                  <a:cubicBezTo>
                    <a:pt x="1905875" y="58992"/>
                    <a:pt x="1897790" y="48471"/>
                    <a:pt x="1893229" y="38048"/>
                  </a:cubicBezTo>
                  <a:cubicBezTo>
                    <a:pt x="1890441" y="31673"/>
                    <a:pt x="1891378" y="26090"/>
                    <a:pt x="1894307" y="19800"/>
                  </a:cubicBezTo>
                  <a:lnTo>
                    <a:pt x="1901126" y="9127"/>
                  </a:lnTo>
                  <a:cubicBezTo>
                    <a:pt x="1856351" y="17797"/>
                    <a:pt x="1815223" y="55570"/>
                    <a:pt x="1770594" y="64520"/>
                  </a:cubicBezTo>
                  <a:close/>
                </a:path>
              </a:pathLst>
            </a:custGeom>
            <a:gradFill>
              <a:gsLst>
                <a:gs pos="0">
                  <a:srgbClr val="F8AF9B"/>
                </a:gs>
                <a:gs pos="50000">
                  <a:srgbClr val="FABEA4"/>
                </a:gs>
                <a:gs pos="100000">
                  <a:srgbClr val="FDCEAE"/>
                </a:gs>
              </a:gsLst>
              <a:lin ang="15818855" scaled="1"/>
            </a:gradFill>
            <a:ln w="6089" cap="flat">
              <a:noFill/>
              <a:prstDash val="solid"/>
              <a:miter/>
            </a:ln>
          </p:spPr>
          <p:txBody>
            <a:bodyPr rtlCol="0" anchor="ctr"/>
            <a:lstStyle/>
            <a:p>
              <a:endParaRPr lang="it-IT"/>
            </a:p>
          </p:txBody>
        </p:sp>
        <p:sp>
          <p:nvSpPr>
            <p:cNvPr id="32" name="Figura a mano libera: forma 31">
              <a:extLst>
                <a:ext uri="{FF2B5EF4-FFF2-40B4-BE49-F238E27FC236}">
                  <a16:creationId xmlns:a16="http://schemas.microsoft.com/office/drawing/2014/main" id="{500102CD-3FC1-084F-DF3E-8BE7601A569C}"/>
                </a:ext>
              </a:extLst>
            </p:cNvPr>
            <p:cNvSpPr/>
            <p:nvPr/>
          </p:nvSpPr>
          <p:spPr>
            <a:xfrm>
              <a:off x="7120892" y="2522584"/>
              <a:ext cx="457482" cy="1372385"/>
            </a:xfrm>
            <a:custGeom>
              <a:avLst/>
              <a:gdLst>
                <a:gd name="connsiteX0" fmla="*/ 1523 w 457482"/>
                <a:gd name="connsiteY0" fmla="*/ -7 h 1372385"/>
                <a:gd name="connsiteX1" fmla="*/ 149224 w 457482"/>
                <a:gd name="connsiteY1" fmla="*/ 128796 h 1372385"/>
                <a:gd name="connsiteX2" fmla="*/ 238427 w 457482"/>
                <a:gd name="connsiteY2" fmla="*/ 247376 h 1372385"/>
                <a:gd name="connsiteX3" fmla="*/ 440031 w 457482"/>
                <a:gd name="connsiteY3" fmla="*/ 768427 h 1372385"/>
                <a:gd name="connsiteX4" fmla="*/ 449456 w 457482"/>
                <a:gd name="connsiteY4" fmla="*/ 1150336 h 1372385"/>
                <a:gd name="connsiteX5" fmla="*/ 419793 w 457482"/>
                <a:gd name="connsiteY5" fmla="*/ 1328888 h 1372385"/>
                <a:gd name="connsiteX6" fmla="*/ 402142 w 457482"/>
                <a:gd name="connsiteY6" fmla="*/ 1372379 h 1372385"/>
                <a:gd name="connsiteX7" fmla="*/ 293127 w 457482"/>
                <a:gd name="connsiteY7" fmla="*/ 1358826 h 1372385"/>
                <a:gd name="connsiteX8" fmla="*/ 30553 w 457482"/>
                <a:gd name="connsiteY8" fmla="*/ 1340950 h 1372385"/>
                <a:gd name="connsiteX9" fmla="*/ 55437 w 457482"/>
                <a:gd name="connsiteY9" fmla="*/ 1253037 h 1372385"/>
                <a:gd name="connsiteX10" fmla="*/ 118806 w 457482"/>
                <a:gd name="connsiteY10" fmla="*/ 814821 h 1372385"/>
                <a:gd name="connsiteX11" fmla="*/ 123945 w 457482"/>
                <a:gd name="connsiteY11" fmla="*/ 458575 h 1372385"/>
                <a:gd name="connsiteX12" fmla="*/ 45019 w 457482"/>
                <a:gd name="connsiteY12" fmla="*/ 102847 h 1372385"/>
                <a:gd name="connsiteX13" fmla="*/ 5206 w 457482"/>
                <a:gd name="connsiteY13" fmla="*/ 22101 h 1372385"/>
                <a:gd name="connsiteX14" fmla="*/ 1523 w 457482"/>
                <a:gd name="connsiteY14" fmla="*/ -7 h 137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482" h="1372385">
                  <a:moveTo>
                    <a:pt x="1523" y="-7"/>
                  </a:moveTo>
                  <a:cubicBezTo>
                    <a:pt x="54530" y="38710"/>
                    <a:pt x="104949" y="80210"/>
                    <a:pt x="149224" y="128796"/>
                  </a:cubicBezTo>
                  <a:cubicBezTo>
                    <a:pt x="182876" y="165729"/>
                    <a:pt x="210676" y="206011"/>
                    <a:pt x="238427" y="247376"/>
                  </a:cubicBezTo>
                  <a:cubicBezTo>
                    <a:pt x="343692" y="404278"/>
                    <a:pt x="410964" y="581789"/>
                    <a:pt x="440031" y="768427"/>
                  </a:cubicBezTo>
                  <a:cubicBezTo>
                    <a:pt x="459977" y="896524"/>
                    <a:pt x="462333" y="1021521"/>
                    <a:pt x="449456" y="1150336"/>
                  </a:cubicBezTo>
                  <a:cubicBezTo>
                    <a:pt x="443459" y="1210381"/>
                    <a:pt x="437985" y="1271011"/>
                    <a:pt x="419793" y="1328888"/>
                  </a:cubicBezTo>
                  <a:cubicBezTo>
                    <a:pt x="415111" y="1343793"/>
                    <a:pt x="407871" y="1357852"/>
                    <a:pt x="402142" y="1372379"/>
                  </a:cubicBezTo>
                  <a:cubicBezTo>
                    <a:pt x="366682" y="1364500"/>
                    <a:pt x="329159" y="1362637"/>
                    <a:pt x="293127" y="1358826"/>
                  </a:cubicBezTo>
                  <a:cubicBezTo>
                    <a:pt x="205848" y="1349602"/>
                    <a:pt x="118319" y="1342301"/>
                    <a:pt x="30553" y="1340950"/>
                  </a:cubicBezTo>
                  <a:cubicBezTo>
                    <a:pt x="31868" y="1313758"/>
                    <a:pt x="48155" y="1279876"/>
                    <a:pt x="55437" y="1253037"/>
                  </a:cubicBezTo>
                  <a:cubicBezTo>
                    <a:pt x="93904" y="1111205"/>
                    <a:pt x="109832" y="961117"/>
                    <a:pt x="118806" y="814821"/>
                  </a:cubicBezTo>
                  <a:cubicBezTo>
                    <a:pt x="126064" y="696637"/>
                    <a:pt x="132706" y="576936"/>
                    <a:pt x="123945" y="458575"/>
                  </a:cubicBezTo>
                  <a:cubicBezTo>
                    <a:pt x="115293" y="341815"/>
                    <a:pt x="89112" y="211436"/>
                    <a:pt x="45019" y="102847"/>
                  </a:cubicBezTo>
                  <a:cubicBezTo>
                    <a:pt x="33512" y="74511"/>
                    <a:pt x="19246" y="49036"/>
                    <a:pt x="5206" y="22101"/>
                  </a:cubicBezTo>
                  <a:cubicBezTo>
                    <a:pt x="518" y="13102"/>
                    <a:pt x="-1777" y="9449"/>
                    <a:pt x="1523" y="-7"/>
                  </a:cubicBezTo>
                  <a:close/>
                </a:path>
              </a:pathLst>
            </a:custGeom>
            <a:solidFill>
              <a:srgbClr val="F8AD9D"/>
            </a:solidFill>
            <a:ln w="6089" cap="flat">
              <a:noFill/>
              <a:prstDash val="solid"/>
              <a:miter/>
            </a:ln>
          </p:spPr>
          <p:txBody>
            <a:bodyPr rtlCol="0" anchor="ctr"/>
            <a:lstStyle/>
            <a:p>
              <a:endParaRPr lang="it-IT"/>
            </a:p>
          </p:txBody>
        </p:sp>
        <p:sp>
          <p:nvSpPr>
            <p:cNvPr id="33" name="Figura a mano libera: forma 32">
              <a:extLst>
                <a:ext uri="{FF2B5EF4-FFF2-40B4-BE49-F238E27FC236}">
                  <a16:creationId xmlns:a16="http://schemas.microsoft.com/office/drawing/2014/main" id="{897F087E-E802-FCF1-18B6-B0C3F9424474}"/>
                </a:ext>
              </a:extLst>
            </p:cNvPr>
            <p:cNvSpPr/>
            <p:nvPr/>
          </p:nvSpPr>
          <p:spPr>
            <a:xfrm>
              <a:off x="5576995" y="3854533"/>
              <a:ext cx="1390197" cy="970517"/>
            </a:xfrm>
            <a:custGeom>
              <a:avLst/>
              <a:gdLst>
                <a:gd name="connsiteX0" fmla="*/ 1390186 w 1390197"/>
                <a:gd name="connsiteY0" fmla="*/ 815283 h 970517"/>
                <a:gd name="connsiteX1" fmla="*/ 1252494 w 1390197"/>
                <a:gd name="connsiteY1" fmla="*/ 897265 h 970517"/>
                <a:gd name="connsiteX2" fmla="*/ 955337 w 1390197"/>
                <a:gd name="connsiteY2" fmla="*/ 965712 h 970517"/>
                <a:gd name="connsiteX3" fmla="*/ 837621 w 1390197"/>
                <a:gd name="connsiteY3" fmla="*/ 960750 h 970517"/>
                <a:gd name="connsiteX4" fmla="*/ 773564 w 1390197"/>
                <a:gd name="connsiteY4" fmla="*/ 941511 h 970517"/>
                <a:gd name="connsiteX5" fmla="*/ 720843 w 1390197"/>
                <a:gd name="connsiteY5" fmla="*/ 915866 h 970517"/>
                <a:gd name="connsiteX6" fmla="*/ 696824 w 1390197"/>
                <a:gd name="connsiteY6" fmla="*/ 904553 h 970517"/>
                <a:gd name="connsiteX7" fmla="*/ 653321 w 1390197"/>
                <a:gd name="connsiteY7" fmla="*/ 926460 h 970517"/>
                <a:gd name="connsiteX8" fmla="*/ 529493 w 1390197"/>
                <a:gd name="connsiteY8" fmla="*/ 966468 h 970517"/>
                <a:gd name="connsiteX9" fmla="*/ 421689 w 1390197"/>
                <a:gd name="connsiteY9" fmla="*/ 969451 h 970517"/>
                <a:gd name="connsiteX10" fmla="*/ 96002 w 1390197"/>
                <a:gd name="connsiteY10" fmla="*/ 893783 h 970517"/>
                <a:gd name="connsiteX11" fmla="*/ 32041 w 1390197"/>
                <a:gd name="connsiteY11" fmla="*/ 864302 h 970517"/>
                <a:gd name="connsiteX12" fmla="*/ 52 w 1390197"/>
                <a:gd name="connsiteY12" fmla="*/ 802905 h 970517"/>
                <a:gd name="connsiteX13" fmla="*/ 22726 w 1390197"/>
                <a:gd name="connsiteY13" fmla="*/ 743219 h 970517"/>
                <a:gd name="connsiteX14" fmla="*/ 87386 w 1390197"/>
                <a:gd name="connsiteY14" fmla="*/ 716673 h 970517"/>
                <a:gd name="connsiteX15" fmla="*/ 185095 w 1390197"/>
                <a:gd name="connsiteY15" fmla="*/ 758690 h 970517"/>
                <a:gd name="connsiteX16" fmla="*/ 469898 w 1390197"/>
                <a:gd name="connsiteY16" fmla="*/ 810017 h 970517"/>
                <a:gd name="connsiteX17" fmla="*/ 613113 w 1390197"/>
                <a:gd name="connsiteY17" fmla="*/ 751360 h 970517"/>
                <a:gd name="connsiteX18" fmla="*/ 613630 w 1390197"/>
                <a:gd name="connsiteY18" fmla="*/ 627446 h 970517"/>
                <a:gd name="connsiteX19" fmla="*/ 605721 w 1390197"/>
                <a:gd name="connsiteY19" fmla="*/ 556332 h 970517"/>
                <a:gd name="connsiteX20" fmla="*/ 604236 w 1390197"/>
                <a:gd name="connsiteY20" fmla="*/ 553227 h 970517"/>
                <a:gd name="connsiteX21" fmla="*/ 485448 w 1390197"/>
                <a:gd name="connsiteY21" fmla="*/ 473668 h 970517"/>
                <a:gd name="connsiteX22" fmla="*/ 421348 w 1390197"/>
                <a:gd name="connsiteY22" fmla="*/ 439864 h 970517"/>
                <a:gd name="connsiteX23" fmla="*/ 359331 w 1390197"/>
                <a:gd name="connsiteY23" fmla="*/ 376574 h 970517"/>
                <a:gd name="connsiteX24" fmla="*/ 323061 w 1390197"/>
                <a:gd name="connsiteY24" fmla="*/ 213553 h 970517"/>
                <a:gd name="connsiteX25" fmla="*/ 434250 w 1390197"/>
                <a:gd name="connsiteY25" fmla="*/ 39032 h 970517"/>
                <a:gd name="connsiteX26" fmla="*/ 521225 w 1390197"/>
                <a:gd name="connsiteY26" fmla="*/ 3420 h 970517"/>
                <a:gd name="connsiteX27" fmla="*/ 594707 w 1390197"/>
                <a:gd name="connsiteY27" fmla="*/ 102 h 970517"/>
                <a:gd name="connsiteX28" fmla="*/ 716989 w 1390197"/>
                <a:gd name="connsiteY28" fmla="*/ 108 h 970517"/>
                <a:gd name="connsiteX29" fmla="*/ 817937 w 1390197"/>
                <a:gd name="connsiteY29" fmla="*/ 498 h 970517"/>
                <a:gd name="connsiteX30" fmla="*/ 888449 w 1390197"/>
                <a:gd name="connsiteY30" fmla="*/ 4327 h 970517"/>
                <a:gd name="connsiteX31" fmla="*/ 1055786 w 1390197"/>
                <a:gd name="connsiteY31" fmla="*/ 129325 h 970517"/>
                <a:gd name="connsiteX32" fmla="*/ 1083568 w 1390197"/>
                <a:gd name="connsiteY32" fmla="*/ 290160 h 970517"/>
                <a:gd name="connsiteX33" fmla="*/ 1082064 w 1390197"/>
                <a:gd name="connsiteY33" fmla="*/ 295986 h 970517"/>
                <a:gd name="connsiteX34" fmla="*/ 918666 w 1390197"/>
                <a:gd name="connsiteY34" fmla="*/ 473522 h 970517"/>
                <a:gd name="connsiteX35" fmla="*/ 811447 w 1390197"/>
                <a:gd name="connsiteY35" fmla="*/ 534048 h 970517"/>
                <a:gd name="connsiteX36" fmla="*/ 793126 w 1390197"/>
                <a:gd name="connsiteY36" fmla="*/ 563358 h 970517"/>
                <a:gd name="connsiteX37" fmla="*/ 787117 w 1390197"/>
                <a:gd name="connsiteY37" fmla="*/ 625503 h 970517"/>
                <a:gd name="connsiteX38" fmla="*/ 787427 w 1390197"/>
                <a:gd name="connsiteY38" fmla="*/ 748175 h 970517"/>
                <a:gd name="connsiteX39" fmla="*/ 856490 w 1390197"/>
                <a:gd name="connsiteY39" fmla="*/ 800732 h 970517"/>
                <a:gd name="connsiteX40" fmla="*/ 984075 w 1390197"/>
                <a:gd name="connsiteY40" fmla="*/ 803009 h 970517"/>
                <a:gd name="connsiteX41" fmla="*/ 1279369 w 1390197"/>
                <a:gd name="connsiteY41" fmla="*/ 706207 h 970517"/>
                <a:gd name="connsiteX42" fmla="*/ 1309099 w 1390197"/>
                <a:gd name="connsiteY42" fmla="*/ 698846 h 970517"/>
                <a:gd name="connsiteX43" fmla="*/ 1364706 w 1390197"/>
                <a:gd name="connsiteY43" fmla="*/ 729240 h 970517"/>
                <a:gd name="connsiteX44" fmla="*/ 1390186 w 1390197"/>
                <a:gd name="connsiteY44" fmla="*/ 815283 h 97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90197" h="970517">
                  <a:moveTo>
                    <a:pt x="1390186" y="815283"/>
                  </a:moveTo>
                  <a:cubicBezTo>
                    <a:pt x="1356017" y="858414"/>
                    <a:pt x="1302371" y="877959"/>
                    <a:pt x="1252494" y="897265"/>
                  </a:cubicBezTo>
                  <a:cubicBezTo>
                    <a:pt x="1155004" y="934996"/>
                    <a:pt x="1060200" y="960415"/>
                    <a:pt x="955337" y="965712"/>
                  </a:cubicBezTo>
                  <a:cubicBezTo>
                    <a:pt x="916066" y="967697"/>
                    <a:pt x="876399" y="968130"/>
                    <a:pt x="837621" y="960750"/>
                  </a:cubicBezTo>
                  <a:cubicBezTo>
                    <a:pt x="815666" y="956574"/>
                    <a:pt x="794180" y="950144"/>
                    <a:pt x="773564" y="941511"/>
                  </a:cubicBezTo>
                  <a:cubicBezTo>
                    <a:pt x="755590" y="933979"/>
                    <a:pt x="737788" y="925486"/>
                    <a:pt x="720843" y="915866"/>
                  </a:cubicBezTo>
                  <a:cubicBezTo>
                    <a:pt x="714980" y="912541"/>
                    <a:pt x="703278" y="903609"/>
                    <a:pt x="696824" y="904553"/>
                  </a:cubicBezTo>
                  <a:cubicBezTo>
                    <a:pt x="686096" y="906130"/>
                    <a:pt x="664263" y="921485"/>
                    <a:pt x="653321" y="926460"/>
                  </a:cubicBezTo>
                  <a:cubicBezTo>
                    <a:pt x="613490" y="944579"/>
                    <a:pt x="573026" y="960123"/>
                    <a:pt x="529493" y="966468"/>
                  </a:cubicBezTo>
                  <a:cubicBezTo>
                    <a:pt x="493637" y="971698"/>
                    <a:pt x="457776" y="970797"/>
                    <a:pt x="421689" y="969451"/>
                  </a:cubicBezTo>
                  <a:cubicBezTo>
                    <a:pt x="306616" y="965152"/>
                    <a:pt x="201814" y="938594"/>
                    <a:pt x="96002" y="893783"/>
                  </a:cubicBezTo>
                  <a:cubicBezTo>
                    <a:pt x="76494" y="885521"/>
                    <a:pt x="48340" y="877745"/>
                    <a:pt x="32041" y="864302"/>
                  </a:cubicBezTo>
                  <a:cubicBezTo>
                    <a:pt x="13605" y="849105"/>
                    <a:pt x="1020" y="826919"/>
                    <a:pt x="52" y="802905"/>
                  </a:cubicBezTo>
                  <a:cubicBezTo>
                    <a:pt x="-843" y="780816"/>
                    <a:pt x="7669" y="759281"/>
                    <a:pt x="22726" y="743219"/>
                  </a:cubicBezTo>
                  <a:cubicBezTo>
                    <a:pt x="38623" y="726251"/>
                    <a:pt x="63732" y="714147"/>
                    <a:pt x="87386" y="716673"/>
                  </a:cubicBezTo>
                  <a:cubicBezTo>
                    <a:pt x="121312" y="720296"/>
                    <a:pt x="153763" y="745435"/>
                    <a:pt x="185095" y="758690"/>
                  </a:cubicBezTo>
                  <a:cubicBezTo>
                    <a:pt x="273574" y="796104"/>
                    <a:pt x="374114" y="811569"/>
                    <a:pt x="469898" y="810017"/>
                  </a:cubicBezTo>
                  <a:cubicBezTo>
                    <a:pt x="530223" y="809042"/>
                    <a:pt x="571583" y="795112"/>
                    <a:pt x="613113" y="751360"/>
                  </a:cubicBezTo>
                  <a:cubicBezTo>
                    <a:pt x="614952" y="710080"/>
                    <a:pt x="614306" y="668745"/>
                    <a:pt x="613630" y="627446"/>
                  </a:cubicBezTo>
                  <a:cubicBezTo>
                    <a:pt x="613265" y="605022"/>
                    <a:pt x="615171" y="577185"/>
                    <a:pt x="605721" y="556332"/>
                  </a:cubicBezTo>
                  <a:lnTo>
                    <a:pt x="604236" y="553227"/>
                  </a:lnTo>
                  <a:cubicBezTo>
                    <a:pt x="584302" y="508378"/>
                    <a:pt x="526674" y="490588"/>
                    <a:pt x="485448" y="473668"/>
                  </a:cubicBezTo>
                  <a:cubicBezTo>
                    <a:pt x="463073" y="464493"/>
                    <a:pt x="441459" y="453338"/>
                    <a:pt x="421348" y="439864"/>
                  </a:cubicBezTo>
                  <a:cubicBezTo>
                    <a:pt x="396909" y="423492"/>
                    <a:pt x="376165" y="400557"/>
                    <a:pt x="359331" y="376574"/>
                  </a:cubicBezTo>
                  <a:cubicBezTo>
                    <a:pt x="325405" y="328262"/>
                    <a:pt x="312455" y="272076"/>
                    <a:pt x="323061" y="213553"/>
                  </a:cubicBezTo>
                  <a:cubicBezTo>
                    <a:pt x="334757" y="148997"/>
                    <a:pt x="379502" y="75520"/>
                    <a:pt x="434250" y="39032"/>
                  </a:cubicBezTo>
                  <a:cubicBezTo>
                    <a:pt x="460345" y="21637"/>
                    <a:pt x="490258" y="8790"/>
                    <a:pt x="521225" y="3420"/>
                  </a:cubicBezTo>
                  <a:cubicBezTo>
                    <a:pt x="545067" y="-720"/>
                    <a:pt x="570566" y="248"/>
                    <a:pt x="594707" y="102"/>
                  </a:cubicBezTo>
                  <a:cubicBezTo>
                    <a:pt x="635464" y="-142"/>
                    <a:pt x="676233" y="16"/>
                    <a:pt x="716989" y="108"/>
                  </a:cubicBezTo>
                  <a:cubicBezTo>
                    <a:pt x="750640" y="181"/>
                    <a:pt x="784286" y="297"/>
                    <a:pt x="817937" y="498"/>
                  </a:cubicBezTo>
                  <a:cubicBezTo>
                    <a:pt x="841488" y="638"/>
                    <a:pt x="865294" y="-574"/>
                    <a:pt x="888449" y="4327"/>
                  </a:cubicBezTo>
                  <a:cubicBezTo>
                    <a:pt x="952871" y="17953"/>
                    <a:pt x="1021172" y="74503"/>
                    <a:pt x="1055786" y="129325"/>
                  </a:cubicBezTo>
                  <a:cubicBezTo>
                    <a:pt x="1084664" y="175050"/>
                    <a:pt x="1096853" y="237463"/>
                    <a:pt x="1083568" y="290160"/>
                  </a:cubicBezTo>
                  <a:lnTo>
                    <a:pt x="1082064" y="295986"/>
                  </a:lnTo>
                  <a:cubicBezTo>
                    <a:pt x="1060413" y="383326"/>
                    <a:pt x="999558" y="439730"/>
                    <a:pt x="918666" y="473522"/>
                  </a:cubicBezTo>
                  <a:cubicBezTo>
                    <a:pt x="880460" y="489486"/>
                    <a:pt x="840672" y="503367"/>
                    <a:pt x="811447" y="534048"/>
                  </a:cubicBezTo>
                  <a:cubicBezTo>
                    <a:pt x="803270" y="542633"/>
                    <a:pt x="796609" y="551881"/>
                    <a:pt x="793126" y="563358"/>
                  </a:cubicBezTo>
                  <a:cubicBezTo>
                    <a:pt x="787288" y="582586"/>
                    <a:pt x="787702" y="605606"/>
                    <a:pt x="787117" y="625503"/>
                  </a:cubicBezTo>
                  <a:cubicBezTo>
                    <a:pt x="785905" y="666358"/>
                    <a:pt x="786855" y="707309"/>
                    <a:pt x="787427" y="748175"/>
                  </a:cubicBezTo>
                  <a:cubicBezTo>
                    <a:pt x="806052" y="772962"/>
                    <a:pt x="827131" y="789839"/>
                    <a:pt x="856490" y="800732"/>
                  </a:cubicBezTo>
                  <a:cubicBezTo>
                    <a:pt x="897326" y="815892"/>
                    <a:pt x="942125" y="809737"/>
                    <a:pt x="984075" y="803009"/>
                  </a:cubicBezTo>
                  <a:cubicBezTo>
                    <a:pt x="1089078" y="786174"/>
                    <a:pt x="1182951" y="749789"/>
                    <a:pt x="1279369" y="706207"/>
                  </a:cubicBezTo>
                  <a:lnTo>
                    <a:pt x="1309099" y="698846"/>
                  </a:lnTo>
                  <a:cubicBezTo>
                    <a:pt x="1333648" y="702024"/>
                    <a:pt x="1348967" y="709714"/>
                    <a:pt x="1364706" y="729240"/>
                  </a:cubicBezTo>
                  <a:cubicBezTo>
                    <a:pt x="1385516" y="755062"/>
                    <a:pt x="1389979" y="783446"/>
                    <a:pt x="1390186" y="815283"/>
                  </a:cubicBezTo>
                  <a:close/>
                </a:path>
              </a:pathLst>
            </a:custGeom>
            <a:solidFill>
              <a:srgbClr val="494E62"/>
            </a:solidFill>
            <a:ln w="6089" cap="flat">
              <a:noFill/>
              <a:prstDash val="solid"/>
              <a:miter/>
            </a:ln>
          </p:spPr>
          <p:txBody>
            <a:bodyPr rtlCol="0" anchor="ctr"/>
            <a:lstStyle/>
            <a:p>
              <a:endParaRPr lang="it-IT"/>
            </a:p>
          </p:txBody>
        </p:sp>
        <p:sp>
          <p:nvSpPr>
            <p:cNvPr id="34" name="Figura a mano libera: forma 33">
              <a:extLst>
                <a:ext uri="{FF2B5EF4-FFF2-40B4-BE49-F238E27FC236}">
                  <a16:creationId xmlns:a16="http://schemas.microsoft.com/office/drawing/2014/main" id="{B657389A-8481-6C06-418E-DE150CA6B497}"/>
                </a:ext>
              </a:extLst>
            </p:cNvPr>
            <p:cNvSpPr/>
            <p:nvPr/>
          </p:nvSpPr>
          <p:spPr>
            <a:xfrm>
              <a:off x="6064466" y="4017790"/>
              <a:ext cx="431043" cy="251643"/>
            </a:xfrm>
            <a:custGeom>
              <a:avLst/>
              <a:gdLst>
                <a:gd name="connsiteX0" fmla="*/ 81410 w 431043"/>
                <a:gd name="connsiteY0" fmla="*/ 2854 h 251643"/>
                <a:gd name="connsiteX1" fmla="*/ 249655 w 431043"/>
                <a:gd name="connsiteY1" fmla="*/ 1886 h 251643"/>
                <a:gd name="connsiteX2" fmla="*/ 370159 w 431043"/>
                <a:gd name="connsiteY2" fmla="*/ 6501 h 251643"/>
                <a:gd name="connsiteX3" fmla="*/ 427738 w 431043"/>
                <a:gd name="connsiteY3" fmla="*/ 62631 h 251643"/>
                <a:gd name="connsiteX4" fmla="*/ 425644 w 431043"/>
                <a:gd name="connsiteY4" fmla="*/ 105361 h 251643"/>
                <a:gd name="connsiteX5" fmla="*/ 285638 w 431043"/>
                <a:gd name="connsiteY5" fmla="*/ 190618 h 251643"/>
                <a:gd name="connsiteX6" fmla="*/ 215443 w 431043"/>
                <a:gd name="connsiteY6" fmla="*/ 251619 h 251643"/>
                <a:gd name="connsiteX7" fmla="*/ 98111 w 431043"/>
                <a:gd name="connsiteY7" fmla="*/ 172274 h 251643"/>
                <a:gd name="connsiteX8" fmla="*/ 38870 w 431043"/>
                <a:gd name="connsiteY8" fmla="*/ 148054 h 251643"/>
                <a:gd name="connsiteX9" fmla="*/ 1194 w 431043"/>
                <a:gd name="connsiteY9" fmla="*/ 100764 h 251643"/>
                <a:gd name="connsiteX10" fmla="*/ 13164 w 431043"/>
                <a:gd name="connsiteY10" fmla="*/ 46381 h 251643"/>
                <a:gd name="connsiteX11" fmla="*/ 81410 w 431043"/>
                <a:gd name="connsiteY11" fmla="*/ 2854 h 2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1043" h="251643">
                  <a:moveTo>
                    <a:pt x="81410" y="2854"/>
                  </a:moveTo>
                  <a:cubicBezTo>
                    <a:pt x="136712" y="-1079"/>
                    <a:pt x="194139" y="1862"/>
                    <a:pt x="249655" y="1886"/>
                  </a:cubicBezTo>
                  <a:cubicBezTo>
                    <a:pt x="284402" y="1898"/>
                    <a:pt x="337853" y="-4677"/>
                    <a:pt x="370159" y="6501"/>
                  </a:cubicBezTo>
                  <a:cubicBezTo>
                    <a:pt x="394994" y="15098"/>
                    <a:pt x="417655" y="38655"/>
                    <a:pt x="427738" y="62631"/>
                  </a:cubicBezTo>
                  <a:cubicBezTo>
                    <a:pt x="433352" y="75990"/>
                    <a:pt x="431215" y="92362"/>
                    <a:pt x="425644" y="105361"/>
                  </a:cubicBezTo>
                  <a:cubicBezTo>
                    <a:pt x="404316" y="155134"/>
                    <a:pt x="330693" y="170764"/>
                    <a:pt x="285638" y="190618"/>
                  </a:cubicBezTo>
                  <a:cubicBezTo>
                    <a:pt x="255780" y="205870"/>
                    <a:pt x="237399" y="227302"/>
                    <a:pt x="215443" y="251619"/>
                  </a:cubicBezTo>
                  <a:cubicBezTo>
                    <a:pt x="179947" y="216860"/>
                    <a:pt x="144853" y="189589"/>
                    <a:pt x="98111" y="172274"/>
                  </a:cubicBezTo>
                  <a:cubicBezTo>
                    <a:pt x="78366" y="164955"/>
                    <a:pt x="57080" y="158806"/>
                    <a:pt x="38870" y="148054"/>
                  </a:cubicBezTo>
                  <a:cubicBezTo>
                    <a:pt x="21779" y="137959"/>
                    <a:pt x="5090" y="120960"/>
                    <a:pt x="1194" y="100764"/>
                  </a:cubicBezTo>
                  <a:cubicBezTo>
                    <a:pt x="-2484" y="81670"/>
                    <a:pt x="2460" y="62333"/>
                    <a:pt x="13164" y="46381"/>
                  </a:cubicBezTo>
                  <a:cubicBezTo>
                    <a:pt x="29621" y="21838"/>
                    <a:pt x="52983" y="8492"/>
                    <a:pt x="81410" y="2854"/>
                  </a:cubicBezTo>
                  <a:close/>
                </a:path>
              </a:pathLst>
            </a:custGeom>
            <a:solidFill>
              <a:srgbClr val="FFDAB9"/>
            </a:solidFill>
            <a:ln w="6089" cap="flat">
              <a:noFill/>
              <a:prstDash val="solid"/>
              <a:miter/>
            </a:ln>
          </p:spPr>
          <p:txBody>
            <a:bodyPr rtlCol="0" anchor="ctr"/>
            <a:lstStyle/>
            <a:p>
              <a:endParaRPr lang="it-IT"/>
            </a:p>
          </p:txBody>
        </p:sp>
      </p:grpSp>
      <p:sp>
        <p:nvSpPr>
          <p:cNvPr id="35" name="Figura a mano libera: forma 34">
            <a:extLst>
              <a:ext uri="{FF2B5EF4-FFF2-40B4-BE49-F238E27FC236}">
                <a16:creationId xmlns:a16="http://schemas.microsoft.com/office/drawing/2014/main" id="{13CD8F28-9260-B7FF-D6F9-02DE99F22131}"/>
              </a:ext>
            </a:extLst>
          </p:cNvPr>
          <p:cNvSpPr/>
          <p:nvPr/>
        </p:nvSpPr>
        <p:spPr>
          <a:xfrm>
            <a:off x="11225721" y="755011"/>
            <a:ext cx="801550" cy="79084"/>
          </a:xfrm>
          <a:custGeom>
            <a:avLst/>
            <a:gdLst>
              <a:gd name="connsiteX0" fmla="*/ 112223 w 3303292"/>
              <a:gd name="connsiteY0" fmla="*/ 317845 h 489935"/>
              <a:gd name="connsiteX1" fmla="*/ 112223 w 3303292"/>
              <a:gd name="connsiteY1" fmla="*/ 317845 h 489935"/>
              <a:gd name="connsiteX2" fmla="*/ 76699 w 3303292"/>
              <a:gd name="connsiteY2" fmla="*/ 317845 h 489935"/>
              <a:gd name="connsiteX3" fmla="*/ 76699 w 3303292"/>
              <a:gd name="connsiteY3" fmla="*/ 321617 h 489935"/>
              <a:gd name="connsiteX4" fmla="*/ 84174 w 3303292"/>
              <a:gd name="connsiteY4" fmla="*/ 483877 h 489935"/>
              <a:gd name="connsiteX5" fmla="*/ 507 w 3303292"/>
              <a:gd name="connsiteY5" fmla="*/ 483877 h 489935"/>
              <a:gd name="connsiteX6" fmla="*/ 8050 w 3303292"/>
              <a:gd name="connsiteY6" fmla="*/ 332178 h 489935"/>
              <a:gd name="connsiteX7" fmla="*/ 507 w 3303292"/>
              <a:gd name="connsiteY7" fmla="*/ 53263 h 489935"/>
              <a:gd name="connsiteX8" fmla="*/ 135952 w 3303292"/>
              <a:gd name="connsiteY8" fmla="*/ 53263 h 489935"/>
              <a:gd name="connsiteX9" fmla="*/ 231415 w 3303292"/>
              <a:gd name="connsiteY9" fmla="*/ 85701 h 489935"/>
              <a:gd name="connsiteX10" fmla="*/ 267009 w 3303292"/>
              <a:gd name="connsiteY10" fmla="*/ 171838 h 489935"/>
              <a:gd name="connsiteX11" fmla="*/ 267009 w 3303292"/>
              <a:gd name="connsiteY11" fmla="*/ 171838 h 489935"/>
              <a:gd name="connsiteX12" fmla="*/ 246092 w 3303292"/>
              <a:gd name="connsiteY12" fmla="*/ 245767 h 489935"/>
              <a:gd name="connsiteX13" fmla="*/ 189650 w 3303292"/>
              <a:gd name="connsiteY13" fmla="*/ 298505 h 489935"/>
              <a:gd name="connsiteX14" fmla="*/ 189650 w 3303292"/>
              <a:gd name="connsiteY14" fmla="*/ 298505 h 489935"/>
              <a:gd name="connsiteX15" fmla="*/ 298212 w 3303292"/>
              <a:gd name="connsiteY15" fmla="*/ 452056 h 489935"/>
              <a:gd name="connsiteX16" fmla="*/ 222706 w 3303292"/>
              <a:gd name="connsiteY16" fmla="*/ 490735 h 489935"/>
              <a:gd name="connsiteX17" fmla="*/ 125322 w 3303292"/>
              <a:gd name="connsiteY17" fmla="*/ 317227 h 489935"/>
              <a:gd name="connsiteX18" fmla="*/ 112223 w 3303292"/>
              <a:gd name="connsiteY18" fmla="*/ 317845 h 489935"/>
              <a:gd name="connsiteX19" fmla="*/ 113458 w 3303292"/>
              <a:gd name="connsiteY19" fmla="*/ 116288 h 489935"/>
              <a:gd name="connsiteX20" fmla="*/ 113458 w 3303292"/>
              <a:gd name="connsiteY20" fmla="*/ 116288 h 489935"/>
              <a:gd name="connsiteX21" fmla="*/ 82940 w 3303292"/>
              <a:gd name="connsiteY21" fmla="*/ 116288 h 489935"/>
              <a:gd name="connsiteX22" fmla="*/ 78551 w 3303292"/>
              <a:gd name="connsiteY22" fmla="*/ 257289 h 489935"/>
              <a:gd name="connsiteX23" fmla="*/ 121002 w 3303292"/>
              <a:gd name="connsiteY23" fmla="*/ 257289 h 489935"/>
              <a:gd name="connsiteX24" fmla="*/ 169351 w 3303292"/>
              <a:gd name="connsiteY24" fmla="*/ 236715 h 489935"/>
              <a:gd name="connsiteX25" fmla="*/ 186496 w 3303292"/>
              <a:gd name="connsiteY25" fmla="*/ 178079 h 489935"/>
              <a:gd name="connsiteX26" fmla="*/ 186496 w 3303292"/>
              <a:gd name="connsiteY26" fmla="*/ 178079 h 489935"/>
              <a:gd name="connsiteX27" fmla="*/ 113458 w 3303292"/>
              <a:gd name="connsiteY27" fmla="*/ 116288 h 489935"/>
              <a:gd name="connsiteX28" fmla="*/ 410547 w 3303292"/>
              <a:gd name="connsiteY28" fmla="*/ 483877 h 489935"/>
              <a:gd name="connsiteX29" fmla="*/ 350333 w 3303292"/>
              <a:gd name="connsiteY29" fmla="*/ 460422 h 489935"/>
              <a:gd name="connsiteX30" fmla="*/ 326947 w 3303292"/>
              <a:gd name="connsiteY30" fmla="*/ 397397 h 489935"/>
              <a:gd name="connsiteX31" fmla="*/ 363089 w 3303292"/>
              <a:gd name="connsiteY31" fmla="*/ 328749 h 489935"/>
              <a:gd name="connsiteX32" fmla="*/ 451146 w 3303292"/>
              <a:gd name="connsiteY32" fmla="*/ 299740 h 489935"/>
              <a:gd name="connsiteX33" fmla="*/ 451146 w 3303292"/>
              <a:gd name="connsiteY33" fmla="*/ 299740 h 489935"/>
              <a:gd name="connsiteX34" fmla="*/ 493528 w 3303292"/>
              <a:gd name="connsiteY34" fmla="*/ 299740 h 489935"/>
              <a:gd name="connsiteX35" fmla="*/ 493528 w 3303292"/>
              <a:gd name="connsiteY35" fmla="*/ 289110 h 489935"/>
              <a:gd name="connsiteX36" fmla="*/ 481047 w 3303292"/>
              <a:gd name="connsiteY36" fmla="*/ 247344 h 489935"/>
              <a:gd name="connsiteX37" fmla="*/ 434275 w 3303292"/>
              <a:gd name="connsiteY37" fmla="*/ 236097 h 489935"/>
              <a:gd name="connsiteX38" fmla="*/ 434275 w 3303292"/>
              <a:gd name="connsiteY38" fmla="*/ 236097 h 489935"/>
              <a:gd name="connsiteX39" fmla="*/ 400260 w 3303292"/>
              <a:gd name="connsiteY39" fmla="*/ 241995 h 489935"/>
              <a:gd name="connsiteX40" fmla="*/ 356231 w 3303292"/>
              <a:gd name="connsiteY40" fmla="*/ 260443 h 489935"/>
              <a:gd name="connsiteX41" fmla="*/ 356231 w 3303292"/>
              <a:gd name="connsiteY41" fmla="*/ 260443 h 489935"/>
              <a:gd name="connsiteX42" fmla="*/ 338126 w 3303292"/>
              <a:gd name="connsiteY42" fmla="*/ 211134 h 489935"/>
              <a:gd name="connsiteX43" fmla="*/ 403346 w 3303292"/>
              <a:gd name="connsiteY43" fmla="*/ 177461 h 489935"/>
              <a:gd name="connsiteX44" fmla="*/ 466713 w 3303292"/>
              <a:gd name="connsiteY44" fmla="*/ 162442 h 489935"/>
              <a:gd name="connsiteX45" fmla="*/ 466713 w 3303292"/>
              <a:gd name="connsiteY45" fmla="*/ 162442 h 489935"/>
              <a:gd name="connsiteX46" fmla="*/ 564714 w 3303292"/>
              <a:gd name="connsiteY46" fmla="*/ 257289 h 489935"/>
              <a:gd name="connsiteX47" fmla="*/ 564714 w 3303292"/>
              <a:gd name="connsiteY47" fmla="*/ 257289 h 489935"/>
              <a:gd name="connsiteX48" fmla="*/ 564714 w 3303292"/>
              <a:gd name="connsiteY48" fmla="*/ 379635 h 489935"/>
              <a:gd name="connsiteX49" fmla="*/ 586523 w 3303292"/>
              <a:gd name="connsiteY49" fmla="*/ 457611 h 489935"/>
              <a:gd name="connsiteX50" fmla="*/ 586523 w 3303292"/>
              <a:gd name="connsiteY50" fmla="*/ 457611 h 489935"/>
              <a:gd name="connsiteX51" fmla="*/ 520412 w 3303292"/>
              <a:gd name="connsiteY51" fmla="*/ 485729 h 489935"/>
              <a:gd name="connsiteX52" fmla="*/ 497300 w 3303292"/>
              <a:gd name="connsiteY52" fmla="*/ 432030 h 489935"/>
              <a:gd name="connsiteX53" fmla="*/ 497300 w 3303292"/>
              <a:gd name="connsiteY53" fmla="*/ 432030 h 489935"/>
              <a:gd name="connsiteX54" fmla="*/ 410547 w 3303292"/>
              <a:gd name="connsiteY54" fmla="*/ 483877 h 489935"/>
              <a:gd name="connsiteX55" fmla="*/ 410547 w 3303292"/>
              <a:gd name="connsiteY55" fmla="*/ 483877 h 489935"/>
              <a:gd name="connsiteX56" fmla="*/ 436744 w 3303292"/>
              <a:gd name="connsiteY56" fmla="*/ 420166 h 489935"/>
              <a:gd name="connsiteX57" fmla="*/ 436744 w 3303292"/>
              <a:gd name="connsiteY57" fmla="*/ 420166 h 489935"/>
              <a:gd name="connsiteX58" fmla="*/ 493528 w 3303292"/>
              <a:gd name="connsiteY58" fmla="*/ 394586 h 489935"/>
              <a:gd name="connsiteX59" fmla="*/ 493528 w 3303292"/>
              <a:gd name="connsiteY59" fmla="*/ 394586 h 489935"/>
              <a:gd name="connsiteX60" fmla="*/ 493528 w 3303292"/>
              <a:gd name="connsiteY60" fmla="*/ 352820 h 489935"/>
              <a:gd name="connsiteX61" fmla="*/ 439899 w 3303292"/>
              <a:gd name="connsiteY61" fmla="*/ 345277 h 489935"/>
              <a:gd name="connsiteX62" fmla="*/ 439899 w 3303292"/>
              <a:gd name="connsiteY62" fmla="*/ 345277 h 489935"/>
              <a:gd name="connsiteX63" fmla="*/ 400534 w 3303292"/>
              <a:gd name="connsiteY63" fmla="*/ 380252 h 489935"/>
              <a:gd name="connsiteX64" fmla="*/ 400534 w 3303292"/>
              <a:gd name="connsiteY64" fmla="*/ 380252 h 489935"/>
              <a:gd name="connsiteX65" fmla="*/ 410547 w 3303292"/>
              <a:gd name="connsiteY65" fmla="*/ 409262 h 489935"/>
              <a:gd name="connsiteX66" fmla="*/ 436744 w 3303292"/>
              <a:gd name="connsiteY66" fmla="*/ 420166 h 489935"/>
              <a:gd name="connsiteX67" fmla="*/ 628974 w 3303292"/>
              <a:gd name="connsiteY67" fmla="*/ 181782 h 489935"/>
              <a:gd name="connsiteX68" fmla="*/ 665184 w 3303292"/>
              <a:gd name="connsiteY68" fmla="*/ 181782 h 489935"/>
              <a:gd name="connsiteX69" fmla="*/ 665184 w 3303292"/>
              <a:gd name="connsiteY69" fmla="*/ 113751 h 489935"/>
              <a:gd name="connsiteX70" fmla="*/ 749400 w 3303292"/>
              <a:gd name="connsiteY70" fmla="*/ 97566 h 489935"/>
              <a:gd name="connsiteX71" fmla="*/ 741308 w 3303292"/>
              <a:gd name="connsiteY71" fmla="*/ 181782 h 489935"/>
              <a:gd name="connsiteX72" fmla="*/ 816814 w 3303292"/>
              <a:gd name="connsiteY72" fmla="*/ 181782 h 489935"/>
              <a:gd name="connsiteX73" fmla="*/ 809956 w 3303292"/>
              <a:gd name="connsiteY73" fmla="*/ 232943 h 489935"/>
              <a:gd name="connsiteX74" fmla="*/ 738839 w 3303292"/>
              <a:gd name="connsiteY74" fmla="*/ 232943 h 489935"/>
              <a:gd name="connsiteX75" fmla="*/ 735684 w 3303292"/>
              <a:gd name="connsiteY75" fmla="*/ 363382 h 489935"/>
              <a:gd name="connsiteX76" fmla="*/ 741308 w 3303292"/>
              <a:gd name="connsiteY76" fmla="*/ 402404 h 489935"/>
              <a:gd name="connsiteX77" fmla="*/ 761882 w 3303292"/>
              <a:gd name="connsiteY77" fmla="*/ 412074 h 489935"/>
              <a:gd name="connsiteX78" fmla="*/ 801864 w 3303292"/>
              <a:gd name="connsiteY78" fmla="*/ 405216 h 489935"/>
              <a:gd name="connsiteX79" fmla="*/ 801864 w 3303292"/>
              <a:gd name="connsiteY79" fmla="*/ 405216 h 489935"/>
              <a:gd name="connsiteX80" fmla="*/ 805567 w 3303292"/>
              <a:gd name="connsiteY80" fmla="*/ 449518 h 489935"/>
              <a:gd name="connsiteX81" fmla="*/ 733215 w 3303292"/>
              <a:gd name="connsiteY81" fmla="*/ 483877 h 489935"/>
              <a:gd name="connsiteX82" fmla="*/ 682055 w 3303292"/>
              <a:gd name="connsiteY82" fmla="*/ 461108 h 489935"/>
              <a:gd name="connsiteX83" fmla="*/ 662029 w 3303292"/>
              <a:gd name="connsiteY83" fmla="*/ 401444 h 489935"/>
              <a:gd name="connsiteX84" fmla="*/ 662029 w 3303292"/>
              <a:gd name="connsiteY84" fmla="*/ 401444 h 489935"/>
              <a:gd name="connsiteX85" fmla="*/ 665801 w 3303292"/>
              <a:gd name="connsiteY85" fmla="*/ 331561 h 489935"/>
              <a:gd name="connsiteX86" fmla="*/ 665184 w 3303292"/>
              <a:gd name="connsiteY86" fmla="*/ 232943 h 489935"/>
              <a:gd name="connsiteX87" fmla="*/ 622116 w 3303292"/>
              <a:gd name="connsiteY87" fmla="*/ 232943 h 489935"/>
              <a:gd name="connsiteX88" fmla="*/ 628974 w 3303292"/>
              <a:gd name="connsiteY88" fmla="*/ 181782 h 489935"/>
              <a:gd name="connsiteX89" fmla="*/ 924759 w 3303292"/>
              <a:gd name="connsiteY89" fmla="*/ 483877 h 489935"/>
              <a:gd name="connsiteX90" fmla="*/ 864546 w 3303292"/>
              <a:gd name="connsiteY90" fmla="*/ 460422 h 489935"/>
              <a:gd name="connsiteX91" fmla="*/ 841160 w 3303292"/>
              <a:gd name="connsiteY91" fmla="*/ 397397 h 489935"/>
              <a:gd name="connsiteX92" fmla="*/ 877371 w 3303292"/>
              <a:gd name="connsiteY92" fmla="*/ 328749 h 489935"/>
              <a:gd name="connsiteX93" fmla="*/ 965359 w 3303292"/>
              <a:gd name="connsiteY93" fmla="*/ 299740 h 489935"/>
              <a:gd name="connsiteX94" fmla="*/ 965359 w 3303292"/>
              <a:gd name="connsiteY94" fmla="*/ 299740 h 489935"/>
              <a:gd name="connsiteX95" fmla="*/ 1007810 w 3303292"/>
              <a:gd name="connsiteY95" fmla="*/ 299740 h 489935"/>
              <a:gd name="connsiteX96" fmla="*/ 1007810 w 3303292"/>
              <a:gd name="connsiteY96" fmla="*/ 289110 h 489935"/>
              <a:gd name="connsiteX97" fmla="*/ 995328 w 3303292"/>
              <a:gd name="connsiteY97" fmla="*/ 247344 h 489935"/>
              <a:gd name="connsiteX98" fmla="*/ 948488 w 3303292"/>
              <a:gd name="connsiteY98" fmla="*/ 236097 h 489935"/>
              <a:gd name="connsiteX99" fmla="*/ 948488 w 3303292"/>
              <a:gd name="connsiteY99" fmla="*/ 236097 h 489935"/>
              <a:gd name="connsiteX100" fmla="*/ 914472 w 3303292"/>
              <a:gd name="connsiteY100" fmla="*/ 241995 h 489935"/>
              <a:gd name="connsiteX101" fmla="*/ 870513 w 3303292"/>
              <a:gd name="connsiteY101" fmla="*/ 260443 h 489935"/>
              <a:gd name="connsiteX102" fmla="*/ 870513 w 3303292"/>
              <a:gd name="connsiteY102" fmla="*/ 260443 h 489935"/>
              <a:gd name="connsiteX103" fmla="*/ 852407 w 3303292"/>
              <a:gd name="connsiteY103" fmla="*/ 211134 h 489935"/>
              <a:gd name="connsiteX104" fmla="*/ 917627 w 3303292"/>
              <a:gd name="connsiteY104" fmla="*/ 177461 h 489935"/>
              <a:gd name="connsiteX105" fmla="*/ 980926 w 3303292"/>
              <a:gd name="connsiteY105" fmla="*/ 162442 h 489935"/>
              <a:gd name="connsiteX106" fmla="*/ 980926 w 3303292"/>
              <a:gd name="connsiteY106" fmla="*/ 162442 h 489935"/>
              <a:gd name="connsiteX107" fmla="*/ 1078927 w 3303292"/>
              <a:gd name="connsiteY107" fmla="*/ 257289 h 489935"/>
              <a:gd name="connsiteX108" fmla="*/ 1078927 w 3303292"/>
              <a:gd name="connsiteY108" fmla="*/ 257289 h 489935"/>
              <a:gd name="connsiteX109" fmla="*/ 1078927 w 3303292"/>
              <a:gd name="connsiteY109" fmla="*/ 379635 h 489935"/>
              <a:gd name="connsiteX110" fmla="*/ 1100804 w 3303292"/>
              <a:gd name="connsiteY110" fmla="*/ 457611 h 489935"/>
              <a:gd name="connsiteX111" fmla="*/ 1100804 w 3303292"/>
              <a:gd name="connsiteY111" fmla="*/ 457611 h 489935"/>
              <a:gd name="connsiteX112" fmla="*/ 1034624 w 3303292"/>
              <a:gd name="connsiteY112" fmla="*/ 485729 h 489935"/>
              <a:gd name="connsiteX113" fmla="*/ 1011513 w 3303292"/>
              <a:gd name="connsiteY113" fmla="*/ 432030 h 489935"/>
              <a:gd name="connsiteX114" fmla="*/ 1011513 w 3303292"/>
              <a:gd name="connsiteY114" fmla="*/ 432030 h 489935"/>
              <a:gd name="connsiteX115" fmla="*/ 924759 w 3303292"/>
              <a:gd name="connsiteY115" fmla="*/ 483877 h 489935"/>
              <a:gd name="connsiteX116" fmla="*/ 924759 w 3303292"/>
              <a:gd name="connsiteY116" fmla="*/ 483877 h 489935"/>
              <a:gd name="connsiteX117" fmla="*/ 951025 w 3303292"/>
              <a:gd name="connsiteY117" fmla="*/ 420166 h 489935"/>
              <a:gd name="connsiteX118" fmla="*/ 951025 w 3303292"/>
              <a:gd name="connsiteY118" fmla="*/ 420166 h 489935"/>
              <a:gd name="connsiteX119" fmla="*/ 1007810 w 3303292"/>
              <a:gd name="connsiteY119" fmla="*/ 394586 h 489935"/>
              <a:gd name="connsiteX120" fmla="*/ 1007810 w 3303292"/>
              <a:gd name="connsiteY120" fmla="*/ 394586 h 489935"/>
              <a:gd name="connsiteX121" fmla="*/ 1007810 w 3303292"/>
              <a:gd name="connsiteY121" fmla="*/ 352820 h 489935"/>
              <a:gd name="connsiteX122" fmla="*/ 954112 w 3303292"/>
              <a:gd name="connsiteY122" fmla="*/ 345277 h 489935"/>
              <a:gd name="connsiteX123" fmla="*/ 954112 w 3303292"/>
              <a:gd name="connsiteY123" fmla="*/ 345277 h 489935"/>
              <a:gd name="connsiteX124" fmla="*/ 914815 w 3303292"/>
              <a:gd name="connsiteY124" fmla="*/ 380252 h 489935"/>
              <a:gd name="connsiteX125" fmla="*/ 914815 w 3303292"/>
              <a:gd name="connsiteY125" fmla="*/ 380252 h 489935"/>
              <a:gd name="connsiteX126" fmla="*/ 924759 w 3303292"/>
              <a:gd name="connsiteY126" fmla="*/ 409262 h 489935"/>
              <a:gd name="connsiteX127" fmla="*/ 951025 w 3303292"/>
              <a:gd name="connsiteY127" fmla="*/ 420166 h 489935"/>
              <a:gd name="connsiteX128" fmla="*/ 1143255 w 3303292"/>
              <a:gd name="connsiteY128" fmla="*/ 181782 h 489935"/>
              <a:gd name="connsiteX129" fmla="*/ 1179397 w 3303292"/>
              <a:gd name="connsiteY129" fmla="*/ 181782 h 489935"/>
              <a:gd name="connsiteX130" fmla="*/ 1179397 w 3303292"/>
              <a:gd name="connsiteY130" fmla="*/ 113751 h 489935"/>
              <a:gd name="connsiteX131" fmla="*/ 1263682 w 3303292"/>
              <a:gd name="connsiteY131" fmla="*/ 97566 h 489935"/>
              <a:gd name="connsiteX132" fmla="*/ 1255521 w 3303292"/>
              <a:gd name="connsiteY132" fmla="*/ 181782 h 489935"/>
              <a:gd name="connsiteX133" fmla="*/ 1331096 w 3303292"/>
              <a:gd name="connsiteY133" fmla="*/ 181782 h 489935"/>
              <a:gd name="connsiteX134" fmla="*/ 1324169 w 3303292"/>
              <a:gd name="connsiteY134" fmla="*/ 232943 h 489935"/>
              <a:gd name="connsiteX135" fmla="*/ 1253052 w 3303292"/>
              <a:gd name="connsiteY135" fmla="*/ 232943 h 489935"/>
              <a:gd name="connsiteX136" fmla="*/ 1249966 w 3303292"/>
              <a:gd name="connsiteY136" fmla="*/ 363382 h 489935"/>
              <a:gd name="connsiteX137" fmla="*/ 1255521 w 3303292"/>
              <a:gd name="connsiteY137" fmla="*/ 402404 h 489935"/>
              <a:gd name="connsiteX138" fmla="*/ 1276163 w 3303292"/>
              <a:gd name="connsiteY138" fmla="*/ 412074 h 489935"/>
              <a:gd name="connsiteX139" fmla="*/ 1316077 w 3303292"/>
              <a:gd name="connsiteY139" fmla="*/ 405216 h 489935"/>
              <a:gd name="connsiteX140" fmla="*/ 1316077 w 3303292"/>
              <a:gd name="connsiteY140" fmla="*/ 405216 h 489935"/>
              <a:gd name="connsiteX141" fmla="*/ 1319849 w 3303292"/>
              <a:gd name="connsiteY141" fmla="*/ 449518 h 489935"/>
              <a:gd name="connsiteX142" fmla="*/ 1247428 w 3303292"/>
              <a:gd name="connsiteY142" fmla="*/ 483877 h 489935"/>
              <a:gd name="connsiteX143" fmla="*/ 1196268 w 3303292"/>
              <a:gd name="connsiteY143" fmla="*/ 461108 h 489935"/>
              <a:gd name="connsiteX144" fmla="*/ 1176311 w 3303292"/>
              <a:gd name="connsiteY144" fmla="*/ 401444 h 489935"/>
              <a:gd name="connsiteX145" fmla="*/ 1176311 w 3303292"/>
              <a:gd name="connsiteY145" fmla="*/ 401444 h 489935"/>
              <a:gd name="connsiteX146" fmla="*/ 1180014 w 3303292"/>
              <a:gd name="connsiteY146" fmla="*/ 331561 h 489935"/>
              <a:gd name="connsiteX147" fmla="*/ 1179397 w 3303292"/>
              <a:gd name="connsiteY147" fmla="*/ 232943 h 489935"/>
              <a:gd name="connsiteX148" fmla="*/ 1136329 w 3303292"/>
              <a:gd name="connsiteY148" fmla="*/ 232943 h 489935"/>
              <a:gd name="connsiteX149" fmla="*/ 1143255 w 3303292"/>
              <a:gd name="connsiteY149" fmla="*/ 181782 h 489935"/>
              <a:gd name="connsiteX150" fmla="*/ 1357911 w 3303292"/>
              <a:gd name="connsiteY150" fmla="*/ 353438 h 489935"/>
              <a:gd name="connsiteX151" fmla="*/ 1400979 w 3303292"/>
              <a:gd name="connsiteY151" fmla="*/ 217992 h 489935"/>
              <a:gd name="connsiteX152" fmla="*/ 1501723 w 3303292"/>
              <a:gd name="connsiteY152" fmla="*/ 162442 h 489935"/>
              <a:gd name="connsiteX153" fmla="*/ 1591631 w 3303292"/>
              <a:gd name="connsiteY153" fmla="*/ 199887 h 489935"/>
              <a:gd name="connsiteX154" fmla="*/ 1623727 w 3303292"/>
              <a:gd name="connsiteY154" fmla="*/ 299122 h 489935"/>
              <a:gd name="connsiteX155" fmla="*/ 1623727 w 3303292"/>
              <a:gd name="connsiteY155" fmla="*/ 299122 h 489935"/>
              <a:gd name="connsiteX156" fmla="*/ 1582236 w 3303292"/>
              <a:gd name="connsiteY156" fmla="*/ 436145 h 489935"/>
              <a:gd name="connsiteX157" fmla="*/ 1477720 w 3303292"/>
              <a:gd name="connsiteY157" fmla="*/ 490735 h 489935"/>
              <a:gd name="connsiteX158" fmla="*/ 1477720 w 3303292"/>
              <a:gd name="connsiteY158" fmla="*/ 490735 h 489935"/>
              <a:gd name="connsiteX159" fmla="*/ 1391926 w 3303292"/>
              <a:gd name="connsiteY159" fmla="*/ 451713 h 489935"/>
              <a:gd name="connsiteX160" fmla="*/ 1357911 w 3303292"/>
              <a:gd name="connsiteY160" fmla="*/ 353438 h 489935"/>
              <a:gd name="connsiteX161" fmla="*/ 1357911 w 3303292"/>
              <a:gd name="connsiteY161" fmla="*/ 353438 h 489935"/>
              <a:gd name="connsiteX162" fmla="*/ 1553844 w 3303292"/>
              <a:gd name="connsiteY162" fmla="*/ 331561 h 489935"/>
              <a:gd name="connsiteX163" fmla="*/ 1553844 w 3303292"/>
              <a:gd name="connsiteY163" fmla="*/ 331561 h 489935"/>
              <a:gd name="connsiteX164" fmla="*/ 1492053 w 3303292"/>
              <a:gd name="connsiteY164" fmla="*/ 241104 h 489935"/>
              <a:gd name="connsiteX165" fmla="*/ 1492053 w 3303292"/>
              <a:gd name="connsiteY165" fmla="*/ 241104 h 489935"/>
              <a:gd name="connsiteX166" fmla="*/ 1427794 w 3303292"/>
              <a:gd name="connsiteY166" fmla="*/ 325937 h 489935"/>
              <a:gd name="connsiteX167" fmla="*/ 1427794 w 3303292"/>
              <a:gd name="connsiteY167" fmla="*/ 325937 h 489935"/>
              <a:gd name="connsiteX168" fmla="*/ 1445899 w 3303292"/>
              <a:gd name="connsiteY168" fmla="*/ 395203 h 489935"/>
              <a:gd name="connsiteX169" fmla="*/ 1493630 w 3303292"/>
              <a:gd name="connsiteY169" fmla="*/ 420166 h 489935"/>
              <a:gd name="connsiteX170" fmla="*/ 1538550 w 3303292"/>
              <a:gd name="connsiteY170" fmla="*/ 397397 h 489935"/>
              <a:gd name="connsiteX171" fmla="*/ 1553844 w 3303292"/>
              <a:gd name="connsiteY171" fmla="*/ 331561 h 489935"/>
              <a:gd name="connsiteX172" fmla="*/ 1752314 w 3303292"/>
              <a:gd name="connsiteY172" fmla="*/ 483877 h 489935"/>
              <a:gd name="connsiteX173" fmla="*/ 1752314 w 3303292"/>
              <a:gd name="connsiteY173" fmla="*/ 483877 h 489935"/>
              <a:gd name="connsiteX174" fmla="*/ 1697725 w 3303292"/>
              <a:gd name="connsiteY174" fmla="*/ 461726 h 489935"/>
              <a:gd name="connsiteX175" fmla="*/ 1676808 w 3303292"/>
              <a:gd name="connsiteY175" fmla="*/ 403364 h 489935"/>
              <a:gd name="connsiteX176" fmla="*/ 1676808 w 3303292"/>
              <a:gd name="connsiteY176" fmla="*/ 403364 h 489935"/>
              <a:gd name="connsiteX177" fmla="*/ 1680580 w 3303292"/>
              <a:gd name="connsiteY177" fmla="*/ 331561 h 489935"/>
              <a:gd name="connsiteX178" fmla="*/ 1673653 w 3303292"/>
              <a:gd name="connsiteY178" fmla="*/ 181782 h 489935"/>
              <a:gd name="connsiteX179" fmla="*/ 1757321 w 3303292"/>
              <a:gd name="connsiteY179" fmla="*/ 166214 h 489935"/>
              <a:gd name="connsiteX180" fmla="*/ 1749228 w 3303292"/>
              <a:gd name="connsiteY180" fmla="*/ 355907 h 489935"/>
              <a:gd name="connsiteX181" fmla="*/ 1758898 w 3303292"/>
              <a:gd name="connsiteY181" fmla="*/ 395203 h 489935"/>
              <a:gd name="connsiteX182" fmla="*/ 1789759 w 3303292"/>
              <a:gd name="connsiteY182" fmla="*/ 407684 h 489935"/>
              <a:gd name="connsiteX183" fmla="*/ 1848395 w 3303292"/>
              <a:gd name="connsiteY183" fmla="*/ 386493 h 489935"/>
              <a:gd name="connsiteX184" fmla="*/ 1848395 w 3303292"/>
              <a:gd name="connsiteY184" fmla="*/ 386493 h 489935"/>
              <a:gd name="connsiteX185" fmla="*/ 1848395 w 3303292"/>
              <a:gd name="connsiteY185" fmla="*/ 349049 h 489935"/>
              <a:gd name="connsiteX186" fmla="*/ 1841537 w 3303292"/>
              <a:gd name="connsiteY186" fmla="*/ 184937 h 489935"/>
              <a:gd name="connsiteX187" fmla="*/ 1925822 w 3303292"/>
              <a:gd name="connsiteY187" fmla="*/ 169300 h 489935"/>
              <a:gd name="connsiteX188" fmla="*/ 1918346 w 3303292"/>
              <a:gd name="connsiteY188" fmla="*/ 325320 h 489935"/>
              <a:gd name="connsiteX189" fmla="*/ 1918964 w 3303292"/>
              <a:gd name="connsiteY189" fmla="*/ 376481 h 489935"/>
              <a:gd name="connsiteX190" fmla="*/ 1939538 w 3303292"/>
              <a:gd name="connsiteY190" fmla="*/ 456993 h 489935"/>
              <a:gd name="connsiteX191" fmla="*/ 1939538 w 3303292"/>
              <a:gd name="connsiteY191" fmla="*/ 456993 h 489935"/>
              <a:gd name="connsiteX192" fmla="*/ 1874661 w 3303292"/>
              <a:gd name="connsiteY192" fmla="*/ 485729 h 489935"/>
              <a:gd name="connsiteX193" fmla="*/ 1849698 w 3303292"/>
              <a:gd name="connsiteY193" fmla="*/ 420852 h 489935"/>
              <a:gd name="connsiteX194" fmla="*/ 1849698 w 3303292"/>
              <a:gd name="connsiteY194" fmla="*/ 420852 h 489935"/>
              <a:gd name="connsiteX195" fmla="*/ 1752314 w 3303292"/>
              <a:gd name="connsiteY195" fmla="*/ 483877 h 489935"/>
              <a:gd name="connsiteX196" fmla="*/ 1995705 w 3303292"/>
              <a:gd name="connsiteY196" fmla="*/ 181782 h 489935"/>
              <a:gd name="connsiteX197" fmla="*/ 2079372 w 3303292"/>
              <a:gd name="connsiteY197" fmla="*/ 166214 h 489935"/>
              <a:gd name="connsiteX198" fmla="*/ 2071828 w 3303292"/>
              <a:gd name="connsiteY198" fmla="*/ 321617 h 489935"/>
              <a:gd name="connsiteX199" fmla="*/ 2078686 w 3303292"/>
              <a:gd name="connsiteY199" fmla="*/ 468241 h 489935"/>
              <a:gd name="connsiteX200" fmla="*/ 1995087 w 3303292"/>
              <a:gd name="connsiteY200" fmla="*/ 483877 h 489935"/>
              <a:gd name="connsiteX201" fmla="*/ 2002563 w 3303292"/>
              <a:gd name="connsiteY201" fmla="*/ 332178 h 489935"/>
              <a:gd name="connsiteX202" fmla="*/ 1995705 w 3303292"/>
              <a:gd name="connsiteY202" fmla="*/ 181782 h 489935"/>
              <a:gd name="connsiteX203" fmla="*/ 1991316 w 3303292"/>
              <a:gd name="connsiteY203" fmla="*/ 74797 h 489935"/>
              <a:gd name="connsiteX204" fmla="*/ 2007569 w 3303292"/>
              <a:gd name="connsiteY204" fmla="*/ 37352 h 489935"/>
              <a:gd name="connsiteX205" fmla="*/ 2045014 w 3303292"/>
              <a:gd name="connsiteY205" fmla="*/ 20756 h 489935"/>
              <a:gd name="connsiteX206" fmla="*/ 2077452 w 3303292"/>
              <a:gd name="connsiteY206" fmla="*/ 32346 h 489935"/>
              <a:gd name="connsiteX207" fmla="*/ 2088699 w 3303292"/>
              <a:gd name="connsiteY207" fmla="*/ 66979 h 489935"/>
              <a:gd name="connsiteX208" fmla="*/ 2072789 w 3303292"/>
              <a:gd name="connsiteY208" fmla="*/ 106618 h 489935"/>
              <a:gd name="connsiteX209" fmla="*/ 2035961 w 3303292"/>
              <a:gd name="connsiteY209" fmla="*/ 123146 h 489935"/>
              <a:gd name="connsiteX210" fmla="*/ 2003180 w 3303292"/>
              <a:gd name="connsiteY210" fmla="*/ 109430 h 489935"/>
              <a:gd name="connsiteX211" fmla="*/ 1991316 w 3303292"/>
              <a:gd name="connsiteY211" fmla="*/ 74797 h 489935"/>
              <a:gd name="connsiteX212" fmla="*/ 2148021 w 3303292"/>
              <a:gd name="connsiteY212" fmla="*/ 16436 h 489935"/>
              <a:gd name="connsiteX213" fmla="*/ 2233472 w 3303292"/>
              <a:gd name="connsiteY213" fmla="*/ 799 h 489935"/>
              <a:gd name="connsiteX214" fmla="*/ 2225379 w 3303292"/>
              <a:gd name="connsiteY214" fmla="*/ 321617 h 489935"/>
              <a:gd name="connsiteX215" fmla="*/ 2232237 w 3303292"/>
              <a:gd name="connsiteY215" fmla="*/ 468241 h 489935"/>
              <a:gd name="connsiteX216" fmla="*/ 2148021 w 3303292"/>
              <a:gd name="connsiteY216" fmla="*/ 483877 h 489935"/>
              <a:gd name="connsiteX217" fmla="*/ 2155496 w 3303292"/>
              <a:gd name="connsiteY217" fmla="*/ 332178 h 489935"/>
              <a:gd name="connsiteX218" fmla="*/ 2148021 w 3303292"/>
              <a:gd name="connsiteY218" fmla="*/ 16436 h 489935"/>
              <a:gd name="connsiteX219" fmla="*/ 2305892 w 3303292"/>
              <a:gd name="connsiteY219" fmla="*/ 16436 h 489935"/>
              <a:gd name="connsiteX220" fmla="*/ 2391411 w 3303292"/>
              <a:gd name="connsiteY220" fmla="*/ 799 h 489935"/>
              <a:gd name="connsiteX221" fmla="*/ 2383250 w 3303292"/>
              <a:gd name="connsiteY221" fmla="*/ 321617 h 489935"/>
              <a:gd name="connsiteX222" fmla="*/ 2390108 w 3303292"/>
              <a:gd name="connsiteY222" fmla="*/ 468241 h 489935"/>
              <a:gd name="connsiteX223" fmla="*/ 2305892 w 3303292"/>
              <a:gd name="connsiteY223" fmla="*/ 483877 h 489935"/>
              <a:gd name="connsiteX224" fmla="*/ 2313367 w 3303292"/>
              <a:gd name="connsiteY224" fmla="*/ 332178 h 489935"/>
              <a:gd name="connsiteX225" fmla="*/ 2305892 w 3303292"/>
              <a:gd name="connsiteY225" fmla="*/ 16436 h 489935"/>
              <a:gd name="connsiteX226" fmla="*/ 2576097 w 3303292"/>
              <a:gd name="connsiteY226" fmla="*/ 420166 h 489935"/>
              <a:gd name="connsiteX227" fmla="*/ 2576097 w 3303292"/>
              <a:gd name="connsiteY227" fmla="*/ 420166 h 489935"/>
              <a:gd name="connsiteX228" fmla="*/ 2614159 w 3303292"/>
              <a:gd name="connsiteY228" fmla="*/ 410839 h 489935"/>
              <a:gd name="connsiteX229" fmla="*/ 2645363 w 3303292"/>
              <a:gd name="connsiteY229" fmla="*/ 392117 h 489935"/>
              <a:gd name="connsiteX230" fmla="*/ 2645363 w 3303292"/>
              <a:gd name="connsiteY230" fmla="*/ 392117 h 489935"/>
              <a:gd name="connsiteX231" fmla="*/ 2656610 w 3303292"/>
              <a:gd name="connsiteY231" fmla="*/ 382721 h 489935"/>
              <a:gd name="connsiteX232" fmla="*/ 2685345 w 3303292"/>
              <a:gd name="connsiteY232" fmla="*/ 417697 h 489935"/>
              <a:gd name="connsiteX233" fmla="*/ 2665937 w 3303292"/>
              <a:gd name="connsiteY233" fmla="*/ 442043 h 489935"/>
              <a:gd name="connsiteX234" fmla="*/ 2639465 w 3303292"/>
              <a:gd name="connsiteY234" fmla="*/ 465429 h 489935"/>
              <a:gd name="connsiteX235" fmla="*/ 2603872 w 3303292"/>
              <a:gd name="connsiteY235" fmla="*/ 482917 h 489935"/>
              <a:gd name="connsiteX236" fmla="*/ 2557992 w 3303292"/>
              <a:gd name="connsiteY236" fmla="*/ 490735 h 489935"/>
              <a:gd name="connsiteX237" fmla="*/ 2557992 w 3303292"/>
              <a:gd name="connsiteY237" fmla="*/ 490735 h 489935"/>
              <a:gd name="connsiteX238" fmla="*/ 2475628 w 3303292"/>
              <a:gd name="connsiteY238" fmla="*/ 452330 h 489935"/>
              <a:gd name="connsiteX239" fmla="*/ 2443806 w 3303292"/>
              <a:gd name="connsiteY239" fmla="*/ 353438 h 489935"/>
              <a:gd name="connsiteX240" fmla="*/ 2443806 w 3303292"/>
              <a:gd name="connsiteY240" fmla="*/ 353438 h 489935"/>
              <a:gd name="connsiteX241" fmla="*/ 2488109 w 3303292"/>
              <a:gd name="connsiteY241" fmla="*/ 219844 h 489935"/>
              <a:gd name="connsiteX242" fmla="*/ 2591733 w 3303292"/>
              <a:gd name="connsiteY242" fmla="*/ 162442 h 489935"/>
              <a:gd name="connsiteX243" fmla="*/ 2591733 w 3303292"/>
              <a:gd name="connsiteY243" fmla="*/ 162442 h 489935"/>
              <a:gd name="connsiteX244" fmla="*/ 2662508 w 3303292"/>
              <a:gd name="connsiteY244" fmla="*/ 188023 h 489935"/>
              <a:gd name="connsiteX245" fmla="*/ 2687814 w 3303292"/>
              <a:gd name="connsiteY245" fmla="*/ 259826 h 489935"/>
              <a:gd name="connsiteX246" fmla="*/ 2687814 w 3303292"/>
              <a:gd name="connsiteY246" fmla="*/ 259826 h 489935"/>
              <a:gd name="connsiteX247" fmla="*/ 2678419 w 3303292"/>
              <a:gd name="connsiteY247" fmla="*/ 322234 h 489935"/>
              <a:gd name="connsiteX248" fmla="*/ 2678419 w 3303292"/>
              <a:gd name="connsiteY248" fmla="*/ 322234 h 489935"/>
              <a:gd name="connsiteX249" fmla="*/ 2665937 w 3303292"/>
              <a:gd name="connsiteY249" fmla="*/ 335333 h 489935"/>
              <a:gd name="connsiteX250" fmla="*/ 2509918 w 3303292"/>
              <a:gd name="connsiteY250" fmla="*/ 349666 h 489935"/>
              <a:gd name="connsiteX251" fmla="*/ 2576097 w 3303292"/>
              <a:gd name="connsiteY251" fmla="*/ 420166 h 489935"/>
              <a:gd name="connsiteX252" fmla="*/ 2576097 w 3303292"/>
              <a:gd name="connsiteY252" fmla="*/ 226702 h 489935"/>
              <a:gd name="connsiteX253" fmla="*/ 2576097 w 3303292"/>
              <a:gd name="connsiteY253" fmla="*/ 226702 h 489935"/>
              <a:gd name="connsiteX254" fmla="*/ 2529943 w 3303292"/>
              <a:gd name="connsiteY254" fmla="*/ 248922 h 489935"/>
              <a:gd name="connsiteX255" fmla="*/ 2508066 w 3303292"/>
              <a:gd name="connsiteY255" fmla="*/ 305363 h 489935"/>
              <a:gd name="connsiteX256" fmla="*/ 2508066 w 3303292"/>
              <a:gd name="connsiteY256" fmla="*/ 305363 h 489935"/>
              <a:gd name="connsiteX257" fmla="*/ 2614159 w 3303292"/>
              <a:gd name="connsiteY257" fmla="*/ 292264 h 489935"/>
              <a:gd name="connsiteX258" fmla="*/ 2616011 w 3303292"/>
              <a:gd name="connsiteY258" fmla="*/ 268536 h 489935"/>
              <a:gd name="connsiteX259" fmla="*/ 2616011 w 3303292"/>
              <a:gd name="connsiteY259" fmla="*/ 268536 h 489935"/>
              <a:gd name="connsiteX260" fmla="*/ 2576097 w 3303292"/>
              <a:gd name="connsiteY260" fmla="*/ 226702 h 489935"/>
              <a:gd name="connsiteX261" fmla="*/ 2900001 w 3303292"/>
              <a:gd name="connsiteY261" fmla="*/ 192412 h 489935"/>
              <a:gd name="connsiteX262" fmla="*/ 2900001 w 3303292"/>
              <a:gd name="connsiteY262" fmla="*/ 192412 h 489935"/>
              <a:gd name="connsiteX263" fmla="*/ 2857550 w 3303292"/>
              <a:gd name="connsiteY263" fmla="*/ 157436 h 489935"/>
              <a:gd name="connsiteX264" fmla="*/ 2857550 w 3303292"/>
              <a:gd name="connsiteY264" fmla="*/ 157436 h 489935"/>
              <a:gd name="connsiteX265" fmla="*/ 2799805 w 3303292"/>
              <a:gd name="connsiteY265" fmla="*/ 168409 h 489935"/>
              <a:gd name="connsiteX266" fmla="*/ 2749605 w 3303292"/>
              <a:gd name="connsiteY266" fmla="*/ 190560 h 489935"/>
              <a:gd name="connsiteX267" fmla="*/ 2749605 w 3303292"/>
              <a:gd name="connsiteY267" fmla="*/ 190560 h 489935"/>
              <a:gd name="connsiteX268" fmla="*/ 2731500 w 3303292"/>
              <a:gd name="connsiteY268" fmla="*/ 201121 h 489935"/>
              <a:gd name="connsiteX269" fmla="*/ 2748370 w 3303292"/>
              <a:gd name="connsiteY269" fmla="*/ 111899 h 489935"/>
              <a:gd name="connsiteX270" fmla="*/ 2807006 w 3303292"/>
              <a:gd name="connsiteY270" fmla="*/ 88513 h 489935"/>
              <a:gd name="connsiteX271" fmla="*/ 2867562 w 3303292"/>
              <a:gd name="connsiteY271" fmla="*/ 78226 h 489935"/>
              <a:gd name="connsiteX272" fmla="*/ 2867562 w 3303292"/>
              <a:gd name="connsiteY272" fmla="*/ 78226 h 489935"/>
              <a:gd name="connsiteX273" fmla="*/ 2952739 w 3303292"/>
              <a:gd name="connsiteY273" fmla="*/ 105384 h 489935"/>
              <a:gd name="connsiteX274" fmla="*/ 2984903 w 3303292"/>
              <a:gd name="connsiteY274" fmla="*/ 177461 h 489935"/>
              <a:gd name="connsiteX275" fmla="*/ 2984903 w 3303292"/>
              <a:gd name="connsiteY275" fmla="*/ 177461 h 489935"/>
              <a:gd name="connsiteX276" fmla="*/ 2921192 w 3303292"/>
              <a:gd name="connsiteY276" fmla="*/ 303511 h 489935"/>
              <a:gd name="connsiteX277" fmla="*/ 2921192 w 3303292"/>
              <a:gd name="connsiteY277" fmla="*/ 303511 h 489935"/>
              <a:gd name="connsiteX278" fmla="*/ 2812630 w 3303292"/>
              <a:gd name="connsiteY278" fmla="*/ 415845 h 489935"/>
              <a:gd name="connsiteX279" fmla="*/ 3007328 w 3303292"/>
              <a:gd name="connsiteY279" fmla="*/ 404598 h 489935"/>
              <a:gd name="connsiteX280" fmla="*/ 2996767 w 3303292"/>
              <a:gd name="connsiteY280" fmla="*/ 487580 h 489935"/>
              <a:gd name="connsiteX281" fmla="*/ 2866945 w 3303292"/>
              <a:gd name="connsiteY281" fmla="*/ 481957 h 489935"/>
              <a:gd name="connsiteX282" fmla="*/ 2719635 w 3303292"/>
              <a:gd name="connsiteY282" fmla="*/ 486346 h 489935"/>
              <a:gd name="connsiteX283" fmla="*/ 2729648 w 3303292"/>
              <a:gd name="connsiteY283" fmla="*/ 420852 h 489935"/>
              <a:gd name="connsiteX284" fmla="*/ 2860704 w 3303292"/>
              <a:gd name="connsiteY284" fmla="*/ 269770 h 489935"/>
              <a:gd name="connsiteX285" fmla="*/ 2900001 w 3303292"/>
              <a:gd name="connsiteY285" fmla="*/ 192412 h 489935"/>
              <a:gd name="connsiteX286" fmla="*/ 3048545 w 3303292"/>
              <a:gd name="connsiteY286" fmla="*/ 172455 h 489935"/>
              <a:gd name="connsiteX287" fmla="*/ 3061644 w 3303292"/>
              <a:gd name="connsiteY287" fmla="*/ 96948 h 489935"/>
              <a:gd name="connsiteX288" fmla="*/ 3165885 w 3303292"/>
              <a:gd name="connsiteY288" fmla="*/ 78226 h 489935"/>
              <a:gd name="connsiteX289" fmla="*/ 3250719 w 3303292"/>
              <a:gd name="connsiteY289" fmla="*/ 104424 h 489935"/>
              <a:gd name="connsiteX290" fmla="*/ 3283774 w 3303292"/>
              <a:gd name="connsiteY290" fmla="*/ 170535 h 489935"/>
              <a:gd name="connsiteX291" fmla="*/ 3283774 w 3303292"/>
              <a:gd name="connsiteY291" fmla="*/ 170535 h 489935"/>
              <a:gd name="connsiteX292" fmla="*/ 3267589 w 3303292"/>
              <a:gd name="connsiteY292" fmla="*/ 225193 h 489935"/>
              <a:gd name="connsiteX293" fmla="*/ 3221435 w 3303292"/>
              <a:gd name="connsiteY293" fmla="*/ 260443 h 489935"/>
              <a:gd name="connsiteX294" fmla="*/ 3221435 w 3303292"/>
              <a:gd name="connsiteY294" fmla="*/ 260443 h 489935"/>
              <a:gd name="connsiteX295" fmla="*/ 3284460 w 3303292"/>
              <a:gd name="connsiteY295" fmla="*/ 300700 h 489935"/>
              <a:gd name="connsiteX296" fmla="*/ 3303800 w 3303292"/>
              <a:gd name="connsiteY296" fmla="*/ 361530 h 489935"/>
              <a:gd name="connsiteX297" fmla="*/ 3303800 w 3303292"/>
              <a:gd name="connsiteY297" fmla="*/ 361530 h 489935"/>
              <a:gd name="connsiteX298" fmla="*/ 3260388 w 3303292"/>
              <a:gd name="connsiteY298" fmla="*/ 454182 h 489935"/>
              <a:gd name="connsiteX299" fmla="*/ 3150249 w 3303292"/>
              <a:gd name="connsiteY299" fmla="*/ 490735 h 489935"/>
              <a:gd name="connsiteX300" fmla="*/ 3150249 w 3303292"/>
              <a:gd name="connsiteY300" fmla="*/ 490735 h 489935"/>
              <a:gd name="connsiteX301" fmla="*/ 3088184 w 3303292"/>
              <a:gd name="connsiteY301" fmla="*/ 482300 h 489935"/>
              <a:gd name="connsiteX302" fmla="*/ 3043539 w 3303292"/>
              <a:gd name="connsiteY302" fmla="*/ 465155 h 489935"/>
              <a:gd name="connsiteX303" fmla="*/ 3043539 w 3303292"/>
              <a:gd name="connsiteY303" fmla="*/ 465155 h 489935"/>
              <a:gd name="connsiteX304" fmla="*/ 3029205 w 3303292"/>
              <a:gd name="connsiteY304" fmla="*/ 456376 h 489935"/>
              <a:gd name="connsiteX305" fmla="*/ 3055403 w 3303292"/>
              <a:gd name="connsiteY305" fmla="*/ 380870 h 489935"/>
              <a:gd name="connsiteX306" fmla="*/ 3070353 w 3303292"/>
              <a:gd name="connsiteY306" fmla="*/ 393351 h 489935"/>
              <a:gd name="connsiteX307" fmla="*/ 3106289 w 3303292"/>
              <a:gd name="connsiteY307" fmla="*/ 413651 h 489935"/>
              <a:gd name="connsiteX308" fmla="*/ 3159644 w 3303292"/>
              <a:gd name="connsiteY308" fmla="*/ 426407 h 489935"/>
              <a:gd name="connsiteX309" fmla="*/ 3206416 w 3303292"/>
              <a:gd name="connsiteY309" fmla="*/ 411799 h 489935"/>
              <a:gd name="connsiteX310" fmla="*/ 3226373 w 3303292"/>
              <a:gd name="connsiteY310" fmla="*/ 370240 h 489935"/>
              <a:gd name="connsiteX311" fmla="*/ 3202987 w 3303292"/>
              <a:gd name="connsiteY311" fmla="*/ 325937 h 489935"/>
              <a:gd name="connsiteX312" fmla="*/ 3138385 w 3303292"/>
              <a:gd name="connsiteY312" fmla="*/ 308518 h 489935"/>
              <a:gd name="connsiteX313" fmla="*/ 3138385 w 3303292"/>
              <a:gd name="connsiteY313" fmla="*/ 308518 h 489935"/>
              <a:gd name="connsiteX314" fmla="*/ 3084755 w 3303292"/>
              <a:gd name="connsiteY314" fmla="*/ 308518 h 489935"/>
              <a:gd name="connsiteX315" fmla="*/ 3095934 w 3303292"/>
              <a:gd name="connsiteY315" fmla="*/ 247962 h 489935"/>
              <a:gd name="connsiteX316" fmla="*/ 3130292 w 3303292"/>
              <a:gd name="connsiteY316" fmla="*/ 247962 h 489935"/>
              <a:gd name="connsiteX317" fmla="*/ 3183922 w 3303292"/>
              <a:gd name="connsiteY317" fmla="*/ 232325 h 489935"/>
              <a:gd name="connsiteX318" fmla="*/ 3203330 w 3303292"/>
              <a:gd name="connsiteY318" fmla="*/ 192412 h 489935"/>
              <a:gd name="connsiteX319" fmla="*/ 3187076 w 3303292"/>
              <a:gd name="connsiteY319" fmla="*/ 154624 h 489935"/>
              <a:gd name="connsiteX320" fmla="*/ 3148054 w 3303292"/>
              <a:gd name="connsiteY320" fmla="*/ 141251 h 489935"/>
              <a:gd name="connsiteX321" fmla="*/ 3101283 w 3303292"/>
              <a:gd name="connsiteY321" fmla="*/ 149069 h 489935"/>
              <a:gd name="connsiteX322" fmla="*/ 3048545 w 3303292"/>
              <a:gd name="connsiteY322" fmla="*/ 172455 h 489935"/>
              <a:gd name="connsiteX323" fmla="*/ 3048545 w 3303292"/>
              <a:gd name="connsiteY323" fmla="*/ 172455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3303292" h="489935">
                <a:moveTo>
                  <a:pt x="112223" y="317845"/>
                </a:moveTo>
                <a:lnTo>
                  <a:pt x="112223" y="317845"/>
                </a:lnTo>
                <a:lnTo>
                  <a:pt x="76699" y="317845"/>
                </a:lnTo>
                <a:lnTo>
                  <a:pt x="76699" y="321617"/>
                </a:lnTo>
                <a:lnTo>
                  <a:pt x="84174" y="483877"/>
                </a:lnTo>
                <a:lnTo>
                  <a:pt x="507" y="483877"/>
                </a:lnTo>
                <a:lnTo>
                  <a:pt x="8050" y="332178"/>
                </a:lnTo>
                <a:lnTo>
                  <a:pt x="507" y="53263"/>
                </a:lnTo>
                <a:lnTo>
                  <a:pt x="135952" y="53263"/>
                </a:lnTo>
                <a:cubicBezTo>
                  <a:pt x="175914" y="53263"/>
                  <a:pt x="207735" y="64076"/>
                  <a:pt x="231415" y="85701"/>
                </a:cubicBezTo>
                <a:cubicBezTo>
                  <a:pt x="255144" y="107327"/>
                  <a:pt x="267009" y="136039"/>
                  <a:pt x="267009" y="171838"/>
                </a:cubicBezTo>
                <a:lnTo>
                  <a:pt x="267009" y="171838"/>
                </a:lnTo>
                <a:cubicBezTo>
                  <a:pt x="267009" y="198858"/>
                  <a:pt x="260034" y="223501"/>
                  <a:pt x="246092" y="245767"/>
                </a:cubicBezTo>
                <a:cubicBezTo>
                  <a:pt x="232149" y="268033"/>
                  <a:pt x="213331" y="285612"/>
                  <a:pt x="189650" y="298505"/>
                </a:cubicBezTo>
                <a:lnTo>
                  <a:pt x="189650" y="298505"/>
                </a:lnTo>
                <a:lnTo>
                  <a:pt x="298212" y="452056"/>
                </a:lnTo>
                <a:lnTo>
                  <a:pt x="222706" y="490735"/>
                </a:lnTo>
                <a:lnTo>
                  <a:pt x="125322" y="317227"/>
                </a:lnTo>
                <a:cubicBezTo>
                  <a:pt x="122442" y="317639"/>
                  <a:pt x="118073" y="317845"/>
                  <a:pt x="112223" y="317845"/>
                </a:cubicBezTo>
                <a:close/>
                <a:moveTo>
                  <a:pt x="113458" y="116288"/>
                </a:moveTo>
                <a:lnTo>
                  <a:pt x="113458" y="116288"/>
                </a:lnTo>
                <a:lnTo>
                  <a:pt x="82940" y="116288"/>
                </a:lnTo>
                <a:lnTo>
                  <a:pt x="78551" y="257289"/>
                </a:lnTo>
                <a:lnTo>
                  <a:pt x="121002" y="257289"/>
                </a:lnTo>
                <a:cubicBezTo>
                  <a:pt x="141802" y="257289"/>
                  <a:pt x="157918" y="250431"/>
                  <a:pt x="169351" y="236715"/>
                </a:cubicBezTo>
                <a:cubicBezTo>
                  <a:pt x="180783" y="222999"/>
                  <a:pt x="186496" y="203453"/>
                  <a:pt x="186496" y="178079"/>
                </a:cubicBezTo>
                <a:lnTo>
                  <a:pt x="186496" y="178079"/>
                </a:lnTo>
                <a:cubicBezTo>
                  <a:pt x="186496" y="136885"/>
                  <a:pt x="162150" y="116288"/>
                  <a:pt x="113458" y="116288"/>
                </a:cubicBezTo>
                <a:close/>
                <a:moveTo>
                  <a:pt x="410547" y="483877"/>
                </a:moveTo>
                <a:cubicBezTo>
                  <a:pt x="385995" y="483877"/>
                  <a:pt x="365921" y="476059"/>
                  <a:pt x="350333" y="460422"/>
                </a:cubicBezTo>
                <a:cubicBezTo>
                  <a:pt x="334745" y="444832"/>
                  <a:pt x="326947" y="423823"/>
                  <a:pt x="326947" y="397397"/>
                </a:cubicBezTo>
                <a:cubicBezTo>
                  <a:pt x="326947" y="370972"/>
                  <a:pt x="338997" y="348088"/>
                  <a:pt x="363089" y="328749"/>
                </a:cubicBezTo>
                <a:cubicBezTo>
                  <a:pt x="387229" y="309409"/>
                  <a:pt x="416581" y="299740"/>
                  <a:pt x="451146" y="299740"/>
                </a:cubicBezTo>
                <a:lnTo>
                  <a:pt x="451146" y="299740"/>
                </a:lnTo>
                <a:lnTo>
                  <a:pt x="493528" y="299740"/>
                </a:lnTo>
                <a:lnTo>
                  <a:pt x="493528" y="289110"/>
                </a:lnTo>
                <a:cubicBezTo>
                  <a:pt x="493528" y="268764"/>
                  <a:pt x="489365" y="254842"/>
                  <a:pt x="481047" y="247344"/>
                </a:cubicBezTo>
                <a:cubicBezTo>
                  <a:pt x="472728" y="239846"/>
                  <a:pt x="457133" y="236097"/>
                  <a:pt x="434275" y="236097"/>
                </a:cubicBezTo>
                <a:lnTo>
                  <a:pt x="434275" y="236097"/>
                </a:lnTo>
                <a:cubicBezTo>
                  <a:pt x="424722" y="236097"/>
                  <a:pt x="413379" y="238063"/>
                  <a:pt x="400260" y="241995"/>
                </a:cubicBezTo>
                <a:cubicBezTo>
                  <a:pt x="387140" y="245973"/>
                  <a:pt x="372464" y="252122"/>
                  <a:pt x="356231" y="260443"/>
                </a:cubicBezTo>
                <a:lnTo>
                  <a:pt x="356231" y="260443"/>
                </a:lnTo>
                <a:lnTo>
                  <a:pt x="338126" y="211134"/>
                </a:lnTo>
                <a:cubicBezTo>
                  <a:pt x="356046" y="198653"/>
                  <a:pt x="377786" y="187428"/>
                  <a:pt x="403346" y="177461"/>
                </a:cubicBezTo>
                <a:cubicBezTo>
                  <a:pt x="428947" y="167449"/>
                  <a:pt x="450069" y="162442"/>
                  <a:pt x="466713" y="162442"/>
                </a:cubicBezTo>
                <a:lnTo>
                  <a:pt x="466713" y="162442"/>
                </a:lnTo>
                <a:cubicBezTo>
                  <a:pt x="532050" y="162442"/>
                  <a:pt x="564714" y="194058"/>
                  <a:pt x="564714" y="257289"/>
                </a:cubicBezTo>
                <a:lnTo>
                  <a:pt x="564714" y="257289"/>
                </a:lnTo>
                <a:lnTo>
                  <a:pt x="564714" y="379635"/>
                </a:lnTo>
                <a:cubicBezTo>
                  <a:pt x="564714" y="402952"/>
                  <a:pt x="571984" y="428944"/>
                  <a:pt x="586523" y="457611"/>
                </a:cubicBezTo>
                <a:lnTo>
                  <a:pt x="586523" y="457611"/>
                </a:lnTo>
                <a:lnTo>
                  <a:pt x="520412" y="485729"/>
                </a:lnTo>
                <a:cubicBezTo>
                  <a:pt x="509988" y="465749"/>
                  <a:pt x="502286" y="447850"/>
                  <a:pt x="497300" y="432030"/>
                </a:cubicBezTo>
                <a:lnTo>
                  <a:pt x="497300" y="432030"/>
                </a:lnTo>
                <a:cubicBezTo>
                  <a:pt x="474394" y="466595"/>
                  <a:pt x="445474" y="483877"/>
                  <a:pt x="410547" y="483877"/>
                </a:cubicBezTo>
                <a:lnTo>
                  <a:pt x="410547" y="483877"/>
                </a:lnTo>
                <a:close/>
                <a:moveTo>
                  <a:pt x="436744" y="420166"/>
                </a:moveTo>
                <a:lnTo>
                  <a:pt x="436744" y="420166"/>
                </a:lnTo>
                <a:cubicBezTo>
                  <a:pt x="453388" y="420166"/>
                  <a:pt x="472316" y="411639"/>
                  <a:pt x="493528" y="394586"/>
                </a:cubicBezTo>
                <a:lnTo>
                  <a:pt x="493528" y="394586"/>
                </a:lnTo>
                <a:lnTo>
                  <a:pt x="493528" y="352820"/>
                </a:lnTo>
                <a:cubicBezTo>
                  <a:pt x="471494" y="347791"/>
                  <a:pt x="453615" y="345277"/>
                  <a:pt x="439899" y="345277"/>
                </a:cubicBezTo>
                <a:lnTo>
                  <a:pt x="439899" y="345277"/>
                </a:lnTo>
                <a:cubicBezTo>
                  <a:pt x="413653" y="345277"/>
                  <a:pt x="400534" y="356935"/>
                  <a:pt x="400534" y="380252"/>
                </a:cubicBezTo>
                <a:lnTo>
                  <a:pt x="400534" y="380252"/>
                </a:lnTo>
                <a:cubicBezTo>
                  <a:pt x="400534" y="392323"/>
                  <a:pt x="403874" y="401992"/>
                  <a:pt x="410547" y="409262"/>
                </a:cubicBezTo>
                <a:cubicBezTo>
                  <a:pt x="417219" y="416531"/>
                  <a:pt x="425956" y="420166"/>
                  <a:pt x="436744" y="420166"/>
                </a:cubicBezTo>
                <a:close/>
                <a:moveTo>
                  <a:pt x="628974" y="181782"/>
                </a:moveTo>
                <a:lnTo>
                  <a:pt x="665184" y="181782"/>
                </a:lnTo>
                <a:lnTo>
                  <a:pt x="665184" y="113751"/>
                </a:lnTo>
                <a:lnTo>
                  <a:pt x="749400" y="97566"/>
                </a:lnTo>
                <a:lnTo>
                  <a:pt x="741308" y="181782"/>
                </a:lnTo>
                <a:lnTo>
                  <a:pt x="816814" y="181782"/>
                </a:lnTo>
                <a:lnTo>
                  <a:pt x="809956" y="232943"/>
                </a:lnTo>
                <a:lnTo>
                  <a:pt x="738839" y="232943"/>
                </a:lnTo>
                <a:lnTo>
                  <a:pt x="735684" y="363382"/>
                </a:lnTo>
                <a:cubicBezTo>
                  <a:pt x="735684" y="382950"/>
                  <a:pt x="737557" y="395957"/>
                  <a:pt x="741308" y="402404"/>
                </a:cubicBezTo>
                <a:cubicBezTo>
                  <a:pt x="745059" y="408850"/>
                  <a:pt x="751917" y="412074"/>
                  <a:pt x="761882" y="412074"/>
                </a:cubicBezTo>
                <a:cubicBezTo>
                  <a:pt x="771895" y="412074"/>
                  <a:pt x="785220" y="409788"/>
                  <a:pt x="801864" y="405216"/>
                </a:cubicBezTo>
                <a:lnTo>
                  <a:pt x="801864" y="405216"/>
                </a:lnTo>
                <a:lnTo>
                  <a:pt x="805567" y="449518"/>
                </a:lnTo>
                <a:cubicBezTo>
                  <a:pt x="778135" y="472424"/>
                  <a:pt x="754016" y="483877"/>
                  <a:pt x="733215" y="483877"/>
                </a:cubicBezTo>
                <a:cubicBezTo>
                  <a:pt x="712415" y="483877"/>
                  <a:pt x="695359" y="476287"/>
                  <a:pt x="682055" y="461108"/>
                </a:cubicBezTo>
                <a:cubicBezTo>
                  <a:pt x="668702" y="445884"/>
                  <a:pt x="662029" y="425995"/>
                  <a:pt x="662029" y="401444"/>
                </a:cubicBezTo>
                <a:lnTo>
                  <a:pt x="662029" y="401444"/>
                </a:lnTo>
                <a:lnTo>
                  <a:pt x="665801" y="331561"/>
                </a:lnTo>
                <a:lnTo>
                  <a:pt x="665184" y="232943"/>
                </a:lnTo>
                <a:lnTo>
                  <a:pt x="622116" y="232943"/>
                </a:lnTo>
                <a:lnTo>
                  <a:pt x="628974" y="181782"/>
                </a:lnTo>
                <a:close/>
                <a:moveTo>
                  <a:pt x="924759" y="483877"/>
                </a:moveTo>
                <a:cubicBezTo>
                  <a:pt x="900256" y="483877"/>
                  <a:pt x="880182" y="476059"/>
                  <a:pt x="864546" y="460422"/>
                </a:cubicBezTo>
                <a:cubicBezTo>
                  <a:pt x="848958" y="444832"/>
                  <a:pt x="841160" y="423823"/>
                  <a:pt x="841160" y="397397"/>
                </a:cubicBezTo>
                <a:cubicBezTo>
                  <a:pt x="841160" y="370972"/>
                  <a:pt x="853230" y="348088"/>
                  <a:pt x="877371" y="328749"/>
                </a:cubicBezTo>
                <a:cubicBezTo>
                  <a:pt x="901511" y="309409"/>
                  <a:pt x="930842" y="299740"/>
                  <a:pt x="965359" y="299740"/>
                </a:cubicBezTo>
                <a:lnTo>
                  <a:pt x="965359" y="299740"/>
                </a:lnTo>
                <a:lnTo>
                  <a:pt x="1007810" y="299740"/>
                </a:lnTo>
                <a:lnTo>
                  <a:pt x="1007810" y="289110"/>
                </a:lnTo>
                <a:cubicBezTo>
                  <a:pt x="1007810" y="268764"/>
                  <a:pt x="1003649" y="254842"/>
                  <a:pt x="995328" y="247344"/>
                </a:cubicBezTo>
                <a:cubicBezTo>
                  <a:pt x="987007" y="239846"/>
                  <a:pt x="971394" y="236097"/>
                  <a:pt x="948488" y="236097"/>
                </a:cubicBezTo>
                <a:lnTo>
                  <a:pt x="948488" y="236097"/>
                </a:lnTo>
                <a:cubicBezTo>
                  <a:pt x="938935" y="236097"/>
                  <a:pt x="927592" y="238063"/>
                  <a:pt x="914472" y="241995"/>
                </a:cubicBezTo>
                <a:cubicBezTo>
                  <a:pt x="901394" y="245973"/>
                  <a:pt x="886745" y="252122"/>
                  <a:pt x="870513" y="260443"/>
                </a:cubicBezTo>
                <a:lnTo>
                  <a:pt x="870513" y="260443"/>
                </a:lnTo>
                <a:lnTo>
                  <a:pt x="852407" y="211134"/>
                </a:lnTo>
                <a:cubicBezTo>
                  <a:pt x="870286" y="198653"/>
                  <a:pt x="892026" y="187428"/>
                  <a:pt x="917627" y="177461"/>
                </a:cubicBezTo>
                <a:cubicBezTo>
                  <a:pt x="943187" y="167449"/>
                  <a:pt x="964284" y="162442"/>
                  <a:pt x="980926" y="162442"/>
                </a:cubicBezTo>
                <a:lnTo>
                  <a:pt x="980926" y="162442"/>
                </a:lnTo>
                <a:cubicBezTo>
                  <a:pt x="1046260" y="162442"/>
                  <a:pt x="1078927" y="194058"/>
                  <a:pt x="1078927" y="257289"/>
                </a:cubicBezTo>
                <a:lnTo>
                  <a:pt x="1078927" y="257289"/>
                </a:lnTo>
                <a:lnTo>
                  <a:pt x="1078927" y="379635"/>
                </a:lnTo>
                <a:cubicBezTo>
                  <a:pt x="1078927" y="402952"/>
                  <a:pt x="1086219" y="428944"/>
                  <a:pt x="1100804" y="457611"/>
                </a:cubicBezTo>
                <a:lnTo>
                  <a:pt x="1100804" y="457611"/>
                </a:lnTo>
                <a:lnTo>
                  <a:pt x="1034624" y="485729"/>
                </a:lnTo>
                <a:cubicBezTo>
                  <a:pt x="1024246" y="465749"/>
                  <a:pt x="1016542" y="447850"/>
                  <a:pt x="1011513" y="432030"/>
                </a:cubicBezTo>
                <a:lnTo>
                  <a:pt x="1011513" y="432030"/>
                </a:lnTo>
                <a:cubicBezTo>
                  <a:pt x="988653" y="466595"/>
                  <a:pt x="959735" y="483877"/>
                  <a:pt x="924759" y="483877"/>
                </a:cubicBezTo>
                <a:lnTo>
                  <a:pt x="924759" y="483877"/>
                </a:lnTo>
                <a:close/>
                <a:moveTo>
                  <a:pt x="951025" y="420166"/>
                </a:moveTo>
                <a:lnTo>
                  <a:pt x="951025" y="420166"/>
                </a:lnTo>
                <a:cubicBezTo>
                  <a:pt x="967668" y="420166"/>
                  <a:pt x="986596" y="411639"/>
                  <a:pt x="1007810" y="394586"/>
                </a:cubicBezTo>
                <a:lnTo>
                  <a:pt x="1007810" y="394586"/>
                </a:lnTo>
                <a:lnTo>
                  <a:pt x="1007810" y="352820"/>
                </a:lnTo>
                <a:cubicBezTo>
                  <a:pt x="985727" y="347791"/>
                  <a:pt x="967828" y="345277"/>
                  <a:pt x="954112" y="345277"/>
                </a:cubicBezTo>
                <a:lnTo>
                  <a:pt x="954112" y="345277"/>
                </a:lnTo>
                <a:cubicBezTo>
                  <a:pt x="927914" y="345277"/>
                  <a:pt x="914815" y="356935"/>
                  <a:pt x="914815" y="380252"/>
                </a:cubicBezTo>
                <a:lnTo>
                  <a:pt x="914815" y="380252"/>
                </a:lnTo>
                <a:cubicBezTo>
                  <a:pt x="914815" y="392323"/>
                  <a:pt x="918128" y="401992"/>
                  <a:pt x="924759" y="409262"/>
                </a:cubicBezTo>
                <a:cubicBezTo>
                  <a:pt x="931432" y="416531"/>
                  <a:pt x="940190" y="420166"/>
                  <a:pt x="951025" y="420166"/>
                </a:cubicBezTo>
                <a:close/>
                <a:moveTo>
                  <a:pt x="1143255" y="181782"/>
                </a:moveTo>
                <a:lnTo>
                  <a:pt x="1179397" y="181782"/>
                </a:lnTo>
                <a:lnTo>
                  <a:pt x="1179397" y="113751"/>
                </a:lnTo>
                <a:lnTo>
                  <a:pt x="1263682" y="97566"/>
                </a:lnTo>
                <a:lnTo>
                  <a:pt x="1255521" y="181782"/>
                </a:lnTo>
                <a:lnTo>
                  <a:pt x="1331096" y="181782"/>
                </a:lnTo>
                <a:lnTo>
                  <a:pt x="1324169" y="232943"/>
                </a:lnTo>
                <a:lnTo>
                  <a:pt x="1253052" y="232943"/>
                </a:lnTo>
                <a:lnTo>
                  <a:pt x="1249966" y="363382"/>
                </a:lnTo>
                <a:cubicBezTo>
                  <a:pt x="1249966" y="382950"/>
                  <a:pt x="1251817" y="395957"/>
                  <a:pt x="1255521" y="402404"/>
                </a:cubicBezTo>
                <a:cubicBezTo>
                  <a:pt x="1259270" y="408850"/>
                  <a:pt x="1266151" y="412074"/>
                  <a:pt x="1276163" y="412074"/>
                </a:cubicBezTo>
                <a:cubicBezTo>
                  <a:pt x="1286130" y="412074"/>
                  <a:pt x="1299435" y="409788"/>
                  <a:pt x="1316077" y="405216"/>
                </a:cubicBezTo>
                <a:lnTo>
                  <a:pt x="1316077" y="405216"/>
                </a:lnTo>
                <a:lnTo>
                  <a:pt x="1319849" y="449518"/>
                </a:lnTo>
                <a:cubicBezTo>
                  <a:pt x="1292371" y="472424"/>
                  <a:pt x="1268231" y="483877"/>
                  <a:pt x="1247428" y="483877"/>
                </a:cubicBezTo>
                <a:cubicBezTo>
                  <a:pt x="1226626" y="483877"/>
                  <a:pt x="1209572" y="476287"/>
                  <a:pt x="1196268" y="461108"/>
                </a:cubicBezTo>
                <a:cubicBezTo>
                  <a:pt x="1182963" y="445884"/>
                  <a:pt x="1176311" y="425995"/>
                  <a:pt x="1176311" y="401444"/>
                </a:cubicBezTo>
                <a:lnTo>
                  <a:pt x="1176311" y="401444"/>
                </a:lnTo>
                <a:lnTo>
                  <a:pt x="1180014" y="331561"/>
                </a:lnTo>
                <a:lnTo>
                  <a:pt x="1179397" y="232943"/>
                </a:lnTo>
                <a:lnTo>
                  <a:pt x="1136329" y="232943"/>
                </a:lnTo>
                <a:lnTo>
                  <a:pt x="1143255" y="181782"/>
                </a:lnTo>
                <a:close/>
                <a:moveTo>
                  <a:pt x="1357911" y="353438"/>
                </a:moveTo>
                <a:cubicBezTo>
                  <a:pt x="1357911" y="300174"/>
                  <a:pt x="1372266" y="255025"/>
                  <a:pt x="1400979" y="217992"/>
                </a:cubicBezTo>
                <a:cubicBezTo>
                  <a:pt x="1429691" y="180959"/>
                  <a:pt x="1463272" y="162442"/>
                  <a:pt x="1501723" y="162442"/>
                </a:cubicBezTo>
                <a:cubicBezTo>
                  <a:pt x="1540219" y="162442"/>
                  <a:pt x="1570188" y="174924"/>
                  <a:pt x="1591631" y="199887"/>
                </a:cubicBezTo>
                <a:cubicBezTo>
                  <a:pt x="1613028" y="224850"/>
                  <a:pt x="1623727" y="257929"/>
                  <a:pt x="1623727" y="299122"/>
                </a:cubicBezTo>
                <a:lnTo>
                  <a:pt x="1623727" y="299122"/>
                </a:lnTo>
                <a:cubicBezTo>
                  <a:pt x="1623727" y="354032"/>
                  <a:pt x="1609896" y="399707"/>
                  <a:pt x="1582236" y="436145"/>
                </a:cubicBezTo>
                <a:cubicBezTo>
                  <a:pt x="1554575" y="472539"/>
                  <a:pt x="1519737" y="490735"/>
                  <a:pt x="1477720" y="490735"/>
                </a:cubicBezTo>
                <a:lnTo>
                  <a:pt x="1477720" y="490735"/>
                </a:lnTo>
                <a:cubicBezTo>
                  <a:pt x="1443202" y="490735"/>
                  <a:pt x="1414604" y="477727"/>
                  <a:pt x="1391926" y="451713"/>
                </a:cubicBezTo>
                <a:cubicBezTo>
                  <a:pt x="1369249" y="425698"/>
                  <a:pt x="1357911" y="392940"/>
                  <a:pt x="1357911" y="353438"/>
                </a:cubicBezTo>
                <a:lnTo>
                  <a:pt x="1357911" y="353438"/>
                </a:lnTo>
                <a:close/>
                <a:moveTo>
                  <a:pt x="1553844" y="331561"/>
                </a:moveTo>
                <a:lnTo>
                  <a:pt x="1553844" y="331561"/>
                </a:lnTo>
                <a:cubicBezTo>
                  <a:pt x="1553844" y="271256"/>
                  <a:pt x="1533247" y="241104"/>
                  <a:pt x="1492053" y="241104"/>
                </a:cubicBezTo>
                <a:lnTo>
                  <a:pt x="1492053" y="241104"/>
                </a:lnTo>
                <a:cubicBezTo>
                  <a:pt x="1449213" y="241104"/>
                  <a:pt x="1427794" y="269381"/>
                  <a:pt x="1427794" y="325937"/>
                </a:cubicBezTo>
                <a:lnTo>
                  <a:pt x="1427794" y="325937"/>
                </a:lnTo>
                <a:cubicBezTo>
                  <a:pt x="1427794" y="355472"/>
                  <a:pt x="1433829" y="378561"/>
                  <a:pt x="1445899" y="395203"/>
                </a:cubicBezTo>
                <a:cubicBezTo>
                  <a:pt x="1457969" y="411845"/>
                  <a:pt x="1473879" y="420166"/>
                  <a:pt x="1493630" y="420166"/>
                </a:cubicBezTo>
                <a:cubicBezTo>
                  <a:pt x="1513381" y="420166"/>
                  <a:pt x="1528355" y="412576"/>
                  <a:pt x="1538550" y="397397"/>
                </a:cubicBezTo>
                <a:cubicBezTo>
                  <a:pt x="1548746" y="382219"/>
                  <a:pt x="1553844" y="360273"/>
                  <a:pt x="1553844" y="331561"/>
                </a:cubicBezTo>
                <a:close/>
                <a:moveTo>
                  <a:pt x="1752314" y="483877"/>
                </a:moveTo>
                <a:lnTo>
                  <a:pt x="1752314" y="483877"/>
                </a:lnTo>
                <a:cubicBezTo>
                  <a:pt x="1729866" y="483877"/>
                  <a:pt x="1711669" y="476493"/>
                  <a:pt x="1697725" y="461726"/>
                </a:cubicBezTo>
                <a:cubicBezTo>
                  <a:pt x="1683780" y="446958"/>
                  <a:pt x="1676808" y="427504"/>
                  <a:pt x="1676808" y="403364"/>
                </a:cubicBezTo>
                <a:lnTo>
                  <a:pt x="1676808" y="403364"/>
                </a:lnTo>
                <a:lnTo>
                  <a:pt x="1680580" y="331561"/>
                </a:lnTo>
                <a:lnTo>
                  <a:pt x="1673653" y="181782"/>
                </a:lnTo>
                <a:lnTo>
                  <a:pt x="1757321" y="166214"/>
                </a:lnTo>
                <a:lnTo>
                  <a:pt x="1749228" y="355907"/>
                </a:lnTo>
                <a:cubicBezTo>
                  <a:pt x="1749228" y="373783"/>
                  <a:pt x="1752451" y="386882"/>
                  <a:pt x="1758898" y="395203"/>
                </a:cubicBezTo>
                <a:cubicBezTo>
                  <a:pt x="1765344" y="403524"/>
                  <a:pt x="1775631" y="407684"/>
                  <a:pt x="1789759" y="407684"/>
                </a:cubicBezTo>
                <a:cubicBezTo>
                  <a:pt x="1803886" y="407684"/>
                  <a:pt x="1823432" y="400621"/>
                  <a:pt x="1848395" y="386493"/>
                </a:cubicBezTo>
                <a:lnTo>
                  <a:pt x="1848395" y="386493"/>
                </a:lnTo>
                <a:lnTo>
                  <a:pt x="1848395" y="349049"/>
                </a:lnTo>
                <a:lnTo>
                  <a:pt x="1841537" y="184937"/>
                </a:lnTo>
                <a:lnTo>
                  <a:pt x="1925822" y="169300"/>
                </a:lnTo>
                <a:lnTo>
                  <a:pt x="1918346" y="325320"/>
                </a:lnTo>
                <a:lnTo>
                  <a:pt x="1918964" y="376481"/>
                </a:lnTo>
                <a:cubicBezTo>
                  <a:pt x="1918964" y="403136"/>
                  <a:pt x="1925822" y="429973"/>
                  <a:pt x="1939538" y="456993"/>
                </a:cubicBezTo>
                <a:lnTo>
                  <a:pt x="1939538" y="456993"/>
                </a:lnTo>
                <a:lnTo>
                  <a:pt x="1874661" y="485729"/>
                </a:lnTo>
                <a:cubicBezTo>
                  <a:pt x="1860899" y="458662"/>
                  <a:pt x="1852578" y="437037"/>
                  <a:pt x="1849698" y="420852"/>
                </a:cubicBezTo>
                <a:lnTo>
                  <a:pt x="1849698" y="420852"/>
                </a:lnTo>
                <a:cubicBezTo>
                  <a:pt x="1812253" y="462869"/>
                  <a:pt x="1779792" y="483877"/>
                  <a:pt x="1752314" y="483877"/>
                </a:cubicBezTo>
                <a:close/>
                <a:moveTo>
                  <a:pt x="1995705" y="181782"/>
                </a:moveTo>
                <a:lnTo>
                  <a:pt x="2079372" y="166214"/>
                </a:lnTo>
                <a:lnTo>
                  <a:pt x="2071828" y="321617"/>
                </a:lnTo>
                <a:lnTo>
                  <a:pt x="2078686" y="468241"/>
                </a:lnTo>
                <a:lnTo>
                  <a:pt x="1995087" y="483877"/>
                </a:lnTo>
                <a:lnTo>
                  <a:pt x="2002563" y="332178"/>
                </a:lnTo>
                <a:lnTo>
                  <a:pt x="1995705" y="181782"/>
                </a:lnTo>
                <a:close/>
                <a:moveTo>
                  <a:pt x="1991316" y="74797"/>
                </a:moveTo>
                <a:cubicBezTo>
                  <a:pt x="1991316" y="60853"/>
                  <a:pt x="1996733" y="48371"/>
                  <a:pt x="2007569" y="37352"/>
                </a:cubicBezTo>
                <a:cubicBezTo>
                  <a:pt x="2018405" y="26288"/>
                  <a:pt x="2030886" y="20756"/>
                  <a:pt x="2045014" y="20756"/>
                </a:cubicBezTo>
                <a:cubicBezTo>
                  <a:pt x="2059141" y="20756"/>
                  <a:pt x="2069954" y="24619"/>
                  <a:pt x="2077452" y="32346"/>
                </a:cubicBezTo>
                <a:cubicBezTo>
                  <a:pt x="2084950" y="40027"/>
                  <a:pt x="2088699" y="51571"/>
                  <a:pt x="2088699" y="66979"/>
                </a:cubicBezTo>
                <a:cubicBezTo>
                  <a:pt x="2088699" y="82387"/>
                  <a:pt x="2083396" y="95600"/>
                  <a:pt x="2072789" y="106618"/>
                </a:cubicBezTo>
                <a:cubicBezTo>
                  <a:pt x="2062181" y="117637"/>
                  <a:pt x="2049905" y="123146"/>
                  <a:pt x="2035961" y="123146"/>
                </a:cubicBezTo>
                <a:cubicBezTo>
                  <a:pt x="2022017" y="123146"/>
                  <a:pt x="2011089" y="118574"/>
                  <a:pt x="2003180" y="109430"/>
                </a:cubicBezTo>
                <a:cubicBezTo>
                  <a:pt x="1995271" y="100240"/>
                  <a:pt x="1991316" y="88696"/>
                  <a:pt x="1991316" y="74797"/>
                </a:cubicBezTo>
                <a:close/>
                <a:moveTo>
                  <a:pt x="2148021" y="16436"/>
                </a:moveTo>
                <a:lnTo>
                  <a:pt x="2233472" y="799"/>
                </a:lnTo>
                <a:lnTo>
                  <a:pt x="2225379" y="321617"/>
                </a:lnTo>
                <a:lnTo>
                  <a:pt x="2232237" y="468241"/>
                </a:lnTo>
                <a:lnTo>
                  <a:pt x="2148021" y="483877"/>
                </a:lnTo>
                <a:lnTo>
                  <a:pt x="2155496" y="332178"/>
                </a:lnTo>
                <a:lnTo>
                  <a:pt x="2148021" y="16436"/>
                </a:lnTo>
                <a:close/>
                <a:moveTo>
                  <a:pt x="2305892" y="16436"/>
                </a:moveTo>
                <a:lnTo>
                  <a:pt x="2391411" y="799"/>
                </a:lnTo>
                <a:lnTo>
                  <a:pt x="2383250" y="321617"/>
                </a:lnTo>
                <a:lnTo>
                  <a:pt x="2390108" y="468241"/>
                </a:lnTo>
                <a:lnTo>
                  <a:pt x="2305892" y="483877"/>
                </a:lnTo>
                <a:lnTo>
                  <a:pt x="2313367" y="332178"/>
                </a:lnTo>
                <a:lnTo>
                  <a:pt x="2305892" y="16436"/>
                </a:lnTo>
                <a:close/>
                <a:moveTo>
                  <a:pt x="2576097" y="420166"/>
                </a:moveTo>
                <a:lnTo>
                  <a:pt x="2576097" y="420166"/>
                </a:lnTo>
                <a:cubicBezTo>
                  <a:pt x="2588167" y="420166"/>
                  <a:pt x="2600855" y="417057"/>
                  <a:pt x="2614159" y="410839"/>
                </a:cubicBezTo>
                <a:cubicBezTo>
                  <a:pt x="2627464" y="404576"/>
                  <a:pt x="2637867" y="398335"/>
                  <a:pt x="2645363" y="392117"/>
                </a:cubicBezTo>
                <a:lnTo>
                  <a:pt x="2645363" y="392117"/>
                </a:lnTo>
                <a:lnTo>
                  <a:pt x="2656610" y="382721"/>
                </a:lnTo>
                <a:lnTo>
                  <a:pt x="2685345" y="417697"/>
                </a:lnTo>
                <a:cubicBezTo>
                  <a:pt x="2681182" y="424784"/>
                  <a:pt x="2674715" y="432899"/>
                  <a:pt x="2665937" y="442043"/>
                </a:cubicBezTo>
                <a:cubicBezTo>
                  <a:pt x="2657207" y="451187"/>
                  <a:pt x="2648381" y="458982"/>
                  <a:pt x="2639465" y="465429"/>
                </a:cubicBezTo>
                <a:cubicBezTo>
                  <a:pt x="2630502" y="471875"/>
                  <a:pt x="2618637" y="477705"/>
                  <a:pt x="2603872" y="482917"/>
                </a:cubicBezTo>
                <a:cubicBezTo>
                  <a:pt x="2589107" y="488129"/>
                  <a:pt x="2573814" y="490735"/>
                  <a:pt x="2557992" y="490735"/>
                </a:cubicBezTo>
                <a:lnTo>
                  <a:pt x="2557992" y="490735"/>
                </a:lnTo>
                <a:cubicBezTo>
                  <a:pt x="2524299" y="490735"/>
                  <a:pt x="2496839" y="477933"/>
                  <a:pt x="2475628" y="452330"/>
                </a:cubicBezTo>
                <a:cubicBezTo>
                  <a:pt x="2454416" y="426727"/>
                  <a:pt x="2443806" y="393763"/>
                  <a:pt x="2443806" y="353438"/>
                </a:cubicBezTo>
                <a:lnTo>
                  <a:pt x="2443806" y="353438"/>
                </a:lnTo>
                <a:cubicBezTo>
                  <a:pt x="2443806" y="302688"/>
                  <a:pt x="2458572" y="258157"/>
                  <a:pt x="2488109" y="219844"/>
                </a:cubicBezTo>
                <a:cubicBezTo>
                  <a:pt x="2517647" y="181576"/>
                  <a:pt x="2552183" y="162442"/>
                  <a:pt x="2591733" y="162442"/>
                </a:cubicBezTo>
                <a:lnTo>
                  <a:pt x="2591733" y="162442"/>
                </a:lnTo>
                <a:cubicBezTo>
                  <a:pt x="2622094" y="162442"/>
                  <a:pt x="2645685" y="170969"/>
                  <a:pt x="2662508" y="188023"/>
                </a:cubicBezTo>
                <a:cubicBezTo>
                  <a:pt x="2679379" y="205077"/>
                  <a:pt x="2687814" y="229011"/>
                  <a:pt x="2687814" y="259826"/>
                </a:cubicBezTo>
                <a:lnTo>
                  <a:pt x="2687814" y="259826"/>
                </a:lnTo>
                <a:cubicBezTo>
                  <a:pt x="2687814" y="278114"/>
                  <a:pt x="2684680" y="298917"/>
                  <a:pt x="2678419" y="322234"/>
                </a:cubicBezTo>
                <a:lnTo>
                  <a:pt x="2678419" y="322234"/>
                </a:lnTo>
                <a:lnTo>
                  <a:pt x="2665937" y="335333"/>
                </a:lnTo>
                <a:lnTo>
                  <a:pt x="2509918" y="349666"/>
                </a:lnTo>
                <a:cubicBezTo>
                  <a:pt x="2517002" y="396666"/>
                  <a:pt x="2539064" y="420166"/>
                  <a:pt x="2576097" y="420166"/>
                </a:cubicBezTo>
                <a:close/>
                <a:moveTo>
                  <a:pt x="2576097" y="226702"/>
                </a:moveTo>
                <a:lnTo>
                  <a:pt x="2576097" y="226702"/>
                </a:lnTo>
                <a:cubicBezTo>
                  <a:pt x="2557807" y="226702"/>
                  <a:pt x="2542424" y="234108"/>
                  <a:pt x="2529943" y="248922"/>
                </a:cubicBezTo>
                <a:cubicBezTo>
                  <a:pt x="2517461" y="263689"/>
                  <a:pt x="2510171" y="282503"/>
                  <a:pt x="2508066" y="305363"/>
                </a:cubicBezTo>
                <a:lnTo>
                  <a:pt x="2508066" y="305363"/>
                </a:lnTo>
                <a:lnTo>
                  <a:pt x="2614159" y="292264"/>
                </a:lnTo>
                <a:cubicBezTo>
                  <a:pt x="2615394" y="282709"/>
                  <a:pt x="2616011" y="274799"/>
                  <a:pt x="2616011" y="268536"/>
                </a:cubicBezTo>
                <a:lnTo>
                  <a:pt x="2616011" y="268536"/>
                </a:lnTo>
                <a:cubicBezTo>
                  <a:pt x="2616011" y="240646"/>
                  <a:pt x="2602706" y="226702"/>
                  <a:pt x="2576097" y="226702"/>
                </a:cubicBezTo>
                <a:close/>
                <a:moveTo>
                  <a:pt x="2900001" y="192412"/>
                </a:moveTo>
                <a:lnTo>
                  <a:pt x="2900001" y="192412"/>
                </a:lnTo>
                <a:cubicBezTo>
                  <a:pt x="2900001" y="169095"/>
                  <a:pt x="2885853" y="157436"/>
                  <a:pt x="2857550" y="157436"/>
                </a:cubicBezTo>
                <a:lnTo>
                  <a:pt x="2857550" y="157436"/>
                </a:lnTo>
                <a:cubicBezTo>
                  <a:pt x="2840082" y="157436"/>
                  <a:pt x="2820839" y="161093"/>
                  <a:pt x="2799805" y="168409"/>
                </a:cubicBezTo>
                <a:cubicBezTo>
                  <a:pt x="2778820" y="175678"/>
                  <a:pt x="2762086" y="183062"/>
                  <a:pt x="2749605" y="190560"/>
                </a:cubicBezTo>
                <a:lnTo>
                  <a:pt x="2749605" y="190560"/>
                </a:lnTo>
                <a:lnTo>
                  <a:pt x="2731500" y="201121"/>
                </a:lnTo>
                <a:lnTo>
                  <a:pt x="2748370" y="111899"/>
                </a:lnTo>
                <a:cubicBezTo>
                  <a:pt x="2764603" y="103167"/>
                  <a:pt x="2784148" y="95371"/>
                  <a:pt x="2807006" y="88513"/>
                </a:cubicBezTo>
                <a:cubicBezTo>
                  <a:pt x="2829912" y="81655"/>
                  <a:pt x="2850095" y="78226"/>
                  <a:pt x="2867562" y="78226"/>
                </a:cubicBezTo>
                <a:lnTo>
                  <a:pt x="2867562" y="78226"/>
                </a:lnTo>
                <a:cubicBezTo>
                  <a:pt x="2902901" y="78226"/>
                  <a:pt x="2931294" y="87279"/>
                  <a:pt x="2952739" y="105384"/>
                </a:cubicBezTo>
                <a:cubicBezTo>
                  <a:pt x="2974184" y="123443"/>
                  <a:pt x="2984903" y="147469"/>
                  <a:pt x="2984903" y="177461"/>
                </a:cubicBezTo>
                <a:lnTo>
                  <a:pt x="2984903" y="177461"/>
                </a:lnTo>
                <a:cubicBezTo>
                  <a:pt x="2984903" y="217786"/>
                  <a:pt x="2963663" y="259803"/>
                  <a:pt x="2921192" y="303511"/>
                </a:cubicBezTo>
                <a:lnTo>
                  <a:pt x="2921192" y="303511"/>
                </a:lnTo>
                <a:lnTo>
                  <a:pt x="2812630" y="415845"/>
                </a:lnTo>
                <a:lnTo>
                  <a:pt x="3007328" y="404598"/>
                </a:lnTo>
                <a:lnTo>
                  <a:pt x="2996767" y="487580"/>
                </a:lnTo>
                <a:lnTo>
                  <a:pt x="2866945" y="481957"/>
                </a:lnTo>
                <a:lnTo>
                  <a:pt x="2719635" y="486346"/>
                </a:lnTo>
                <a:lnTo>
                  <a:pt x="2729648" y="420852"/>
                </a:lnTo>
                <a:lnTo>
                  <a:pt x="2860704" y="269770"/>
                </a:lnTo>
                <a:cubicBezTo>
                  <a:pt x="2886902" y="240235"/>
                  <a:pt x="2900001" y="214449"/>
                  <a:pt x="2900001" y="192412"/>
                </a:cubicBezTo>
                <a:close/>
                <a:moveTo>
                  <a:pt x="3048545" y="172455"/>
                </a:moveTo>
                <a:lnTo>
                  <a:pt x="3061644" y="96948"/>
                </a:lnTo>
                <a:cubicBezTo>
                  <a:pt x="3096571" y="84467"/>
                  <a:pt x="3131321" y="78226"/>
                  <a:pt x="3165885" y="78226"/>
                </a:cubicBezTo>
                <a:cubicBezTo>
                  <a:pt x="3200402" y="78226"/>
                  <a:pt x="3228684" y="86958"/>
                  <a:pt x="3250719" y="104424"/>
                </a:cubicBezTo>
                <a:cubicBezTo>
                  <a:pt x="3272753" y="121889"/>
                  <a:pt x="3283774" y="143926"/>
                  <a:pt x="3283774" y="170535"/>
                </a:cubicBezTo>
                <a:lnTo>
                  <a:pt x="3283774" y="170535"/>
                </a:lnTo>
                <a:cubicBezTo>
                  <a:pt x="3283774" y="191337"/>
                  <a:pt x="3278377" y="209557"/>
                  <a:pt x="3267589" y="225193"/>
                </a:cubicBezTo>
                <a:cubicBezTo>
                  <a:pt x="3256754" y="240784"/>
                  <a:pt x="3241371" y="252534"/>
                  <a:pt x="3221435" y="260443"/>
                </a:cubicBezTo>
                <a:lnTo>
                  <a:pt x="3221435" y="260443"/>
                </a:lnTo>
                <a:cubicBezTo>
                  <a:pt x="3250561" y="271233"/>
                  <a:pt x="3271567" y="284652"/>
                  <a:pt x="3284460" y="300700"/>
                </a:cubicBezTo>
                <a:cubicBezTo>
                  <a:pt x="3297353" y="316702"/>
                  <a:pt x="3303800" y="336978"/>
                  <a:pt x="3303800" y="361530"/>
                </a:cubicBezTo>
                <a:lnTo>
                  <a:pt x="3303800" y="361530"/>
                </a:lnTo>
                <a:cubicBezTo>
                  <a:pt x="3303800" y="398975"/>
                  <a:pt x="3289329" y="429858"/>
                  <a:pt x="3260388" y="454182"/>
                </a:cubicBezTo>
                <a:cubicBezTo>
                  <a:pt x="3231496" y="478550"/>
                  <a:pt x="3194778" y="490735"/>
                  <a:pt x="3150249" y="490735"/>
                </a:cubicBezTo>
                <a:lnTo>
                  <a:pt x="3150249" y="490735"/>
                </a:lnTo>
                <a:cubicBezTo>
                  <a:pt x="3129037" y="490735"/>
                  <a:pt x="3108347" y="487923"/>
                  <a:pt x="3088184" y="482300"/>
                </a:cubicBezTo>
                <a:cubicBezTo>
                  <a:pt x="3067974" y="476676"/>
                  <a:pt x="3053092" y="470961"/>
                  <a:pt x="3043539" y="465155"/>
                </a:cubicBezTo>
                <a:lnTo>
                  <a:pt x="3043539" y="465155"/>
                </a:lnTo>
                <a:lnTo>
                  <a:pt x="3029205" y="456376"/>
                </a:lnTo>
                <a:lnTo>
                  <a:pt x="3055403" y="380870"/>
                </a:lnTo>
                <a:cubicBezTo>
                  <a:pt x="3059154" y="384207"/>
                  <a:pt x="3064133" y="388368"/>
                  <a:pt x="3070353" y="393351"/>
                </a:cubicBezTo>
                <a:cubicBezTo>
                  <a:pt x="3076615" y="398335"/>
                  <a:pt x="3088596" y="405101"/>
                  <a:pt x="3106289" y="413651"/>
                </a:cubicBezTo>
                <a:cubicBezTo>
                  <a:pt x="3123935" y="422155"/>
                  <a:pt x="3141725" y="426407"/>
                  <a:pt x="3159644" y="426407"/>
                </a:cubicBezTo>
                <a:cubicBezTo>
                  <a:pt x="3177523" y="426407"/>
                  <a:pt x="3193111" y="421538"/>
                  <a:pt x="3206416" y="411799"/>
                </a:cubicBezTo>
                <a:cubicBezTo>
                  <a:pt x="3219721" y="402015"/>
                  <a:pt x="3226373" y="388162"/>
                  <a:pt x="3226373" y="370240"/>
                </a:cubicBezTo>
                <a:cubicBezTo>
                  <a:pt x="3226373" y="352363"/>
                  <a:pt x="3218575" y="337596"/>
                  <a:pt x="3202987" y="325937"/>
                </a:cubicBezTo>
                <a:cubicBezTo>
                  <a:pt x="3187399" y="314324"/>
                  <a:pt x="3165865" y="308518"/>
                  <a:pt x="3138385" y="308518"/>
                </a:cubicBezTo>
                <a:lnTo>
                  <a:pt x="3138385" y="308518"/>
                </a:lnTo>
                <a:lnTo>
                  <a:pt x="3084755" y="308518"/>
                </a:lnTo>
                <a:lnTo>
                  <a:pt x="3095934" y="247962"/>
                </a:lnTo>
                <a:lnTo>
                  <a:pt x="3130292" y="247962"/>
                </a:lnTo>
                <a:cubicBezTo>
                  <a:pt x="3153150" y="247962"/>
                  <a:pt x="3171029" y="242750"/>
                  <a:pt x="3183922" y="232325"/>
                </a:cubicBezTo>
                <a:cubicBezTo>
                  <a:pt x="3196863" y="221947"/>
                  <a:pt x="3203330" y="208643"/>
                  <a:pt x="3203330" y="192412"/>
                </a:cubicBezTo>
                <a:cubicBezTo>
                  <a:pt x="3203330" y="176181"/>
                  <a:pt x="3197912" y="163586"/>
                  <a:pt x="3187076" y="154624"/>
                </a:cubicBezTo>
                <a:cubicBezTo>
                  <a:pt x="3176241" y="145709"/>
                  <a:pt x="3163231" y="141251"/>
                  <a:pt x="3148054" y="141251"/>
                </a:cubicBezTo>
                <a:cubicBezTo>
                  <a:pt x="3132878" y="141251"/>
                  <a:pt x="3117283" y="143857"/>
                  <a:pt x="3101283" y="149069"/>
                </a:cubicBezTo>
                <a:cubicBezTo>
                  <a:pt x="3085235" y="154235"/>
                  <a:pt x="3067658" y="162031"/>
                  <a:pt x="3048545" y="172455"/>
                </a:cubicBezTo>
                <a:lnTo>
                  <a:pt x="3048545" y="172455"/>
                </a:lnTo>
                <a:close/>
              </a:path>
            </a:pathLst>
          </a:custGeom>
          <a:solidFill>
            <a:srgbClr val="000000"/>
          </a:solidFill>
          <a:ln w="6858" cap="flat">
            <a:noFill/>
            <a:prstDash val="solid"/>
            <a:miter/>
          </a:ln>
        </p:spPr>
        <p:txBody>
          <a:bodyPr rtlCol="0" anchor="ctr"/>
          <a:lstStyle/>
          <a:p>
            <a:endParaRPr lang="it-IT" dirty="0"/>
          </a:p>
        </p:txBody>
      </p:sp>
      <p:pic>
        <p:nvPicPr>
          <p:cNvPr id="43" name="Immagine 42" descr="Immagine che contiene Elementi grafici, Carattere, logo, arancione&#10;&#10;Descrizione generata automaticamente">
            <a:extLst>
              <a:ext uri="{FF2B5EF4-FFF2-40B4-BE49-F238E27FC236}">
                <a16:creationId xmlns:a16="http://schemas.microsoft.com/office/drawing/2014/main" id="{BE71AE8E-C293-63D9-1940-30FEDD656E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5182" y="1720447"/>
            <a:ext cx="2099308" cy="1299767"/>
          </a:xfrm>
          <a:prstGeom prst="rect">
            <a:avLst/>
          </a:prstGeom>
          <a:effectLst>
            <a:outerShdw blurRad="76200" dir="13500000" sy="23000" kx="1200000" algn="br" rotWithShape="0">
              <a:prstClr val="black">
                <a:alpha val="20000"/>
              </a:prstClr>
            </a:outerShdw>
          </a:effectLst>
        </p:spPr>
      </p:pic>
      <p:pic>
        <p:nvPicPr>
          <p:cNvPr id="44" name="Immagine 43" descr="Immagine che contiene schermata, Carattere, logo, simbolo&#10;&#10;Descrizione generata automaticamente">
            <a:extLst>
              <a:ext uri="{FF2B5EF4-FFF2-40B4-BE49-F238E27FC236}">
                <a16:creationId xmlns:a16="http://schemas.microsoft.com/office/drawing/2014/main" id="{876D40A1-36CA-7F57-7529-D8D8E1889D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7045" y="3564730"/>
            <a:ext cx="2918138" cy="1870228"/>
          </a:xfrm>
          <a:prstGeom prst="rect">
            <a:avLst/>
          </a:prstGeom>
        </p:spPr>
      </p:pic>
      <p:cxnSp>
        <p:nvCxnSpPr>
          <p:cNvPr id="45" name="Connettore diritto 44">
            <a:extLst>
              <a:ext uri="{FF2B5EF4-FFF2-40B4-BE49-F238E27FC236}">
                <a16:creationId xmlns:a16="http://schemas.microsoft.com/office/drawing/2014/main" id="{02E2CF29-677D-BA7C-7CC3-1D4CE7727974}"/>
              </a:ext>
            </a:extLst>
          </p:cNvPr>
          <p:cNvCxnSpPr>
            <a:cxnSpLocks/>
            <a:endCxn id="43" idx="2"/>
          </p:cNvCxnSpPr>
          <p:nvPr/>
        </p:nvCxnSpPr>
        <p:spPr>
          <a:xfrm flipH="1" flipV="1">
            <a:off x="6944836" y="3020214"/>
            <a:ext cx="1109322" cy="852500"/>
          </a:xfrm>
          <a:prstGeom prst="line">
            <a:avLst/>
          </a:prstGeom>
        </p:spPr>
        <p:style>
          <a:lnRef idx="1">
            <a:schemeClr val="dk1"/>
          </a:lnRef>
          <a:fillRef idx="0">
            <a:schemeClr val="dk1"/>
          </a:fillRef>
          <a:effectRef idx="0">
            <a:schemeClr val="dk1"/>
          </a:effectRef>
          <a:fontRef idx="minor">
            <a:schemeClr val="tx1"/>
          </a:fontRef>
        </p:style>
      </p:cxnSp>
      <p:sp>
        <p:nvSpPr>
          <p:cNvPr id="46" name="CasellaDiTesto 45">
            <a:extLst>
              <a:ext uri="{FF2B5EF4-FFF2-40B4-BE49-F238E27FC236}">
                <a16:creationId xmlns:a16="http://schemas.microsoft.com/office/drawing/2014/main" id="{E608CF9A-F592-4299-9FE4-DCAB40BF535E}"/>
              </a:ext>
            </a:extLst>
          </p:cNvPr>
          <p:cNvSpPr txBox="1">
            <a:spLocks/>
          </p:cNvSpPr>
          <p:nvPr/>
        </p:nvSpPr>
        <p:spPr>
          <a:xfrm>
            <a:off x="5895182" y="121853"/>
            <a:ext cx="2382339" cy="769441"/>
          </a:xfrm>
          <a:prstGeom prst="rect">
            <a:avLst/>
          </a:prstGeom>
          <a:noFill/>
        </p:spPr>
        <p:txBody>
          <a:bodyPr wrap="square" rtlCol="0">
            <a:spAutoFit/>
          </a:bodyPr>
          <a:lstStyle/>
          <a:p>
            <a:r>
              <a:rPr lang="it-IT" sz="4400" dirty="0"/>
              <a:t>Il Cloud</a:t>
            </a:r>
          </a:p>
        </p:txBody>
      </p:sp>
      <p:sp>
        <p:nvSpPr>
          <p:cNvPr id="14" name="CasellaDiTesto 13">
            <a:extLst>
              <a:ext uri="{FF2B5EF4-FFF2-40B4-BE49-F238E27FC236}">
                <a16:creationId xmlns:a16="http://schemas.microsoft.com/office/drawing/2014/main" id="{384BE8B4-957E-6677-AB1F-FED3FD1FD5BC}"/>
              </a:ext>
            </a:extLst>
          </p:cNvPr>
          <p:cNvSpPr txBox="1"/>
          <p:nvPr/>
        </p:nvSpPr>
        <p:spPr>
          <a:xfrm>
            <a:off x="10325100" y="6451150"/>
            <a:ext cx="1993542" cy="369332"/>
          </a:xfrm>
          <a:prstGeom prst="rect">
            <a:avLst/>
          </a:prstGeom>
          <a:noFill/>
        </p:spPr>
        <p:txBody>
          <a:bodyPr wrap="square" rtlCol="0">
            <a:spAutoFit/>
          </a:bodyPr>
          <a:lstStyle/>
          <a:p>
            <a:r>
              <a:rPr lang="it-IT" dirty="0"/>
              <a:t>INGSW2223_V_06</a:t>
            </a:r>
          </a:p>
        </p:txBody>
      </p:sp>
    </p:spTree>
    <p:extLst>
      <p:ext uri="{BB962C8B-B14F-4D97-AF65-F5344CB8AC3E}">
        <p14:creationId xmlns:p14="http://schemas.microsoft.com/office/powerpoint/2010/main" val="283768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DD27D10-F6B1-AB42-112F-9B5EAD0B6FFC}"/>
              </a:ext>
            </a:extLst>
          </p:cNvPr>
          <p:cNvSpPr/>
          <p:nvPr/>
        </p:nvSpPr>
        <p:spPr>
          <a:xfrm>
            <a:off x="0" y="0"/>
            <a:ext cx="2520000" cy="687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con angoli arrotondati 4">
            <a:extLst>
              <a:ext uri="{FF2B5EF4-FFF2-40B4-BE49-F238E27FC236}">
                <a16:creationId xmlns:a16="http://schemas.microsoft.com/office/drawing/2014/main" id="{2F377A78-F7E6-E6A9-F810-FD7A68DF6D03}"/>
              </a:ext>
            </a:extLst>
          </p:cNvPr>
          <p:cNvSpPr/>
          <p:nvPr/>
        </p:nvSpPr>
        <p:spPr>
          <a:xfrm>
            <a:off x="164729" y="-1163895"/>
            <a:ext cx="2160000" cy="1800000"/>
          </a:xfrm>
          <a:prstGeom prst="roundRect">
            <a:avLst/>
          </a:prstGeom>
          <a:blipFill>
            <a:blip r:embed="rId2"/>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con angoli arrotondati 5">
            <a:extLst>
              <a:ext uri="{FF2B5EF4-FFF2-40B4-BE49-F238E27FC236}">
                <a16:creationId xmlns:a16="http://schemas.microsoft.com/office/drawing/2014/main" id="{25C81B1F-0957-2690-ADE6-20533D619A9F}"/>
              </a:ext>
            </a:extLst>
          </p:cNvPr>
          <p:cNvSpPr/>
          <p:nvPr/>
        </p:nvSpPr>
        <p:spPr>
          <a:xfrm>
            <a:off x="164729" y="-322382"/>
            <a:ext cx="2160000" cy="1800000"/>
          </a:xfrm>
          <a:prstGeom prst="roundRect">
            <a:avLst/>
          </a:prstGeom>
          <a:blipFill>
            <a:blip r:embed="rId3"/>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con angoli arrotondati 6">
            <a:extLst>
              <a:ext uri="{FF2B5EF4-FFF2-40B4-BE49-F238E27FC236}">
                <a16:creationId xmlns:a16="http://schemas.microsoft.com/office/drawing/2014/main" id="{667DFD9A-5886-BEAD-B950-8E0604565348}"/>
              </a:ext>
            </a:extLst>
          </p:cNvPr>
          <p:cNvSpPr/>
          <p:nvPr/>
        </p:nvSpPr>
        <p:spPr>
          <a:xfrm>
            <a:off x="164729" y="442931"/>
            <a:ext cx="2160000" cy="1800000"/>
          </a:xfrm>
          <a:prstGeom prst="roundRect">
            <a:avLst/>
          </a:prstGeom>
          <a:blipFill>
            <a:blip r:embed="rId4"/>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7F802B37-154D-0353-2B0D-BA85564F2702}"/>
              </a:ext>
            </a:extLst>
          </p:cNvPr>
          <p:cNvSpPr/>
          <p:nvPr/>
        </p:nvSpPr>
        <p:spPr>
          <a:xfrm>
            <a:off x="164729" y="2529000"/>
            <a:ext cx="2160000" cy="1800000"/>
          </a:xfrm>
          <a:prstGeom prst="roundRect">
            <a:avLst/>
          </a:prstGeom>
          <a:blipFill>
            <a:blip r:embed="rId5"/>
            <a:stretch>
              <a:fillRect/>
            </a:stretch>
          </a:blipFill>
          <a:effectLst>
            <a:reflection blurRad="6350" stA="52000" endA="300" endPos="35000" dir="5400000" sy="-100000" algn="bl" rotWithShape="0"/>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con angoli arrotondati 11">
            <a:extLst>
              <a:ext uri="{FF2B5EF4-FFF2-40B4-BE49-F238E27FC236}">
                <a16:creationId xmlns:a16="http://schemas.microsoft.com/office/drawing/2014/main" id="{97D5409D-A809-D91F-289C-62116509A234}"/>
              </a:ext>
            </a:extLst>
          </p:cNvPr>
          <p:cNvSpPr/>
          <p:nvPr/>
        </p:nvSpPr>
        <p:spPr>
          <a:xfrm>
            <a:off x="164729" y="5037068"/>
            <a:ext cx="2160000" cy="1800000"/>
          </a:xfrm>
          <a:prstGeom prst="roundRect">
            <a:avLst/>
          </a:prstGeom>
          <a:blipFill>
            <a:blip r:embed="rId6"/>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 name="Gruppo 2">
            <a:extLst>
              <a:ext uri="{FF2B5EF4-FFF2-40B4-BE49-F238E27FC236}">
                <a16:creationId xmlns:a16="http://schemas.microsoft.com/office/drawing/2014/main" id="{D858FBDB-4019-99F6-F2EE-D82C637182B3}"/>
              </a:ext>
            </a:extLst>
          </p:cNvPr>
          <p:cNvGrpSpPr/>
          <p:nvPr/>
        </p:nvGrpSpPr>
        <p:grpSpPr>
          <a:xfrm>
            <a:off x="11117580" y="129540"/>
            <a:ext cx="1074420" cy="784860"/>
            <a:chOff x="3845293" y="525311"/>
            <a:chExt cx="5052489" cy="5831657"/>
          </a:xfrm>
        </p:grpSpPr>
        <p:sp>
          <p:nvSpPr>
            <p:cNvPr id="4" name="Figura a mano libera: forma 3">
              <a:extLst>
                <a:ext uri="{FF2B5EF4-FFF2-40B4-BE49-F238E27FC236}">
                  <a16:creationId xmlns:a16="http://schemas.microsoft.com/office/drawing/2014/main" id="{46B2E6FF-429A-BBD5-AA28-9997ADE63F96}"/>
                </a:ext>
              </a:extLst>
            </p:cNvPr>
            <p:cNvSpPr/>
            <p:nvPr/>
          </p:nvSpPr>
          <p:spPr>
            <a:xfrm>
              <a:off x="7140724" y="1797555"/>
              <a:ext cx="1757058" cy="1916206"/>
            </a:xfrm>
            <a:custGeom>
              <a:avLst/>
              <a:gdLst>
                <a:gd name="connsiteX0" fmla="*/ -44 w 1757058"/>
                <a:gd name="connsiteY0" fmla="*/ 436701 h 1916206"/>
                <a:gd name="connsiteX1" fmla="*/ 76720 w 1757058"/>
                <a:gd name="connsiteY1" fmla="*/ 355607 h 1916206"/>
                <a:gd name="connsiteX2" fmla="*/ 712442 w 1757058"/>
                <a:gd name="connsiteY2" fmla="*/ 17785 h 1916206"/>
                <a:gd name="connsiteX3" fmla="*/ 1449660 w 1757058"/>
                <a:gd name="connsiteY3" fmla="*/ 155282 h 1916206"/>
                <a:gd name="connsiteX4" fmla="*/ 1570590 w 1757058"/>
                <a:gd name="connsiteY4" fmla="*/ 267074 h 1916206"/>
                <a:gd name="connsiteX5" fmla="*/ 1668354 w 1757058"/>
                <a:gd name="connsiteY5" fmla="*/ 425071 h 1916206"/>
                <a:gd name="connsiteX6" fmla="*/ 1745776 w 1757058"/>
                <a:gd name="connsiteY6" fmla="*/ 993728 h 1916206"/>
                <a:gd name="connsiteX7" fmla="*/ 1591194 w 1757058"/>
                <a:gd name="connsiteY7" fmla="*/ 1399821 h 1916206"/>
                <a:gd name="connsiteX8" fmla="*/ 1497546 w 1757058"/>
                <a:gd name="connsiteY8" fmla="*/ 1524070 h 1916206"/>
                <a:gd name="connsiteX9" fmla="*/ 1322793 w 1757058"/>
                <a:gd name="connsiteY9" fmla="*/ 1694506 h 1916206"/>
                <a:gd name="connsiteX10" fmla="*/ 1100702 w 1757058"/>
                <a:gd name="connsiteY10" fmla="*/ 1824600 h 1916206"/>
                <a:gd name="connsiteX11" fmla="*/ 684112 w 1757058"/>
                <a:gd name="connsiteY11" fmla="*/ 1916208 h 1916206"/>
                <a:gd name="connsiteX12" fmla="*/ 696855 w 1757058"/>
                <a:gd name="connsiteY12" fmla="*/ 1763879 h 1916206"/>
                <a:gd name="connsiteX13" fmla="*/ 729825 w 1757058"/>
                <a:gd name="connsiteY13" fmla="*/ 1761529 h 1916206"/>
                <a:gd name="connsiteX14" fmla="*/ 1117037 w 1757058"/>
                <a:gd name="connsiteY14" fmla="*/ 1641067 h 1916206"/>
                <a:gd name="connsiteX15" fmla="*/ 1379770 w 1757058"/>
                <a:gd name="connsiteY15" fmla="*/ 1410750 h 1916206"/>
                <a:gd name="connsiteX16" fmla="*/ 1528117 w 1757058"/>
                <a:gd name="connsiteY16" fmla="*/ 1149443 h 1916206"/>
                <a:gd name="connsiteX17" fmla="*/ 1572935 w 1757058"/>
                <a:gd name="connsiteY17" fmla="*/ 664948 h 1916206"/>
                <a:gd name="connsiteX18" fmla="*/ 1394242 w 1757058"/>
                <a:gd name="connsiteY18" fmla="*/ 288116 h 1916206"/>
                <a:gd name="connsiteX19" fmla="*/ 1232117 w 1757058"/>
                <a:gd name="connsiteY19" fmla="*/ 209081 h 1916206"/>
                <a:gd name="connsiteX20" fmla="*/ 1064883 w 1757058"/>
                <a:gd name="connsiteY20" fmla="*/ 194164 h 1916206"/>
                <a:gd name="connsiteX21" fmla="*/ 762813 w 1757058"/>
                <a:gd name="connsiteY21" fmla="*/ 190012 h 1916206"/>
                <a:gd name="connsiteX22" fmla="*/ 224744 w 1757058"/>
                <a:gd name="connsiteY22" fmla="*/ 433468 h 1916206"/>
                <a:gd name="connsiteX23" fmla="*/ 135834 w 1757058"/>
                <a:gd name="connsiteY23" fmla="*/ 522793 h 1916206"/>
                <a:gd name="connsiteX24" fmla="*/ 132936 w 1757058"/>
                <a:gd name="connsiteY24" fmla="*/ 526701 h 1916206"/>
                <a:gd name="connsiteX25" fmla="*/ -44 w 1757058"/>
                <a:gd name="connsiteY25" fmla="*/ 436701 h 191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7058" h="1916206">
                  <a:moveTo>
                    <a:pt x="-44" y="436701"/>
                  </a:moveTo>
                  <a:cubicBezTo>
                    <a:pt x="20620" y="407153"/>
                    <a:pt x="51021" y="381082"/>
                    <a:pt x="76720" y="355607"/>
                  </a:cubicBezTo>
                  <a:cubicBezTo>
                    <a:pt x="247187" y="186675"/>
                    <a:pt x="474874" y="59662"/>
                    <a:pt x="712442" y="17785"/>
                  </a:cubicBezTo>
                  <a:cubicBezTo>
                    <a:pt x="960361" y="-25918"/>
                    <a:pt x="1239362" y="7630"/>
                    <a:pt x="1449660" y="155282"/>
                  </a:cubicBezTo>
                  <a:cubicBezTo>
                    <a:pt x="1492134" y="185104"/>
                    <a:pt x="1539867" y="224954"/>
                    <a:pt x="1570590" y="267074"/>
                  </a:cubicBezTo>
                  <a:cubicBezTo>
                    <a:pt x="1606634" y="316489"/>
                    <a:pt x="1641911" y="369769"/>
                    <a:pt x="1668354" y="425071"/>
                  </a:cubicBezTo>
                  <a:cubicBezTo>
                    <a:pt x="1750878" y="597688"/>
                    <a:pt x="1773454" y="805532"/>
                    <a:pt x="1745776" y="993728"/>
                  </a:cubicBezTo>
                  <a:cubicBezTo>
                    <a:pt x="1725477" y="1131761"/>
                    <a:pt x="1665602" y="1282051"/>
                    <a:pt x="1591194" y="1399821"/>
                  </a:cubicBezTo>
                  <a:cubicBezTo>
                    <a:pt x="1563266" y="1444018"/>
                    <a:pt x="1530625" y="1483770"/>
                    <a:pt x="1497546" y="1524070"/>
                  </a:cubicBezTo>
                  <a:cubicBezTo>
                    <a:pt x="1445739" y="1587196"/>
                    <a:pt x="1388762" y="1646054"/>
                    <a:pt x="1322793" y="1694506"/>
                  </a:cubicBezTo>
                  <a:cubicBezTo>
                    <a:pt x="1254370" y="1744749"/>
                    <a:pt x="1178836" y="1791143"/>
                    <a:pt x="1100702" y="1824600"/>
                  </a:cubicBezTo>
                  <a:cubicBezTo>
                    <a:pt x="967363" y="1881698"/>
                    <a:pt x="827996" y="1905748"/>
                    <a:pt x="684112" y="1916208"/>
                  </a:cubicBezTo>
                  <a:lnTo>
                    <a:pt x="696855" y="1763879"/>
                  </a:lnTo>
                  <a:lnTo>
                    <a:pt x="729825" y="1761529"/>
                  </a:lnTo>
                  <a:cubicBezTo>
                    <a:pt x="864047" y="1745504"/>
                    <a:pt x="999042" y="1708400"/>
                    <a:pt x="1117037" y="1641067"/>
                  </a:cubicBezTo>
                  <a:cubicBezTo>
                    <a:pt x="1217535" y="1583719"/>
                    <a:pt x="1308181" y="1501354"/>
                    <a:pt x="1379770" y="1410750"/>
                  </a:cubicBezTo>
                  <a:cubicBezTo>
                    <a:pt x="1438433" y="1336513"/>
                    <a:pt x="1496426" y="1238664"/>
                    <a:pt x="1528117" y="1149443"/>
                  </a:cubicBezTo>
                  <a:cubicBezTo>
                    <a:pt x="1581483" y="999190"/>
                    <a:pt x="1592418" y="822647"/>
                    <a:pt x="1572935" y="664948"/>
                  </a:cubicBezTo>
                  <a:cubicBezTo>
                    <a:pt x="1555399" y="523036"/>
                    <a:pt x="1511099" y="378671"/>
                    <a:pt x="1394242" y="288116"/>
                  </a:cubicBezTo>
                  <a:cubicBezTo>
                    <a:pt x="1346459" y="251092"/>
                    <a:pt x="1290725" y="223864"/>
                    <a:pt x="1232117" y="209081"/>
                  </a:cubicBezTo>
                  <a:cubicBezTo>
                    <a:pt x="1177983" y="195424"/>
                    <a:pt x="1120325" y="197299"/>
                    <a:pt x="1064883" y="194164"/>
                  </a:cubicBezTo>
                  <a:cubicBezTo>
                    <a:pt x="963612" y="188447"/>
                    <a:pt x="864144" y="177006"/>
                    <a:pt x="762813" y="190012"/>
                  </a:cubicBezTo>
                  <a:cubicBezTo>
                    <a:pt x="566725" y="215182"/>
                    <a:pt x="373828" y="304433"/>
                    <a:pt x="224744" y="433468"/>
                  </a:cubicBezTo>
                  <a:cubicBezTo>
                    <a:pt x="193705" y="460330"/>
                    <a:pt x="160577" y="489963"/>
                    <a:pt x="135834" y="522793"/>
                  </a:cubicBezTo>
                  <a:lnTo>
                    <a:pt x="132936" y="526701"/>
                  </a:lnTo>
                  <a:lnTo>
                    <a:pt x="-44" y="436701"/>
                  </a:lnTo>
                  <a:close/>
                </a:path>
              </a:pathLst>
            </a:custGeom>
            <a:solidFill>
              <a:srgbClr val="FFDAB9"/>
            </a:solidFill>
            <a:ln w="6089" cap="flat">
              <a:noFill/>
              <a:prstDash val="solid"/>
              <a:miter/>
            </a:ln>
          </p:spPr>
          <p:txBody>
            <a:bodyPr rtlCol="0" anchor="ctr"/>
            <a:lstStyle/>
            <a:p>
              <a:endParaRPr lang="it-IT"/>
            </a:p>
          </p:txBody>
        </p:sp>
        <p:sp>
          <p:nvSpPr>
            <p:cNvPr id="9" name="Figura a mano libera: forma 8">
              <a:extLst>
                <a:ext uri="{FF2B5EF4-FFF2-40B4-BE49-F238E27FC236}">
                  <a16:creationId xmlns:a16="http://schemas.microsoft.com/office/drawing/2014/main" id="{58CC956E-FD1D-9BA7-7ABB-23C1FE25DBF7}"/>
                </a:ext>
              </a:extLst>
            </p:cNvPr>
            <p:cNvSpPr/>
            <p:nvPr/>
          </p:nvSpPr>
          <p:spPr>
            <a:xfrm>
              <a:off x="3952195" y="4837046"/>
              <a:ext cx="4653678" cy="1519922"/>
            </a:xfrm>
            <a:custGeom>
              <a:avLst/>
              <a:gdLst>
                <a:gd name="connsiteX0" fmla="*/ 1464648 w 4653678"/>
                <a:gd name="connsiteY0" fmla="*/ 32383 h 1519922"/>
                <a:gd name="connsiteX1" fmla="*/ 1494226 w 4653678"/>
                <a:gd name="connsiteY1" fmla="*/ 12680 h 1519922"/>
                <a:gd name="connsiteX2" fmla="*/ 1610547 w 4653678"/>
                <a:gd name="connsiteY2" fmla="*/ 66905 h 1519922"/>
                <a:gd name="connsiteX3" fmla="*/ 1662647 w 4653678"/>
                <a:gd name="connsiteY3" fmla="*/ 94656 h 1519922"/>
                <a:gd name="connsiteX4" fmla="*/ 1974398 w 4653678"/>
                <a:gd name="connsiteY4" fmla="*/ 179007 h 1519922"/>
                <a:gd name="connsiteX5" fmla="*/ 2095006 w 4653678"/>
                <a:gd name="connsiteY5" fmla="*/ 181126 h 1519922"/>
                <a:gd name="connsiteX6" fmla="*/ 2303781 w 4653678"/>
                <a:gd name="connsiteY6" fmla="*/ 180626 h 1519922"/>
                <a:gd name="connsiteX7" fmla="*/ 2513276 w 4653678"/>
                <a:gd name="connsiteY7" fmla="*/ 181193 h 1519922"/>
                <a:gd name="connsiteX8" fmla="*/ 2630011 w 4653678"/>
                <a:gd name="connsiteY8" fmla="*/ 180219 h 1519922"/>
                <a:gd name="connsiteX9" fmla="*/ 2870545 w 4653678"/>
                <a:gd name="connsiteY9" fmla="*/ 132911 h 1519922"/>
                <a:gd name="connsiteX10" fmla="*/ 3005156 w 4653678"/>
                <a:gd name="connsiteY10" fmla="*/ 79051 h 1519922"/>
                <a:gd name="connsiteX11" fmla="*/ 3155104 w 4653678"/>
                <a:gd name="connsiteY11" fmla="*/ -51 h 1519922"/>
                <a:gd name="connsiteX12" fmla="*/ 3174941 w 4653678"/>
                <a:gd name="connsiteY12" fmla="*/ 27999 h 1519922"/>
                <a:gd name="connsiteX13" fmla="*/ 3172244 w 4653678"/>
                <a:gd name="connsiteY13" fmla="*/ 32158 h 1519922"/>
                <a:gd name="connsiteX14" fmla="*/ 3163793 w 4653678"/>
                <a:gd name="connsiteY14" fmla="*/ 100392 h 1519922"/>
                <a:gd name="connsiteX15" fmla="*/ 3163056 w 4653678"/>
                <a:gd name="connsiteY15" fmla="*/ 104453 h 1519922"/>
                <a:gd name="connsiteX16" fmla="*/ 3109538 w 4653678"/>
                <a:gd name="connsiteY16" fmla="*/ 181040 h 1519922"/>
                <a:gd name="connsiteX17" fmla="*/ 4043093 w 4653678"/>
                <a:gd name="connsiteY17" fmla="*/ 181253 h 1519922"/>
                <a:gd name="connsiteX18" fmla="*/ 4281952 w 4653678"/>
                <a:gd name="connsiteY18" fmla="*/ 181144 h 1519922"/>
                <a:gd name="connsiteX19" fmla="*/ 4406949 w 4653678"/>
                <a:gd name="connsiteY19" fmla="*/ 183068 h 1519922"/>
                <a:gd name="connsiteX20" fmla="*/ 4577453 w 4653678"/>
                <a:gd name="connsiteY20" fmla="*/ 276234 h 1519922"/>
                <a:gd name="connsiteX21" fmla="*/ 4652396 w 4653678"/>
                <a:gd name="connsiteY21" fmla="*/ 435261 h 1519922"/>
                <a:gd name="connsiteX22" fmla="*/ 4491519 w 4653678"/>
                <a:gd name="connsiteY22" fmla="*/ 835259 h 1519922"/>
                <a:gd name="connsiteX23" fmla="*/ 3952952 w 4653678"/>
                <a:gd name="connsiteY23" fmla="*/ 1105133 h 1519922"/>
                <a:gd name="connsiteX24" fmla="*/ 3883049 w 4653678"/>
                <a:gd name="connsiteY24" fmla="*/ 1107258 h 1519922"/>
                <a:gd name="connsiteX25" fmla="*/ 3795691 w 4653678"/>
                <a:gd name="connsiteY25" fmla="*/ 1419314 h 1519922"/>
                <a:gd name="connsiteX26" fmla="*/ 3563018 w 4653678"/>
                <a:gd name="connsiteY26" fmla="*/ 1519330 h 1519922"/>
                <a:gd name="connsiteX27" fmla="*/ 3202150 w 4653678"/>
                <a:gd name="connsiteY27" fmla="*/ 1518539 h 1519922"/>
                <a:gd name="connsiteX28" fmla="*/ 2591306 w 4653678"/>
                <a:gd name="connsiteY28" fmla="*/ 1517875 h 1519922"/>
                <a:gd name="connsiteX29" fmla="*/ 2340806 w 4653678"/>
                <a:gd name="connsiteY29" fmla="*/ 1514344 h 1519922"/>
                <a:gd name="connsiteX30" fmla="*/ 2192453 w 4653678"/>
                <a:gd name="connsiteY30" fmla="*/ 1517771 h 1519922"/>
                <a:gd name="connsiteX31" fmla="*/ 1777933 w 4653678"/>
                <a:gd name="connsiteY31" fmla="*/ 1517686 h 1519922"/>
                <a:gd name="connsiteX32" fmla="*/ 1283934 w 4653678"/>
                <a:gd name="connsiteY32" fmla="*/ 1518983 h 1519922"/>
                <a:gd name="connsiteX33" fmla="*/ 1157408 w 4653678"/>
                <a:gd name="connsiteY33" fmla="*/ 1519233 h 1519922"/>
                <a:gd name="connsiteX34" fmla="*/ 1030730 w 4653678"/>
                <a:gd name="connsiteY34" fmla="*/ 1512079 h 1519922"/>
                <a:gd name="connsiteX35" fmla="*/ 821461 w 4653678"/>
                <a:gd name="connsiteY35" fmla="*/ 1374795 h 1519922"/>
                <a:gd name="connsiteX36" fmla="*/ 770397 w 4653678"/>
                <a:gd name="connsiteY36" fmla="*/ 1106784 h 1519922"/>
                <a:gd name="connsiteX37" fmla="*/ 607577 w 4653678"/>
                <a:gd name="connsiteY37" fmla="*/ 1090844 h 1519922"/>
                <a:gd name="connsiteX38" fmla="*/ 168149 w 4653678"/>
                <a:gd name="connsiteY38" fmla="*/ 844952 h 1519922"/>
                <a:gd name="connsiteX39" fmla="*/ 380 w 4653678"/>
                <a:gd name="connsiteY39" fmla="*/ 452065 h 1519922"/>
                <a:gd name="connsiteX40" fmla="*/ 97431 w 4653678"/>
                <a:gd name="connsiteY40" fmla="*/ 256623 h 1519922"/>
                <a:gd name="connsiteX41" fmla="*/ 258156 w 4653678"/>
                <a:gd name="connsiteY41" fmla="*/ 180638 h 1519922"/>
                <a:gd name="connsiteX42" fmla="*/ 371013 w 4653678"/>
                <a:gd name="connsiteY42" fmla="*/ 179299 h 1519922"/>
                <a:gd name="connsiteX43" fmla="*/ 447096 w 4653678"/>
                <a:gd name="connsiteY43" fmla="*/ 178270 h 1519922"/>
                <a:gd name="connsiteX44" fmla="*/ 494050 w 4653678"/>
                <a:gd name="connsiteY44" fmla="*/ 203708 h 1519922"/>
                <a:gd name="connsiteX45" fmla="*/ 515622 w 4653678"/>
                <a:gd name="connsiteY45" fmla="*/ 263558 h 1519922"/>
                <a:gd name="connsiteX46" fmla="*/ 652511 w 4653678"/>
                <a:gd name="connsiteY46" fmla="*/ 245792 h 1519922"/>
                <a:gd name="connsiteX47" fmla="*/ 691855 w 4653678"/>
                <a:gd name="connsiteY47" fmla="*/ 186959 h 1519922"/>
                <a:gd name="connsiteX48" fmla="*/ 842369 w 4653678"/>
                <a:gd name="connsiteY48" fmla="*/ 182081 h 1519922"/>
                <a:gd name="connsiteX49" fmla="*/ 887698 w 4653678"/>
                <a:gd name="connsiteY49" fmla="*/ 250760 h 1519922"/>
                <a:gd name="connsiteX50" fmla="*/ 1016319 w 4653678"/>
                <a:gd name="connsiteY50" fmla="*/ 251393 h 1519922"/>
                <a:gd name="connsiteX51" fmla="*/ 1020623 w 4653678"/>
                <a:gd name="connsiteY51" fmla="*/ 213029 h 1519922"/>
                <a:gd name="connsiteX52" fmla="*/ 1064217 w 4653678"/>
                <a:gd name="connsiteY52" fmla="*/ 182009 h 1519922"/>
                <a:gd name="connsiteX53" fmla="*/ 1148208 w 4653678"/>
                <a:gd name="connsiteY53" fmla="*/ 180852 h 1519922"/>
                <a:gd name="connsiteX54" fmla="*/ 1430278 w 4653678"/>
                <a:gd name="connsiteY54" fmla="*/ 181193 h 1519922"/>
                <a:gd name="connsiteX55" fmla="*/ 1536748 w 4653678"/>
                <a:gd name="connsiteY55" fmla="*/ 179853 h 1519922"/>
                <a:gd name="connsiteX56" fmla="*/ 1464648 w 4653678"/>
                <a:gd name="connsiteY56" fmla="*/ 32383 h 151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653678" h="1519922">
                  <a:moveTo>
                    <a:pt x="1464648" y="32383"/>
                  </a:moveTo>
                  <a:cubicBezTo>
                    <a:pt x="1472764" y="24577"/>
                    <a:pt x="1483266" y="15865"/>
                    <a:pt x="1494226" y="12680"/>
                  </a:cubicBezTo>
                  <a:cubicBezTo>
                    <a:pt x="1522172" y="4570"/>
                    <a:pt x="1587228" y="53065"/>
                    <a:pt x="1610547" y="66905"/>
                  </a:cubicBezTo>
                  <a:cubicBezTo>
                    <a:pt x="1627455" y="76939"/>
                    <a:pt x="1644990" y="86016"/>
                    <a:pt x="1662647" y="94656"/>
                  </a:cubicBezTo>
                  <a:cubicBezTo>
                    <a:pt x="1759144" y="141879"/>
                    <a:pt x="1868263" y="166738"/>
                    <a:pt x="1974398" y="179007"/>
                  </a:cubicBezTo>
                  <a:cubicBezTo>
                    <a:pt x="2013870" y="183567"/>
                    <a:pt x="2055242" y="181205"/>
                    <a:pt x="2095006" y="181126"/>
                  </a:cubicBezTo>
                  <a:cubicBezTo>
                    <a:pt x="2164598" y="180980"/>
                    <a:pt x="2234190" y="180724"/>
                    <a:pt x="2303781" y="180626"/>
                  </a:cubicBezTo>
                  <a:cubicBezTo>
                    <a:pt x="2373611" y="180529"/>
                    <a:pt x="2443446" y="180955"/>
                    <a:pt x="2513276" y="181193"/>
                  </a:cubicBezTo>
                  <a:cubicBezTo>
                    <a:pt x="2551707" y="181327"/>
                    <a:pt x="2591781" y="183452"/>
                    <a:pt x="2630011" y="180219"/>
                  </a:cubicBezTo>
                  <a:cubicBezTo>
                    <a:pt x="2709467" y="173503"/>
                    <a:pt x="2793890" y="154719"/>
                    <a:pt x="2870545" y="132911"/>
                  </a:cubicBezTo>
                  <a:cubicBezTo>
                    <a:pt x="2917018" y="119692"/>
                    <a:pt x="2962895" y="102644"/>
                    <a:pt x="3005156" y="79051"/>
                  </a:cubicBezTo>
                  <a:cubicBezTo>
                    <a:pt x="3055740" y="50800"/>
                    <a:pt x="3099626" y="18933"/>
                    <a:pt x="3155104" y="-51"/>
                  </a:cubicBezTo>
                  <a:lnTo>
                    <a:pt x="3174941" y="27999"/>
                  </a:lnTo>
                  <a:lnTo>
                    <a:pt x="3172244" y="32158"/>
                  </a:lnTo>
                  <a:cubicBezTo>
                    <a:pt x="3164170" y="45692"/>
                    <a:pt x="3167251" y="82394"/>
                    <a:pt x="3163793" y="100392"/>
                  </a:cubicBezTo>
                  <a:lnTo>
                    <a:pt x="3163056" y="104453"/>
                  </a:lnTo>
                  <a:cubicBezTo>
                    <a:pt x="3156949" y="137148"/>
                    <a:pt x="3134476" y="160948"/>
                    <a:pt x="3109538" y="181040"/>
                  </a:cubicBezTo>
                  <a:cubicBezTo>
                    <a:pt x="3420723" y="181357"/>
                    <a:pt x="3731908" y="181308"/>
                    <a:pt x="4043093" y="181253"/>
                  </a:cubicBezTo>
                  <a:cubicBezTo>
                    <a:pt x="4122712" y="181241"/>
                    <a:pt x="4202338" y="181357"/>
                    <a:pt x="4281952" y="181144"/>
                  </a:cubicBezTo>
                  <a:cubicBezTo>
                    <a:pt x="4320846" y="181034"/>
                    <a:pt x="4369018" y="175847"/>
                    <a:pt x="4406949" y="183068"/>
                  </a:cubicBezTo>
                  <a:cubicBezTo>
                    <a:pt x="4471043" y="195282"/>
                    <a:pt x="4531655" y="230223"/>
                    <a:pt x="4577453" y="276234"/>
                  </a:cubicBezTo>
                  <a:cubicBezTo>
                    <a:pt x="4620949" y="319938"/>
                    <a:pt x="4647227" y="373505"/>
                    <a:pt x="4652396" y="435261"/>
                  </a:cubicBezTo>
                  <a:cubicBezTo>
                    <a:pt x="4664884" y="584326"/>
                    <a:pt x="4583407" y="724381"/>
                    <a:pt x="4491519" y="835259"/>
                  </a:cubicBezTo>
                  <a:cubicBezTo>
                    <a:pt x="4355848" y="998980"/>
                    <a:pt x="4162653" y="1086277"/>
                    <a:pt x="3952952" y="1105133"/>
                  </a:cubicBezTo>
                  <a:lnTo>
                    <a:pt x="3883049" y="1107258"/>
                  </a:lnTo>
                  <a:cubicBezTo>
                    <a:pt x="3886331" y="1224865"/>
                    <a:pt x="3882105" y="1329246"/>
                    <a:pt x="3795691" y="1419314"/>
                  </a:cubicBezTo>
                  <a:cubicBezTo>
                    <a:pt x="3733734" y="1483895"/>
                    <a:pt x="3651782" y="1518246"/>
                    <a:pt x="3563018" y="1519330"/>
                  </a:cubicBezTo>
                  <a:cubicBezTo>
                    <a:pt x="3442806" y="1520804"/>
                    <a:pt x="3322387" y="1518837"/>
                    <a:pt x="3202150" y="1518539"/>
                  </a:cubicBezTo>
                  <a:cubicBezTo>
                    <a:pt x="2998556" y="1518039"/>
                    <a:pt x="2794888" y="1519050"/>
                    <a:pt x="2591306" y="1517875"/>
                  </a:cubicBezTo>
                  <a:cubicBezTo>
                    <a:pt x="2507796" y="1517394"/>
                    <a:pt x="2424304" y="1514764"/>
                    <a:pt x="2340806" y="1514344"/>
                  </a:cubicBezTo>
                  <a:cubicBezTo>
                    <a:pt x="2291154" y="1514094"/>
                    <a:pt x="2241904" y="1517485"/>
                    <a:pt x="2192453" y="1517771"/>
                  </a:cubicBezTo>
                  <a:cubicBezTo>
                    <a:pt x="2054292" y="1518557"/>
                    <a:pt x="1916094" y="1517668"/>
                    <a:pt x="1777933" y="1517686"/>
                  </a:cubicBezTo>
                  <a:cubicBezTo>
                    <a:pt x="1613269" y="1517711"/>
                    <a:pt x="1448604" y="1518874"/>
                    <a:pt x="1283934" y="1518983"/>
                  </a:cubicBezTo>
                  <a:cubicBezTo>
                    <a:pt x="1241765" y="1519007"/>
                    <a:pt x="1199577" y="1518788"/>
                    <a:pt x="1157408" y="1519233"/>
                  </a:cubicBezTo>
                  <a:cubicBezTo>
                    <a:pt x="1114874" y="1519677"/>
                    <a:pt x="1072625" y="1520779"/>
                    <a:pt x="1030730" y="1512079"/>
                  </a:cubicBezTo>
                  <a:cubicBezTo>
                    <a:pt x="947092" y="1494702"/>
                    <a:pt x="869555" y="1446591"/>
                    <a:pt x="821461" y="1374795"/>
                  </a:cubicBezTo>
                  <a:cubicBezTo>
                    <a:pt x="765252" y="1290870"/>
                    <a:pt x="770043" y="1203311"/>
                    <a:pt x="770397" y="1106784"/>
                  </a:cubicBezTo>
                  <a:cubicBezTo>
                    <a:pt x="715539" y="1104342"/>
                    <a:pt x="661680" y="1101103"/>
                    <a:pt x="607577" y="1090844"/>
                  </a:cubicBezTo>
                  <a:cubicBezTo>
                    <a:pt x="437817" y="1058654"/>
                    <a:pt x="284812" y="972750"/>
                    <a:pt x="168149" y="844952"/>
                  </a:cubicBezTo>
                  <a:cubicBezTo>
                    <a:pt x="76006" y="744011"/>
                    <a:pt x="-6409" y="592303"/>
                    <a:pt x="380" y="452065"/>
                  </a:cubicBezTo>
                  <a:cubicBezTo>
                    <a:pt x="3930" y="378717"/>
                    <a:pt x="43767" y="305234"/>
                    <a:pt x="97431" y="256623"/>
                  </a:cubicBezTo>
                  <a:cubicBezTo>
                    <a:pt x="138510" y="219404"/>
                    <a:pt x="202471" y="187701"/>
                    <a:pt x="258156" y="180638"/>
                  </a:cubicBezTo>
                  <a:cubicBezTo>
                    <a:pt x="294949" y="175969"/>
                    <a:pt x="333873" y="178855"/>
                    <a:pt x="371013" y="179299"/>
                  </a:cubicBezTo>
                  <a:cubicBezTo>
                    <a:pt x="396275" y="179604"/>
                    <a:pt x="421962" y="177357"/>
                    <a:pt x="447096" y="178270"/>
                  </a:cubicBezTo>
                  <a:cubicBezTo>
                    <a:pt x="467182" y="179001"/>
                    <a:pt x="480911" y="189248"/>
                    <a:pt x="494050" y="203708"/>
                  </a:cubicBezTo>
                  <a:cubicBezTo>
                    <a:pt x="510976" y="222339"/>
                    <a:pt x="514867" y="239089"/>
                    <a:pt x="515622" y="263558"/>
                  </a:cubicBezTo>
                  <a:cubicBezTo>
                    <a:pt x="545103" y="256343"/>
                    <a:pt x="636979" y="258590"/>
                    <a:pt x="652511" y="245792"/>
                  </a:cubicBezTo>
                  <a:cubicBezTo>
                    <a:pt x="659050" y="221772"/>
                    <a:pt x="668840" y="199781"/>
                    <a:pt x="691855" y="186959"/>
                  </a:cubicBezTo>
                  <a:cubicBezTo>
                    <a:pt x="712519" y="175451"/>
                    <a:pt x="816170" y="178453"/>
                    <a:pt x="842369" y="182081"/>
                  </a:cubicBezTo>
                  <a:cubicBezTo>
                    <a:pt x="863052" y="202740"/>
                    <a:pt x="880751" y="221353"/>
                    <a:pt x="887698" y="250760"/>
                  </a:cubicBezTo>
                  <a:cubicBezTo>
                    <a:pt x="922519" y="261153"/>
                    <a:pt x="983331" y="268447"/>
                    <a:pt x="1016319" y="251393"/>
                  </a:cubicBezTo>
                  <a:cubicBezTo>
                    <a:pt x="1016392" y="239624"/>
                    <a:pt x="1014815" y="223532"/>
                    <a:pt x="1020623" y="213029"/>
                  </a:cubicBezTo>
                  <a:cubicBezTo>
                    <a:pt x="1028136" y="199452"/>
                    <a:pt x="1049763" y="185863"/>
                    <a:pt x="1064217" y="182009"/>
                  </a:cubicBezTo>
                  <a:cubicBezTo>
                    <a:pt x="1086970" y="175932"/>
                    <a:pt x="1123842" y="180833"/>
                    <a:pt x="1148208" y="180852"/>
                  </a:cubicBezTo>
                  <a:cubicBezTo>
                    <a:pt x="1242228" y="180937"/>
                    <a:pt x="1336253" y="181229"/>
                    <a:pt x="1430278" y="181193"/>
                  </a:cubicBezTo>
                  <a:cubicBezTo>
                    <a:pt x="1462511" y="181180"/>
                    <a:pt x="1505630" y="186569"/>
                    <a:pt x="1536748" y="179853"/>
                  </a:cubicBezTo>
                  <a:cubicBezTo>
                    <a:pt x="1494092" y="144765"/>
                    <a:pt x="1477099" y="84184"/>
                    <a:pt x="1464648" y="32383"/>
                  </a:cubicBezTo>
                  <a:close/>
                </a:path>
              </a:pathLst>
            </a:custGeom>
            <a:solidFill>
              <a:srgbClr val="494E62"/>
            </a:solidFill>
            <a:ln w="6089" cap="flat">
              <a:noFill/>
              <a:prstDash val="solid"/>
              <a:miter/>
            </a:ln>
          </p:spPr>
          <p:txBody>
            <a:bodyPr rtlCol="0" anchor="ctr"/>
            <a:lstStyle/>
            <a:p>
              <a:endParaRPr lang="it-IT"/>
            </a:p>
          </p:txBody>
        </p:sp>
        <p:sp>
          <p:nvSpPr>
            <p:cNvPr id="10" name="Figura a mano libera: forma 9">
              <a:extLst>
                <a:ext uri="{FF2B5EF4-FFF2-40B4-BE49-F238E27FC236}">
                  <a16:creationId xmlns:a16="http://schemas.microsoft.com/office/drawing/2014/main" id="{2BC66CB0-410A-B6CE-6254-D51A5907A3A8}"/>
                </a:ext>
              </a:extLst>
            </p:cNvPr>
            <p:cNvSpPr/>
            <p:nvPr/>
          </p:nvSpPr>
          <p:spPr>
            <a:xfrm>
              <a:off x="4892765" y="5952386"/>
              <a:ext cx="2766805" cy="232902"/>
            </a:xfrm>
            <a:custGeom>
              <a:avLst/>
              <a:gdLst>
                <a:gd name="connsiteX0" fmla="*/ 2566163 w 2766805"/>
                <a:gd name="connsiteY0" fmla="*/ 208 h 232902"/>
                <a:gd name="connsiteX1" fmla="*/ 2754530 w 2766805"/>
                <a:gd name="connsiteY1" fmla="*/ -60 h 232902"/>
                <a:gd name="connsiteX2" fmla="*/ 2747230 w 2766805"/>
                <a:gd name="connsiteY2" fmla="*/ 159356 h 232902"/>
                <a:gd name="connsiteX3" fmla="*/ 2674180 w 2766805"/>
                <a:gd name="connsiteY3" fmla="*/ 220071 h 232902"/>
                <a:gd name="connsiteX4" fmla="*/ 2615711 w 2766805"/>
                <a:gd name="connsiteY4" fmla="*/ 222829 h 232902"/>
                <a:gd name="connsiteX5" fmla="*/ 2516036 w 2766805"/>
                <a:gd name="connsiteY5" fmla="*/ 223901 h 232902"/>
                <a:gd name="connsiteX6" fmla="*/ 1989877 w 2766805"/>
                <a:gd name="connsiteY6" fmla="*/ 223225 h 232902"/>
                <a:gd name="connsiteX7" fmla="*/ 1394711 w 2766805"/>
                <a:gd name="connsiteY7" fmla="*/ 228120 h 232902"/>
                <a:gd name="connsiteX8" fmla="*/ 1221255 w 2766805"/>
                <a:gd name="connsiteY8" fmla="*/ 232784 h 232902"/>
                <a:gd name="connsiteX9" fmla="*/ 698901 w 2766805"/>
                <a:gd name="connsiteY9" fmla="*/ 228096 h 232902"/>
                <a:gd name="connsiteX10" fmla="*/ 397689 w 2766805"/>
                <a:gd name="connsiteY10" fmla="*/ 228979 h 232902"/>
                <a:gd name="connsiteX11" fmla="*/ 135822 w 2766805"/>
                <a:gd name="connsiteY11" fmla="*/ 228017 h 232902"/>
                <a:gd name="connsiteX12" fmla="*/ 61182 w 2766805"/>
                <a:gd name="connsiteY12" fmla="*/ 204046 h 232902"/>
                <a:gd name="connsiteX13" fmla="*/ 1253 w 2766805"/>
                <a:gd name="connsiteY13" fmla="*/ 104724 h 232902"/>
                <a:gd name="connsiteX14" fmla="*/ 2732 w 2766805"/>
                <a:gd name="connsiteY14" fmla="*/ 56576 h 232902"/>
                <a:gd name="connsiteX15" fmla="*/ 37784 w 2766805"/>
                <a:gd name="connsiteY15" fmla="*/ 103939 h 232902"/>
                <a:gd name="connsiteX16" fmla="*/ 146379 w 2766805"/>
                <a:gd name="connsiteY16" fmla="*/ 142077 h 232902"/>
                <a:gd name="connsiteX17" fmla="*/ 464694 w 2766805"/>
                <a:gd name="connsiteY17" fmla="*/ 144507 h 232902"/>
                <a:gd name="connsiteX18" fmla="*/ 756042 w 2766805"/>
                <a:gd name="connsiteY18" fmla="*/ 144330 h 232902"/>
                <a:gd name="connsiteX19" fmla="*/ 1237846 w 2766805"/>
                <a:gd name="connsiteY19" fmla="*/ 149067 h 232902"/>
                <a:gd name="connsiteX20" fmla="*/ 1889319 w 2766805"/>
                <a:gd name="connsiteY20" fmla="*/ 139770 h 232902"/>
                <a:gd name="connsiteX21" fmla="*/ 2281329 w 2766805"/>
                <a:gd name="connsiteY21" fmla="*/ 142071 h 232902"/>
                <a:gd name="connsiteX22" fmla="*/ 2523288 w 2766805"/>
                <a:gd name="connsiteY22" fmla="*/ 116944 h 232902"/>
                <a:gd name="connsiteX23" fmla="*/ 2566163 w 2766805"/>
                <a:gd name="connsiteY23" fmla="*/ 208 h 2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66805" h="232902">
                  <a:moveTo>
                    <a:pt x="2566163" y="208"/>
                  </a:moveTo>
                  <a:lnTo>
                    <a:pt x="2754530" y="-60"/>
                  </a:lnTo>
                  <a:cubicBezTo>
                    <a:pt x="2768637" y="52777"/>
                    <a:pt x="2775560" y="110015"/>
                    <a:pt x="2747230" y="159356"/>
                  </a:cubicBezTo>
                  <a:cubicBezTo>
                    <a:pt x="2731162" y="187339"/>
                    <a:pt x="2706650" y="212759"/>
                    <a:pt x="2674180" y="220071"/>
                  </a:cubicBezTo>
                  <a:cubicBezTo>
                    <a:pt x="2655987" y="224169"/>
                    <a:pt x="2634409" y="222647"/>
                    <a:pt x="2615711" y="222829"/>
                  </a:cubicBezTo>
                  <a:cubicBezTo>
                    <a:pt x="2582486" y="223158"/>
                    <a:pt x="2549261" y="223554"/>
                    <a:pt x="2516036" y="223901"/>
                  </a:cubicBezTo>
                  <a:cubicBezTo>
                    <a:pt x="2340583" y="225734"/>
                    <a:pt x="2165294" y="222245"/>
                    <a:pt x="1989877" y="223225"/>
                  </a:cubicBezTo>
                  <a:cubicBezTo>
                    <a:pt x="1791537" y="224327"/>
                    <a:pt x="1593039" y="225666"/>
                    <a:pt x="1394711" y="228120"/>
                  </a:cubicBezTo>
                  <a:cubicBezTo>
                    <a:pt x="1336821" y="228833"/>
                    <a:pt x="1279102" y="232565"/>
                    <a:pt x="1221255" y="232784"/>
                  </a:cubicBezTo>
                  <a:cubicBezTo>
                    <a:pt x="1047129" y="233448"/>
                    <a:pt x="873058" y="228236"/>
                    <a:pt x="698901" y="228096"/>
                  </a:cubicBezTo>
                  <a:cubicBezTo>
                    <a:pt x="598508" y="228017"/>
                    <a:pt x="498077" y="227871"/>
                    <a:pt x="397689" y="228979"/>
                  </a:cubicBezTo>
                  <a:cubicBezTo>
                    <a:pt x="310830" y="229935"/>
                    <a:pt x="222528" y="232553"/>
                    <a:pt x="135822" y="228017"/>
                  </a:cubicBezTo>
                  <a:cubicBezTo>
                    <a:pt x="108691" y="226598"/>
                    <a:pt x="83649" y="219852"/>
                    <a:pt x="61182" y="204046"/>
                  </a:cubicBezTo>
                  <a:cubicBezTo>
                    <a:pt x="28115" y="180782"/>
                    <a:pt x="6489" y="144811"/>
                    <a:pt x="1253" y="104724"/>
                  </a:cubicBezTo>
                  <a:cubicBezTo>
                    <a:pt x="-750" y="89399"/>
                    <a:pt x="-458" y="71712"/>
                    <a:pt x="2732" y="56576"/>
                  </a:cubicBezTo>
                  <a:cubicBezTo>
                    <a:pt x="15397" y="71596"/>
                    <a:pt x="23835" y="90197"/>
                    <a:pt x="37784" y="103939"/>
                  </a:cubicBezTo>
                  <a:cubicBezTo>
                    <a:pt x="64348" y="130107"/>
                    <a:pt x="110256" y="138893"/>
                    <a:pt x="146379" y="142077"/>
                  </a:cubicBezTo>
                  <a:cubicBezTo>
                    <a:pt x="251151" y="151313"/>
                    <a:pt x="359624" y="146467"/>
                    <a:pt x="464694" y="144507"/>
                  </a:cubicBezTo>
                  <a:cubicBezTo>
                    <a:pt x="561708" y="142698"/>
                    <a:pt x="659009" y="143417"/>
                    <a:pt x="756042" y="144330"/>
                  </a:cubicBezTo>
                  <a:cubicBezTo>
                    <a:pt x="916481" y="145840"/>
                    <a:pt x="1077444" y="149944"/>
                    <a:pt x="1237846" y="149067"/>
                  </a:cubicBezTo>
                  <a:cubicBezTo>
                    <a:pt x="1455018" y="147886"/>
                    <a:pt x="1672220" y="141091"/>
                    <a:pt x="1889319" y="139770"/>
                  </a:cubicBezTo>
                  <a:cubicBezTo>
                    <a:pt x="2019997" y="138978"/>
                    <a:pt x="2150633" y="144427"/>
                    <a:pt x="2281329" y="142071"/>
                  </a:cubicBezTo>
                  <a:cubicBezTo>
                    <a:pt x="2320759" y="141365"/>
                    <a:pt x="2499293" y="143691"/>
                    <a:pt x="2523288" y="116944"/>
                  </a:cubicBezTo>
                  <a:cubicBezTo>
                    <a:pt x="2544847" y="92918"/>
                    <a:pt x="2568976" y="33470"/>
                    <a:pt x="2566163" y="208"/>
                  </a:cubicBezTo>
                  <a:close/>
                </a:path>
              </a:pathLst>
            </a:custGeom>
            <a:solidFill>
              <a:srgbClr val="F08080"/>
            </a:solidFill>
            <a:ln w="6089" cap="flat">
              <a:noFill/>
              <a:prstDash val="solid"/>
              <a:miter/>
            </a:ln>
          </p:spPr>
          <p:txBody>
            <a:bodyPr rtlCol="0" anchor="ctr"/>
            <a:lstStyle/>
            <a:p>
              <a:endParaRPr lang="it-IT"/>
            </a:p>
          </p:txBody>
        </p:sp>
        <p:sp>
          <p:nvSpPr>
            <p:cNvPr id="11" name="Figura a mano libera: forma 10">
              <a:extLst>
                <a:ext uri="{FF2B5EF4-FFF2-40B4-BE49-F238E27FC236}">
                  <a16:creationId xmlns:a16="http://schemas.microsoft.com/office/drawing/2014/main" id="{97E568FD-84D2-AA48-475D-D884073C3406}"/>
                </a:ext>
              </a:extLst>
            </p:cNvPr>
            <p:cNvSpPr/>
            <p:nvPr/>
          </p:nvSpPr>
          <p:spPr>
            <a:xfrm>
              <a:off x="4895513" y="5952654"/>
              <a:ext cx="2563655" cy="148979"/>
            </a:xfrm>
            <a:custGeom>
              <a:avLst/>
              <a:gdLst>
                <a:gd name="connsiteX0" fmla="*/ -10 w 2563655"/>
                <a:gd name="connsiteY0" fmla="*/ 56309 h 148979"/>
                <a:gd name="connsiteX1" fmla="*/ 9439 w 2563655"/>
                <a:gd name="connsiteY1" fmla="*/ 1031 h 148979"/>
                <a:gd name="connsiteX2" fmla="*/ 2563420 w 2563655"/>
                <a:gd name="connsiteY2" fmla="*/ -59 h 148979"/>
                <a:gd name="connsiteX3" fmla="*/ 2520545 w 2563655"/>
                <a:gd name="connsiteY3" fmla="*/ 116676 h 148979"/>
                <a:gd name="connsiteX4" fmla="*/ 2278587 w 2563655"/>
                <a:gd name="connsiteY4" fmla="*/ 141804 h 148979"/>
                <a:gd name="connsiteX5" fmla="*/ 1886577 w 2563655"/>
                <a:gd name="connsiteY5" fmla="*/ 139502 h 148979"/>
                <a:gd name="connsiteX6" fmla="*/ 1235104 w 2563655"/>
                <a:gd name="connsiteY6" fmla="*/ 148800 h 148979"/>
                <a:gd name="connsiteX7" fmla="*/ 753300 w 2563655"/>
                <a:gd name="connsiteY7" fmla="*/ 144063 h 148979"/>
                <a:gd name="connsiteX8" fmla="*/ 461951 w 2563655"/>
                <a:gd name="connsiteY8" fmla="*/ 144239 h 148979"/>
                <a:gd name="connsiteX9" fmla="*/ 143637 w 2563655"/>
                <a:gd name="connsiteY9" fmla="*/ 141810 h 148979"/>
                <a:gd name="connsiteX10" fmla="*/ 35042 w 2563655"/>
                <a:gd name="connsiteY10" fmla="*/ 103671 h 148979"/>
                <a:gd name="connsiteX11" fmla="*/ -10 w 2563655"/>
                <a:gd name="connsiteY11" fmla="*/ 56309 h 1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655" h="148979">
                  <a:moveTo>
                    <a:pt x="-10" y="56309"/>
                  </a:moveTo>
                  <a:lnTo>
                    <a:pt x="9439" y="1031"/>
                  </a:lnTo>
                  <a:lnTo>
                    <a:pt x="2563420" y="-59"/>
                  </a:lnTo>
                  <a:cubicBezTo>
                    <a:pt x="2566234" y="33203"/>
                    <a:pt x="2542105" y="92651"/>
                    <a:pt x="2520545" y="116676"/>
                  </a:cubicBezTo>
                  <a:cubicBezTo>
                    <a:pt x="2496550" y="143423"/>
                    <a:pt x="2318016" y="141098"/>
                    <a:pt x="2278587" y="141804"/>
                  </a:cubicBezTo>
                  <a:cubicBezTo>
                    <a:pt x="2147890" y="144160"/>
                    <a:pt x="2017255" y="138711"/>
                    <a:pt x="1886577" y="139502"/>
                  </a:cubicBezTo>
                  <a:cubicBezTo>
                    <a:pt x="1669478" y="140824"/>
                    <a:pt x="1452275" y="147619"/>
                    <a:pt x="1235104" y="148800"/>
                  </a:cubicBezTo>
                  <a:cubicBezTo>
                    <a:pt x="1074701" y="149677"/>
                    <a:pt x="913739" y="145573"/>
                    <a:pt x="753300" y="144063"/>
                  </a:cubicBezTo>
                  <a:cubicBezTo>
                    <a:pt x="656267" y="143149"/>
                    <a:pt x="558966" y="142431"/>
                    <a:pt x="461951" y="144239"/>
                  </a:cubicBezTo>
                  <a:cubicBezTo>
                    <a:pt x="356881" y="146200"/>
                    <a:pt x="248408" y="151046"/>
                    <a:pt x="143637" y="141810"/>
                  </a:cubicBezTo>
                  <a:cubicBezTo>
                    <a:pt x="107513" y="138626"/>
                    <a:pt x="61606" y="129840"/>
                    <a:pt x="35042" y="103671"/>
                  </a:cubicBezTo>
                  <a:cubicBezTo>
                    <a:pt x="21093" y="89929"/>
                    <a:pt x="12654" y="71329"/>
                    <a:pt x="-10" y="56309"/>
                  </a:cubicBezTo>
                  <a:close/>
                </a:path>
              </a:pathLst>
            </a:custGeom>
            <a:solidFill>
              <a:srgbClr val="F8AD9D"/>
            </a:solidFill>
            <a:ln w="6089" cap="flat">
              <a:noFill/>
              <a:prstDash val="solid"/>
              <a:miter/>
            </a:ln>
          </p:spPr>
          <p:txBody>
            <a:bodyPr rtlCol="0" anchor="ctr"/>
            <a:lstStyle/>
            <a:p>
              <a:endParaRPr lang="it-IT"/>
            </a:p>
          </p:txBody>
        </p:sp>
        <p:sp>
          <p:nvSpPr>
            <p:cNvPr id="13" name="Figura a mano libera: forma 12">
              <a:extLst>
                <a:ext uri="{FF2B5EF4-FFF2-40B4-BE49-F238E27FC236}">
                  <a16:creationId xmlns:a16="http://schemas.microsoft.com/office/drawing/2014/main" id="{12E4214B-9687-AD0F-24A5-F885AFBD01FC}"/>
                </a:ext>
              </a:extLst>
            </p:cNvPr>
            <p:cNvSpPr/>
            <p:nvPr/>
          </p:nvSpPr>
          <p:spPr>
            <a:xfrm>
              <a:off x="4122376" y="5015912"/>
              <a:ext cx="4312566" cy="764171"/>
            </a:xfrm>
            <a:custGeom>
              <a:avLst/>
              <a:gdLst>
                <a:gd name="connsiteX0" fmla="*/ 482327 w 4312566"/>
                <a:gd name="connsiteY0" fmla="*/ 66923 h 764171"/>
                <a:gd name="connsiteX1" fmla="*/ 521671 w 4312566"/>
                <a:gd name="connsiteY1" fmla="*/ 8090 h 764171"/>
                <a:gd name="connsiteX2" fmla="*/ 672186 w 4312566"/>
                <a:gd name="connsiteY2" fmla="*/ 3212 h 764171"/>
                <a:gd name="connsiteX3" fmla="*/ 717515 w 4312566"/>
                <a:gd name="connsiteY3" fmla="*/ 71891 h 764171"/>
                <a:gd name="connsiteX4" fmla="*/ 846135 w 4312566"/>
                <a:gd name="connsiteY4" fmla="*/ 72525 h 764171"/>
                <a:gd name="connsiteX5" fmla="*/ 890910 w 4312566"/>
                <a:gd name="connsiteY5" fmla="*/ 150543 h 764171"/>
                <a:gd name="connsiteX6" fmla="*/ 962853 w 4312566"/>
                <a:gd name="connsiteY6" fmla="*/ 168492 h 764171"/>
                <a:gd name="connsiteX7" fmla="*/ 1427000 w 4312566"/>
                <a:gd name="connsiteY7" fmla="*/ 172498 h 764171"/>
                <a:gd name="connsiteX8" fmla="*/ 2191713 w 4312566"/>
                <a:gd name="connsiteY8" fmla="*/ 170166 h 764171"/>
                <a:gd name="connsiteX9" fmla="*/ 2599444 w 4312566"/>
                <a:gd name="connsiteY9" fmla="*/ 172455 h 764171"/>
                <a:gd name="connsiteX10" fmla="*/ 3616813 w 4312566"/>
                <a:gd name="connsiteY10" fmla="*/ 172772 h 764171"/>
                <a:gd name="connsiteX11" fmla="*/ 4041233 w 4312566"/>
                <a:gd name="connsiteY11" fmla="*/ 172656 h 764171"/>
                <a:gd name="connsiteX12" fmla="*/ 4150650 w 4312566"/>
                <a:gd name="connsiteY12" fmla="*/ 172522 h 764171"/>
                <a:gd name="connsiteX13" fmla="*/ 4217642 w 4312566"/>
                <a:gd name="connsiteY13" fmla="*/ 174787 h 764171"/>
                <a:gd name="connsiteX14" fmla="*/ 4309220 w 4312566"/>
                <a:gd name="connsiteY14" fmla="*/ 266517 h 764171"/>
                <a:gd name="connsiteX15" fmla="*/ 4246094 w 4312566"/>
                <a:gd name="connsiteY15" fmla="*/ 478033 h 764171"/>
                <a:gd name="connsiteX16" fmla="*/ 3844245 w 4312566"/>
                <a:gd name="connsiteY16" fmla="*/ 747578 h 764171"/>
                <a:gd name="connsiteX17" fmla="*/ 3492942 w 4312566"/>
                <a:gd name="connsiteY17" fmla="*/ 761521 h 764171"/>
                <a:gd name="connsiteX18" fmla="*/ 3265597 w 4312566"/>
                <a:gd name="connsiteY18" fmla="*/ 761789 h 764171"/>
                <a:gd name="connsiteX19" fmla="*/ 2281068 w 4312566"/>
                <a:gd name="connsiteY19" fmla="*/ 759938 h 764171"/>
                <a:gd name="connsiteX20" fmla="*/ 1151488 w 4312566"/>
                <a:gd name="connsiteY20" fmla="*/ 761229 h 764171"/>
                <a:gd name="connsiteX21" fmla="*/ 766972 w 4312566"/>
                <a:gd name="connsiteY21" fmla="*/ 760163 h 764171"/>
                <a:gd name="connsiteX22" fmla="*/ 529860 w 4312566"/>
                <a:gd name="connsiteY22" fmla="*/ 757015 h 764171"/>
                <a:gd name="connsiteX23" fmla="*/ 254501 w 4312566"/>
                <a:gd name="connsiteY23" fmla="*/ 658253 h 764171"/>
                <a:gd name="connsiteX24" fmla="*/ 36890 w 4312566"/>
                <a:gd name="connsiteY24" fmla="*/ 425824 h 764171"/>
                <a:gd name="connsiteX25" fmla="*/ 4609 w 4312566"/>
                <a:gd name="connsiteY25" fmla="*/ 342679 h 764171"/>
                <a:gd name="connsiteX26" fmla="*/ 3117 w 4312566"/>
                <a:gd name="connsiteY26" fmla="*/ 334021 h 764171"/>
                <a:gd name="connsiteX27" fmla="*/ 2295 w 4312566"/>
                <a:gd name="connsiteY27" fmla="*/ 329582 h 764171"/>
                <a:gd name="connsiteX28" fmla="*/ 26418 w 4312566"/>
                <a:gd name="connsiteY28" fmla="*/ 224105 h 764171"/>
                <a:gd name="connsiteX29" fmla="*/ 128206 w 4312566"/>
                <a:gd name="connsiteY29" fmla="*/ 168985 h 764171"/>
                <a:gd name="connsiteX30" fmla="*/ 213232 w 4312566"/>
                <a:gd name="connsiteY30" fmla="*/ 167718 h 764171"/>
                <a:gd name="connsiteX31" fmla="*/ 275068 w 4312566"/>
                <a:gd name="connsiteY31" fmla="*/ 166464 h 764171"/>
                <a:gd name="connsiteX32" fmla="*/ 322552 w 4312566"/>
                <a:gd name="connsiteY32" fmla="*/ 128259 h 764171"/>
                <a:gd name="connsiteX33" fmla="*/ 345439 w 4312566"/>
                <a:gd name="connsiteY33" fmla="*/ 84689 h 764171"/>
                <a:gd name="connsiteX34" fmla="*/ 482327 w 4312566"/>
                <a:gd name="connsiteY34" fmla="*/ 66923 h 76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12566" h="764171">
                  <a:moveTo>
                    <a:pt x="482327" y="66923"/>
                  </a:moveTo>
                  <a:cubicBezTo>
                    <a:pt x="488866" y="42904"/>
                    <a:pt x="498657" y="20912"/>
                    <a:pt x="521671" y="8090"/>
                  </a:cubicBezTo>
                  <a:cubicBezTo>
                    <a:pt x="542336" y="-3418"/>
                    <a:pt x="645987" y="-416"/>
                    <a:pt x="672186" y="3212"/>
                  </a:cubicBezTo>
                  <a:cubicBezTo>
                    <a:pt x="692869" y="23871"/>
                    <a:pt x="710568" y="42484"/>
                    <a:pt x="717515" y="71891"/>
                  </a:cubicBezTo>
                  <a:cubicBezTo>
                    <a:pt x="752335" y="82284"/>
                    <a:pt x="813148" y="89578"/>
                    <a:pt x="846135" y="72525"/>
                  </a:cubicBezTo>
                  <a:cubicBezTo>
                    <a:pt x="852230" y="106797"/>
                    <a:pt x="860297" y="129653"/>
                    <a:pt x="890910" y="150543"/>
                  </a:cubicBezTo>
                  <a:cubicBezTo>
                    <a:pt x="912835" y="165496"/>
                    <a:pt x="937226" y="166988"/>
                    <a:pt x="962853" y="168492"/>
                  </a:cubicBezTo>
                  <a:cubicBezTo>
                    <a:pt x="1116600" y="177539"/>
                    <a:pt x="1272935" y="172553"/>
                    <a:pt x="1427000" y="172498"/>
                  </a:cubicBezTo>
                  <a:cubicBezTo>
                    <a:pt x="1681920" y="172413"/>
                    <a:pt x="1936805" y="172614"/>
                    <a:pt x="2191713" y="170166"/>
                  </a:cubicBezTo>
                  <a:cubicBezTo>
                    <a:pt x="2327475" y="168857"/>
                    <a:pt x="2463621" y="172291"/>
                    <a:pt x="2599444" y="172455"/>
                  </a:cubicBezTo>
                  <a:cubicBezTo>
                    <a:pt x="2938563" y="172882"/>
                    <a:pt x="3277688" y="172717"/>
                    <a:pt x="3616813" y="172772"/>
                  </a:cubicBezTo>
                  <a:cubicBezTo>
                    <a:pt x="3758287" y="172797"/>
                    <a:pt x="3899760" y="172808"/>
                    <a:pt x="4041233" y="172656"/>
                  </a:cubicBezTo>
                  <a:cubicBezTo>
                    <a:pt x="4077703" y="172614"/>
                    <a:pt x="4114180" y="172687"/>
                    <a:pt x="4150650" y="172522"/>
                  </a:cubicBezTo>
                  <a:cubicBezTo>
                    <a:pt x="4171978" y="172425"/>
                    <a:pt x="4196862" y="170069"/>
                    <a:pt x="4217642" y="174787"/>
                  </a:cubicBezTo>
                  <a:cubicBezTo>
                    <a:pt x="4264049" y="185333"/>
                    <a:pt x="4298206" y="220305"/>
                    <a:pt x="4309220" y="266517"/>
                  </a:cubicBezTo>
                  <a:cubicBezTo>
                    <a:pt x="4325080" y="333022"/>
                    <a:pt x="4281097" y="423565"/>
                    <a:pt x="4246094" y="478033"/>
                  </a:cubicBezTo>
                  <a:cubicBezTo>
                    <a:pt x="4155125" y="619567"/>
                    <a:pt x="4007904" y="713215"/>
                    <a:pt x="3844245" y="747578"/>
                  </a:cubicBezTo>
                  <a:cubicBezTo>
                    <a:pt x="3730633" y="771433"/>
                    <a:pt x="3608448" y="762891"/>
                    <a:pt x="3492942" y="761521"/>
                  </a:cubicBezTo>
                  <a:cubicBezTo>
                    <a:pt x="3417183" y="760626"/>
                    <a:pt x="3341368" y="762136"/>
                    <a:pt x="3265597" y="761789"/>
                  </a:cubicBezTo>
                  <a:cubicBezTo>
                    <a:pt x="2937388" y="760279"/>
                    <a:pt x="2609271" y="759670"/>
                    <a:pt x="2281068" y="759938"/>
                  </a:cubicBezTo>
                  <a:cubicBezTo>
                    <a:pt x="1904554" y="760254"/>
                    <a:pt x="1527990" y="760066"/>
                    <a:pt x="1151488" y="761229"/>
                  </a:cubicBezTo>
                  <a:cubicBezTo>
                    <a:pt x="1023257" y="761631"/>
                    <a:pt x="895185" y="760389"/>
                    <a:pt x="766972" y="760163"/>
                  </a:cubicBezTo>
                  <a:cubicBezTo>
                    <a:pt x="688735" y="760029"/>
                    <a:pt x="607739" y="764772"/>
                    <a:pt x="529860" y="757015"/>
                  </a:cubicBezTo>
                  <a:cubicBezTo>
                    <a:pt x="434788" y="747542"/>
                    <a:pt x="334011" y="710566"/>
                    <a:pt x="254501" y="658253"/>
                  </a:cubicBezTo>
                  <a:cubicBezTo>
                    <a:pt x="164999" y="599365"/>
                    <a:pt x="85927" y="522157"/>
                    <a:pt x="36890" y="425824"/>
                  </a:cubicBezTo>
                  <a:cubicBezTo>
                    <a:pt x="23623" y="399759"/>
                    <a:pt x="10363" y="371551"/>
                    <a:pt x="4609" y="342679"/>
                  </a:cubicBezTo>
                  <a:lnTo>
                    <a:pt x="3117" y="334021"/>
                  </a:lnTo>
                  <a:lnTo>
                    <a:pt x="2295" y="329582"/>
                  </a:lnTo>
                  <a:cubicBezTo>
                    <a:pt x="-4366" y="291633"/>
                    <a:pt x="3312" y="255320"/>
                    <a:pt x="26418" y="224105"/>
                  </a:cubicBezTo>
                  <a:cubicBezTo>
                    <a:pt x="50662" y="191348"/>
                    <a:pt x="88515" y="174063"/>
                    <a:pt x="128206" y="168985"/>
                  </a:cubicBezTo>
                  <a:cubicBezTo>
                    <a:pt x="156018" y="165429"/>
                    <a:pt x="185243" y="166227"/>
                    <a:pt x="213232" y="167718"/>
                  </a:cubicBezTo>
                  <a:cubicBezTo>
                    <a:pt x="232971" y="168766"/>
                    <a:pt x="255895" y="172620"/>
                    <a:pt x="275068" y="166464"/>
                  </a:cubicBezTo>
                  <a:cubicBezTo>
                    <a:pt x="294362" y="160266"/>
                    <a:pt x="310466" y="144028"/>
                    <a:pt x="322552" y="128259"/>
                  </a:cubicBezTo>
                  <a:cubicBezTo>
                    <a:pt x="332763" y="114931"/>
                    <a:pt x="338492" y="99783"/>
                    <a:pt x="345439" y="84689"/>
                  </a:cubicBezTo>
                  <a:cubicBezTo>
                    <a:pt x="374920" y="77474"/>
                    <a:pt x="466795" y="79721"/>
                    <a:pt x="482327" y="66923"/>
                  </a:cubicBezTo>
                  <a:close/>
                </a:path>
              </a:pathLst>
            </a:custGeom>
            <a:gradFill>
              <a:gsLst>
                <a:gs pos="0">
                  <a:srgbClr val="F17674"/>
                </a:gs>
                <a:gs pos="50000">
                  <a:srgbClr val="F7918B"/>
                </a:gs>
                <a:gs pos="100000">
                  <a:srgbClr val="FDACA3"/>
                </a:gs>
              </a:gsLst>
              <a:lin ang="15166918" scaled="1"/>
            </a:gradFill>
            <a:ln w="6089" cap="flat">
              <a:noFill/>
              <a:prstDash val="solid"/>
              <a:miter/>
            </a:ln>
          </p:spPr>
          <p:txBody>
            <a:bodyPr rtlCol="0" anchor="ctr"/>
            <a:lstStyle/>
            <a:p>
              <a:endParaRPr lang="it-IT"/>
            </a:p>
          </p:txBody>
        </p:sp>
        <p:sp>
          <p:nvSpPr>
            <p:cNvPr id="15" name="Figura a mano libera: forma 14">
              <a:extLst>
                <a:ext uri="{FF2B5EF4-FFF2-40B4-BE49-F238E27FC236}">
                  <a16:creationId xmlns:a16="http://schemas.microsoft.com/office/drawing/2014/main" id="{14B7920C-2C7B-55E8-F943-0D2FBD754D03}"/>
                </a:ext>
              </a:extLst>
            </p:cNvPr>
            <p:cNvSpPr/>
            <p:nvPr/>
          </p:nvSpPr>
          <p:spPr>
            <a:xfrm>
              <a:off x="4604716" y="5015918"/>
              <a:ext cx="235187" cy="173209"/>
            </a:xfrm>
            <a:custGeom>
              <a:avLst/>
              <a:gdLst>
                <a:gd name="connsiteX0" fmla="*/ 17 w 235187"/>
                <a:gd name="connsiteY0" fmla="*/ 66928 h 173209"/>
                <a:gd name="connsiteX1" fmla="*/ 39361 w 235187"/>
                <a:gd name="connsiteY1" fmla="*/ 8095 h 173209"/>
                <a:gd name="connsiteX2" fmla="*/ 189875 w 235187"/>
                <a:gd name="connsiteY2" fmla="*/ 3218 h 173209"/>
                <a:gd name="connsiteX3" fmla="*/ 235204 w 235187"/>
                <a:gd name="connsiteY3" fmla="*/ 71897 h 173209"/>
                <a:gd name="connsiteX4" fmla="*/ 231783 w 235187"/>
                <a:gd name="connsiteY4" fmla="*/ 93511 h 173209"/>
                <a:gd name="connsiteX5" fmla="*/ 216732 w 235187"/>
                <a:gd name="connsiteY5" fmla="*/ 136319 h 173209"/>
                <a:gd name="connsiteX6" fmla="*/ 158854 w 235187"/>
                <a:gd name="connsiteY6" fmla="*/ 170159 h 173209"/>
                <a:gd name="connsiteX7" fmla="*/ 33010 w 235187"/>
                <a:gd name="connsiteY7" fmla="*/ 150147 h 173209"/>
                <a:gd name="connsiteX8" fmla="*/ 17 w 235187"/>
                <a:gd name="connsiteY8" fmla="*/ 66928 h 17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87" h="173209">
                  <a:moveTo>
                    <a:pt x="17" y="66928"/>
                  </a:moveTo>
                  <a:cubicBezTo>
                    <a:pt x="6556" y="42909"/>
                    <a:pt x="16346" y="20917"/>
                    <a:pt x="39361" y="8095"/>
                  </a:cubicBezTo>
                  <a:cubicBezTo>
                    <a:pt x="60025" y="-3412"/>
                    <a:pt x="163676" y="-411"/>
                    <a:pt x="189875" y="3218"/>
                  </a:cubicBezTo>
                  <a:cubicBezTo>
                    <a:pt x="210558" y="23876"/>
                    <a:pt x="228258" y="42489"/>
                    <a:pt x="235204" y="71897"/>
                  </a:cubicBezTo>
                  <a:cubicBezTo>
                    <a:pt x="232873" y="76451"/>
                    <a:pt x="232666" y="87989"/>
                    <a:pt x="231783" y="93511"/>
                  </a:cubicBezTo>
                  <a:cubicBezTo>
                    <a:pt x="229311" y="108988"/>
                    <a:pt x="225579" y="123150"/>
                    <a:pt x="216732" y="136319"/>
                  </a:cubicBezTo>
                  <a:cubicBezTo>
                    <a:pt x="203008" y="156746"/>
                    <a:pt x="182423" y="166123"/>
                    <a:pt x="158854" y="170159"/>
                  </a:cubicBezTo>
                  <a:cubicBezTo>
                    <a:pt x="121154" y="176619"/>
                    <a:pt x="64829" y="173855"/>
                    <a:pt x="33010" y="150147"/>
                  </a:cubicBezTo>
                  <a:cubicBezTo>
                    <a:pt x="4218" y="128691"/>
                    <a:pt x="4419" y="99484"/>
                    <a:pt x="17" y="66928"/>
                  </a:cubicBezTo>
                  <a:close/>
                </a:path>
              </a:pathLst>
            </a:custGeom>
            <a:solidFill>
              <a:srgbClr val="494E62"/>
            </a:solidFill>
            <a:ln w="6089" cap="flat">
              <a:noFill/>
              <a:prstDash val="solid"/>
              <a:miter/>
            </a:ln>
          </p:spPr>
          <p:txBody>
            <a:bodyPr rtlCol="0" anchor="ctr"/>
            <a:lstStyle/>
            <a:p>
              <a:endParaRPr lang="it-IT"/>
            </a:p>
          </p:txBody>
        </p:sp>
        <p:sp>
          <p:nvSpPr>
            <p:cNvPr id="16" name="Figura a mano libera: forma 15">
              <a:extLst>
                <a:ext uri="{FF2B5EF4-FFF2-40B4-BE49-F238E27FC236}">
                  <a16:creationId xmlns:a16="http://schemas.microsoft.com/office/drawing/2014/main" id="{A0B88245-CDCD-5735-5FCE-5B63EC6F754A}"/>
                </a:ext>
              </a:extLst>
            </p:cNvPr>
            <p:cNvSpPr/>
            <p:nvPr/>
          </p:nvSpPr>
          <p:spPr>
            <a:xfrm>
              <a:off x="4324213" y="5265719"/>
              <a:ext cx="268923" cy="217633"/>
            </a:xfrm>
            <a:custGeom>
              <a:avLst/>
              <a:gdLst>
                <a:gd name="connsiteX0" fmla="*/ 117609 w 268923"/>
                <a:gd name="connsiteY0" fmla="*/ 497 h 217633"/>
                <a:gd name="connsiteX1" fmla="*/ 144325 w 268923"/>
                <a:gd name="connsiteY1" fmla="*/ 1757 h 217633"/>
                <a:gd name="connsiteX2" fmla="*/ 153293 w 268923"/>
                <a:gd name="connsiteY2" fmla="*/ 3383 h 217633"/>
                <a:gd name="connsiteX3" fmla="*/ 176235 w 268923"/>
                <a:gd name="connsiteY3" fmla="*/ 7913 h 217633"/>
                <a:gd name="connsiteX4" fmla="*/ 209710 w 268923"/>
                <a:gd name="connsiteY4" fmla="*/ 21703 h 217633"/>
                <a:gd name="connsiteX5" fmla="*/ 218855 w 268923"/>
                <a:gd name="connsiteY5" fmla="*/ 26361 h 217633"/>
                <a:gd name="connsiteX6" fmla="*/ 234076 w 268923"/>
                <a:gd name="connsiteY6" fmla="*/ 38526 h 217633"/>
                <a:gd name="connsiteX7" fmla="*/ 251087 w 268923"/>
                <a:gd name="connsiteY7" fmla="*/ 53839 h 217633"/>
                <a:gd name="connsiteX8" fmla="*/ 253852 w 268923"/>
                <a:gd name="connsiteY8" fmla="*/ 58313 h 217633"/>
                <a:gd name="connsiteX9" fmla="*/ 265767 w 268923"/>
                <a:gd name="connsiteY9" fmla="*/ 81401 h 217633"/>
                <a:gd name="connsiteX10" fmla="*/ 266449 w 268923"/>
                <a:gd name="connsiteY10" fmla="*/ 84220 h 217633"/>
                <a:gd name="connsiteX11" fmla="*/ 268616 w 268923"/>
                <a:gd name="connsiteY11" fmla="*/ 102017 h 217633"/>
                <a:gd name="connsiteX12" fmla="*/ 268245 w 268923"/>
                <a:gd name="connsiteY12" fmla="*/ 105548 h 217633"/>
                <a:gd name="connsiteX13" fmla="*/ 264622 w 268923"/>
                <a:gd name="connsiteY13" fmla="*/ 121939 h 217633"/>
                <a:gd name="connsiteX14" fmla="*/ 156837 w 268923"/>
                <a:gd name="connsiteY14" fmla="*/ 216469 h 217633"/>
                <a:gd name="connsiteX15" fmla="*/ 60541 w 268923"/>
                <a:gd name="connsiteY15" fmla="*/ 192218 h 217633"/>
                <a:gd name="connsiteX16" fmla="*/ 55974 w 268923"/>
                <a:gd name="connsiteY16" fmla="*/ 189363 h 217633"/>
                <a:gd name="connsiteX17" fmla="*/ 18761 w 268923"/>
                <a:gd name="connsiteY17" fmla="*/ 153776 h 217633"/>
                <a:gd name="connsiteX18" fmla="*/ 16399 w 268923"/>
                <a:gd name="connsiteY18" fmla="*/ 149702 h 217633"/>
                <a:gd name="connsiteX19" fmla="*/ 5403 w 268923"/>
                <a:gd name="connsiteY19" fmla="*/ 128265 h 217633"/>
                <a:gd name="connsiteX20" fmla="*/ 3972 w 268923"/>
                <a:gd name="connsiteY20" fmla="*/ 123796 h 217633"/>
                <a:gd name="connsiteX21" fmla="*/ 2383 w 268923"/>
                <a:gd name="connsiteY21" fmla="*/ 120447 h 217633"/>
                <a:gd name="connsiteX22" fmla="*/ 14865 w 268923"/>
                <a:gd name="connsiteY22" fmla="*/ 56804 h 217633"/>
                <a:gd name="connsiteX23" fmla="*/ 47359 w 268923"/>
                <a:gd name="connsiteY23" fmla="*/ 23450 h 217633"/>
                <a:gd name="connsiteX24" fmla="*/ 54732 w 268923"/>
                <a:gd name="connsiteY24" fmla="*/ 19317 h 217633"/>
                <a:gd name="connsiteX25" fmla="*/ 57484 w 268923"/>
                <a:gd name="connsiteY25" fmla="*/ 17228 h 217633"/>
                <a:gd name="connsiteX26" fmla="*/ 89461 w 268923"/>
                <a:gd name="connsiteY26" fmla="*/ 6397 h 217633"/>
                <a:gd name="connsiteX27" fmla="*/ 117609 w 268923"/>
                <a:gd name="connsiteY27" fmla="*/ 497 h 21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923" h="217633">
                  <a:moveTo>
                    <a:pt x="117609" y="497"/>
                  </a:moveTo>
                  <a:cubicBezTo>
                    <a:pt x="125317" y="345"/>
                    <a:pt x="137433" y="-1214"/>
                    <a:pt x="144325" y="1757"/>
                  </a:cubicBezTo>
                  <a:cubicBezTo>
                    <a:pt x="149226" y="3870"/>
                    <a:pt x="146030" y="3133"/>
                    <a:pt x="153293" y="3383"/>
                  </a:cubicBezTo>
                  <a:cubicBezTo>
                    <a:pt x="162365" y="3693"/>
                    <a:pt x="167656" y="5532"/>
                    <a:pt x="176235" y="7913"/>
                  </a:cubicBezTo>
                  <a:cubicBezTo>
                    <a:pt x="188516" y="11310"/>
                    <a:pt x="198312" y="15883"/>
                    <a:pt x="209710" y="21703"/>
                  </a:cubicBezTo>
                  <a:lnTo>
                    <a:pt x="218855" y="26361"/>
                  </a:lnTo>
                  <a:cubicBezTo>
                    <a:pt x="226520" y="29527"/>
                    <a:pt x="227811" y="35068"/>
                    <a:pt x="234076" y="38526"/>
                  </a:cubicBezTo>
                  <a:cubicBezTo>
                    <a:pt x="242003" y="42891"/>
                    <a:pt x="245949" y="46136"/>
                    <a:pt x="251087" y="53839"/>
                  </a:cubicBezTo>
                  <a:lnTo>
                    <a:pt x="253852" y="58313"/>
                  </a:lnTo>
                  <a:cubicBezTo>
                    <a:pt x="258296" y="65358"/>
                    <a:pt x="263465" y="73328"/>
                    <a:pt x="265767" y="81401"/>
                  </a:cubicBezTo>
                  <a:lnTo>
                    <a:pt x="266449" y="84220"/>
                  </a:lnTo>
                  <a:cubicBezTo>
                    <a:pt x="268945" y="91338"/>
                    <a:pt x="269353" y="94516"/>
                    <a:pt x="268616" y="102017"/>
                  </a:cubicBezTo>
                  <a:lnTo>
                    <a:pt x="268245" y="105548"/>
                  </a:lnTo>
                  <a:cubicBezTo>
                    <a:pt x="267648" y="111838"/>
                    <a:pt x="267082" y="116088"/>
                    <a:pt x="264622" y="121939"/>
                  </a:cubicBezTo>
                  <a:cubicBezTo>
                    <a:pt x="244335" y="170148"/>
                    <a:pt x="203359" y="196779"/>
                    <a:pt x="156837" y="216469"/>
                  </a:cubicBezTo>
                  <a:cubicBezTo>
                    <a:pt x="120488" y="221036"/>
                    <a:pt x="91397" y="211343"/>
                    <a:pt x="60541" y="192218"/>
                  </a:cubicBezTo>
                  <a:lnTo>
                    <a:pt x="55974" y="189363"/>
                  </a:lnTo>
                  <a:cubicBezTo>
                    <a:pt x="43663" y="182587"/>
                    <a:pt x="26141" y="165916"/>
                    <a:pt x="18761" y="153776"/>
                  </a:cubicBezTo>
                  <a:lnTo>
                    <a:pt x="16399" y="149702"/>
                  </a:lnTo>
                  <a:cubicBezTo>
                    <a:pt x="12137" y="142676"/>
                    <a:pt x="8064" y="136113"/>
                    <a:pt x="5403" y="128265"/>
                  </a:cubicBezTo>
                  <a:lnTo>
                    <a:pt x="3972" y="123796"/>
                  </a:lnTo>
                  <a:lnTo>
                    <a:pt x="2383" y="120447"/>
                  </a:lnTo>
                  <a:cubicBezTo>
                    <a:pt x="-5167" y="99947"/>
                    <a:pt x="7126" y="75118"/>
                    <a:pt x="14865" y="56804"/>
                  </a:cubicBezTo>
                  <a:cubicBezTo>
                    <a:pt x="19382" y="46112"/>
                    <a:pt x="36777" y="28754"/>
                    <a:pt x="47359" y="23450"/>
                  </a:cubicBezTo>
                  <a:cubicBezTo>
                    <a:pt x="54434" y="19907"/>
                    <a:pt x="48583" y="23925"/>
                    <a:pt x="54732" y="19317"/>
                  </a:cubicBezTo>
                  <a:lnTo>
                    <a:pt x="57484" y="17228"/>
                  </a:lnTo>
                  <a:cubicBezTo>
                    <a:pt x="67743" y="12162"/>
                    <a:pt x="78551" y="9362"/>
                    <a:pt x="89461" y="6397"/>
                  </a:cubicBezTo>
                  <a:cubicBezTo>
                    <a:pt x="99045" y="3785"/>
                    <a:pt x="107733" y="1934"/>
                    <a:pt x="117609" y="497"/>
                  </a:cubicBezTo>
                  <a:close/>
                </a:path>
              </a:pathLst>
            </a:custGeom>
            <a:solidFill>
              <a:srgbClr val="F8AD9D"/>
            </a:solidFill>
            <a:ln w="6089" cap="flat">
              <a:noFill/>
              <a:prstDash val="solid"/>
              <a:miter/>
            </a:ln>
          </p:spPr>
          <p:txBody>
            <a:bodyPr rtlCol="0" anchor="ctr"/>
            <a:lstStyle/>
            <a:p>
              <a:endParaRPr lang="it-IT"/>
            </a:p>
          </p:txBody>
        </p:sp>
        <p:sp>
          <p:nvSpPr>
            <p:cNvPr id="17" name="Figura a mano libera: forma 16">
              <a:extLst>
                <a:ext uri="{FF2B5EF4-FFF2-40B4-BE49-F238E27FC236}">
                  <a16:creationId xmlns:a16="http://schemas.microsoft.com/office/drawing/2014/main" id="{9ABAEDEA-FE90-A599-B03B-3A8AF5201592}"/>
                </a:ext>
              </a:extLst>
            </p:cNvPr>
            <p:cNvSpPr/>
            <p:nvPr/>
          </p:nvSpPr>
          <p:spPr>
            <a:xfrm>
              <a:off x="3845293" y="525311"/>
              <a:ext cx="4877401" cy="4493786"/>
            </a:xfrm>
            <a:custGeom>
              <a:avLst/>
              <a:gdLst>
                <a:gd name="connsiteX0" fmla="*/ 741322 w 4877401"/>
                <a:gd name="connsiteY0" fmla="*/ 1546604 h 4493786"/>
                <a:gd name="connsiteX1" fmla="*/ 781975 w 4877401"/>
                <a:gd name="connsiteY1" fmla="*/ 1475599 h 4493786"/>
                <a:gd name="connsiteX2" fmla="*/ 863647 w 4877401"/>
                <a:gd name="connsiteY2" fmla="*/ 1467081 h 4493786"/>
                <a:gd name="connsiteX3" fmla="*/ 1193103 w 4877401"/>
                <a:gd name="connsiteY3" fmla="*/ 1596962 h 4493786"/>
                <a:gd name="connsiteX4" fmla="*/ 1343642 w 4877401"/>
                <a:gd name="connsiteY4" fmla="*/ 1711487 h 4493786"/>
                <a:gd name="connsiteX5" fmla="*/ 1428851 w 4877401"/>
                <a:gd name="connsiteY5" fmla="*/ 1792185 h 4493786"/>
                <a:gd name="connsiteX6" fmla="*/ 1796544 w 4877401"/>
                <a:gd name="connsiteY6" fmla="*/ 1586234 h 4493786"/>
                <a:gd name="connsiteX7" fmla="*/ 1599020 w 4877401"/>
                <a:gd name="connsiteY7" fmla="*/ 1427195 h 4493786"/>
                <a:gd name="connsiteX8" fmla="*/ 1555000 w 4877401"/>
                <a:gd name="connsiteY8" fmla="*/ 1365324 h 4493786"/>
                <a:gd name="connsiteX9" fmla="*/ 1497323 w 4877401"/>
                <a:gd name="connsiteY9" fmla="*/ 1319453 h 4493786"/>
                <a:gd name="connsiteX10" fmla="*/ 1365774 w 4877401"/>
                <a:gd name="connsiteY10" fmla="*/ 1096211 h 4493786"/>
                <a:gd name="connsiteX11" fmla="*/ 1332720 w 4877401"/>
                <a:gd name="connsiteY11" fmla="*/ 914791 h 4493786"/>
                <a:gd name="connsiteX12" fmla="*/ 1391334 w 4877401"/>
                <a:gd name="connsiteY12" fmla="*/ 553874 h 4493786"/>
                <a:gd name="connsiteX13" fmla="*/ 1531364 w 4877401"/>
                <a:gd name="connsiteY13" fmla="*/ 398288 h 4493786"/>
                <a:gd name="connsiteX14" fmla="*/ 1624433 w 4877401"/>
                <a:gd name="connsiteY14" fmla="*/ 333088 h 4493786"/>
                <a:gd name="connsiteX15" fmla="*/ 1729527 w 4877401"/>
                <a:gd name="connsiteY15" fmla="*/ 229591 h 4493786"/>
                <a:gd name="connsiteX16" fmla="*/ 2019372 w 4877401"/>
                <a:gd name="connsiteY16" fmla="*/ 67823 h 4493786"/>
                <a:gd name="connsiteX17" fmla="*/ 2257062 w 4877401"/>
                <a:gd name="connsiteY17" fmla="*/ 31850 h 4493786"/>
                <a:gd name="connsiteX18" fmla="*/ 2358680 w 4877401"/>
                <a:gd name="connsiteY18" fmla="*/ 25342 h 4493786"/>
                <a:gd name="connsiteX19" fmla="*/ 2453862 w 4877401"/>
                <a:gd name="connsiteY19" fmla="*/ 12 h 4493786"/>
                <a:gd name="connsiteX20" fmla="*/ 2561288 w 4877401"/>
                <a:gd name="connsiteY20" fmla="*/ 22551 h 4493786"/>
                <a:gd name="connsiteX21" fmla="*/ 2706950 w 4877401"/>
                <a:gd name="connsiteY21" fmla="*/ 38481 h 4493786"/>
                <a:gd name="connsiteX22" fmla="*/ 2958425 w 4877401"/>
                <a:gd name="connsiteY22" fmla="*/ 113769 h 4493786"/>
                <a:gd name="connsiteX23" fmla="*/ 3128094 w 4877401"/>
                <a:gd name="connsiteY23" fmla="*/ 238966 h 4493786"/>
                <a:gd name="connsiteX24" fmla="*/ 3179767 w 4877401"/>
                <a:gd name="connsiteY24" fmla="*/ 293320 h 4493786"/>
                <a:gd name="connsiteX25" fmla="*/ 3300320 w 4877401"/>
                <a:gd name="connsiteY25" fmla="*/ 373690 h 4493786"/>
                <a:gd name="connsiteX26" fmla="*/ 3507744 w 4877401"/>
                <a:gd name="connsiteY26" fmla="*/ 645355 h 4493786"/>
                <a:gd name="connsiteX27" fmla="*/ 3455535 w 4877401"/>
                <a:gd name="connsiteY27" fmla="*/ 1214389 h 4493786"/>
                <a:gd name="connsiteX28" fmla="*/ 3373699 w 4877401"/>
                <a:gd name="connsiteY28" fmla="*/ 1320731 h 4493786"/>
                <a:gd name="connsiteX29" fmla="*/ 3332827 w 4877401"/>
                <a:gd name="connsiteY29" fmla="*/ 1352404 h 4493786"/>
                <a:gd name="connsiteX30" fmla="*/ 3294341 w 4877401"/>
                <a:gd name="connsiteY30" fmla="*/ 1406598 h 4493786"/>
                <a:gd name="connsiteX31" fmla="*/ 3074929 w 4877401"/>
                <a:gd name="connsiteY31" fmla="*/ 1587506 h 4493786"/>
                <a:gd name="connsiteX32" fmla="*/ 3295413 w 4877401"/>
                <a:gd name="connsiteY32" fmla="*/ 1708942 h 4493786"/>
                <a:gd name="connsiteX33" fmla="*/ 3428393 w 4877401"/>
                <a:gd name="connsiteY33" fmla="*/ 1798943 h 4493786"/>
                <a:gd name="connsiteX34" fmla="*/ 3431291 w 4877401"/>
                <a:gd name="connsiteY34" fmla="*/ 1795034 h 4493786"/>
                <a:gd name="connsiteX35" fmla="*/ 3520201 w 4877401"/>
                <a:gd name="connsiteY35" fmla="*/ 1705709 h 4493786"/>
                <a:gd name="connsiteX36" fmla="*/ 4058269 w 4877401"/>
                <a:gd name="connsiteY36" fmla="*/ 1462253 h 4493786"/>
                <a:gd name="connsiteX37" fmla="*/ 4360340 w 4877401"/>
                <a:gd name="connsiteY37" fmla="*/ 1466405 h 4493786"/>
                <a:gd name="connsiteX38" fmla="*/ 4527574 w 4877401"/>
                <a:gd name="connsiteY38" fmla="*/ 1481322 h 4493786"/>
                <a:gd name="connsiteX39" fmla="*/ 4689699 w 4877401"/>
                <a:gd name="connsiteY39" fmla="*/ 1560358 h 4493786"/>
                <a:gd name="connsiteX40" fmla="*/ 4868391 w 4877401"/>
                <a:gd name="connsiteY40" fmla="*/ 1937189 h 4493786"/>
                <a:gd name="connsiteX41" fmla="*/ 4823574 w 4877401"/>
                <a:gd name="connsiteY41" fmla="*/ 2421684 h 4493786"/>
                <a:gd name="connsiteX42" fmla="*/ 4675227 w 4877401"/>
                <a:gd name="connsiteY42" fmla="*/ 2682992 h 4493786"/>
                <a:gd name="connsiteX43" fmla="*/ 4412494 w 4877401"/>
                <a:gd name="connsiteY43" fmla="*/ 2913309 h 4493786"/>
                <a:gd name="connsiteX44" fmla="*/ 4025282 w 4877401"/>
                <a:gd name="connsiteY44" fmla="*/ 3033770 h 4493786"/>
                <a:gd name="connsiteX45" fmla="*/ 3992312 w 4877401"/>
                <a:gd name="connsiteY45" fmla="*/ 3036121 h 4493786"/>
                <a:gd name="connsiteX46" fmla="*/ 3979569 w 4877401"/>
                <a:gd name="connsiteY46" fmla="*/ 3188449 h 4493786"/>
                <a:gd name="connsiteX47" fmla="*/ 3937284 w 4877401"/>
                <a:gd name="connsiteY47" fmla="*/ 3425531 h 4493786"/>
                <a:gd name="connsiteX48" fmla="*/ 4357892 w 4877401"/>
                <a:gd name="connsiteY48" fmla="*/ 3621192 h 4493786"/>
                <a:gd name="connsiteX49" fmla="*/ 4439095 w 4877401"/>
                <a:gd name="connsiteY49" fmla="*/ 3674132 h 4493786"/>
                <a:gd name="connsiteX50" fmla="*/ 4470469 w 4877401"/>
                <a:gd name="connsiteY50" fmla="*/ 3706809 h 4493786"/>
                <a:gd name="connsiteX51" fmla="*/ 4472898 w 4877401"/>
                <a:gd name="connsiteY51" fmla="*/ 3713518 h 4493786"/>
                <a:gd name="connsiteX52" fmla="*/ 4474208 w 4877401"/>
                <a:gd name="connsiteY52" fmla="*/ 3717433 h 4493786"/>
                <a:gd name="connsiteX53" fmla="*/ 4469410 w 4877401"/>
                <a:gd name="connsiteY53" fmla="*/ 3776906 h 4493786"/>
                <a:gd name="connsiteX54" fmla="*/ 4413164 w 4877401"/>
                <a:gd name="connsiteY54" fmla="*/ 3819672 h 4493786"/>
                <a:gd name="connsiteX55" fmla="*/ 4329100 w 4877401"/>
                <a:gd name="connsiteY55" fmla="*/ 3798685 h 4493786"/>
                <a:gd name="connsiteX56" fmla="*/ 4178676 w 4877401"/>
                <a:gd name="connsiteY56" fmla="*/ 3708556 h 4493786"/>
                <a:gd name="connsiteX57" fmla="*/ 3896668 w 4877401"/>
                <a:gd name="connsiteY57" fmla="*/ 3584040 h 4493786"/>
                <a:gd name="connsiteX58" fmla="*/ 3822954 w 4877401"/>
                <a:gd name="connsiteY58" fmla="*/ 3753904 h 4493786"/>
                <a:gd name="connsiteX59" fmla="*/ 3929826 w 4877401"/>
                <a:gd name="connsiteY59" fmla="*/ 3799555 h 4493786"/>
                <a:gd name="connsiteX60" fmla="*/ 4011205 w 4877401"/>
                <a:gd name="connsiteY60" fmla="*/ 3837761 h 4493786"/>
                <a:gd name="connsiteX61" fmla="*/ 4337301 w 4877401"/>
                <a:gd name="connsiteY61" fmla="*/ 4046269 h 4493786"/>
                <a:gd name="connsiteX62" fmla="*/ 4340199 w 4877401"/>
                <a:gd name="connsiteY62" fmla="*/ 4077339 h 4493786"/>
                <a:gd name="connsiteX63" fmla="*/ 4333252 w 4877401"/>
                <a:gd name="connsiteY63" fmla="*/ 4087573 h 4493786"/>
                <a:gd name="connsiteX64" fmla="*/ 4329453 w 4877401"/>
                <a:gd name="connsiteY64" fmla="*/ 4155284 h 4493786"/>
                <a:gd name="connsiteX65" fmla="*/ 4276269 w 4877401"/>
                <a:gd name="connsiteY65" fmla="*/ 4198903 h 4493786"/>
                <a:gd name="connsiteX66" fmla="*/ 4199895 w 4877401"/>
                <a:gd name="connsiteY66" fmla="*/ 4190208 h 4493786"/>
                <a:gd name="connsiteX67" fmla="*/ 4124732 w 4877401"/>
                <a:gd name="connsiteY67" fmla="*/ 4141968 h 4493786"/>
                <a:gd name="connsiteX68" fmla="*/ 3929606 w 4877401"/>
                <a:gd name="connsiteY68" fmla="*/ 4040911 h 4493786"/>
                <a:gd name="connsiteX69" fmla="*/ 3791732 w 4877401"/>
                <a:gd name="connsiteY69" fmla="*/ 3983557 h 4493786"/>
                <a:gd name="connsiteX70" fmla="*/ 3705275 w 4877401"/>
                <a:gd name="connsiteY70" fmla="*/ 3949991 h 4493786"/>
                <a:gd name="connsiteX71" fmla="*/ 3524677 w 4877401"/>
                <a:gd name="connsiteY71" fmla="*/ 4123648 h 4493786"/>
                <a:gd name="connsiteX72" fmla="*/ 3451273 w 4877401"/>
                <a:gd name="connsiteY72" fmla="*/ 4179943 h 4493786"/>
                <a:gd name="connsiteX73" fmla="*/ 3419059 w 4877401"/>
                <a:gd name="connsiteY73" fmla="*/ 4163230 h 4493786"/>
                <a:gd name="connsiteX74" fmla="*/ 3356901 w 4877401"/>
                <a:gd name="connsiteY74" fmla="*/ 4264805 h 4493786"/>
                <a:gd name="connsiteX75" fmla="*/ 3316906 w 4877401"/>
                <a:gd name="connsiteY75" fmla="*/ 4322219 h 4493786"/>
                <a:gd name="connsiteX76" fmla="*/ 3281841 w 4877401"/>
                <a:gd name="connsiteY76" fmla="*/ 4339785 h 4493786"/>
                <a:gd name="connsiteX77" fmla="*/ 3262005 w 4877401"/>
                <a:gd name="connsiteY77" fmla="*/ 4311735 h 4493786"/>
                <a:gd name="connsiteX78" fmla="*/ 3112057 w 4877401"/>
                <a:gd name="connsiteY78" fmla="*/ 4390837 h 4493786"/>
                <a:gd name="connsiteX79" fmla="*/ 2977445 w 4877401"/>
                <a:gd name="connsiteY79" fmla="*/ 4444697 h 4493786"/>
                <a:gd name="connsiteX80" fmla="*/ 2736912 w 4877401"/>
                <a:gd name="connsiteY80" fmla="*/ 4492005 h 4493786"/>
                <a:gd name="connsiteX81" fmla="*/ 2620176 w 4877401"/>
                <a:gd name="connsiteY81" fmla="*/ 4492979 h 4493786"/>
                <a:gd name="connsiteX82" fmla="*/ 2410682 w 4877401"/>
                <a:gd name="connsiteY82" fmla="*/ 4492412 h 4493786"/>
                <a:gd name="connsiteX83" fmla="*/ 2201906 w 4877401"/>
                <a:gd name="connsiteY83" fmla="*/ 4492912 h 4493786"/>
                <a:gd name="connsiteX84" fmla="*/ 2081299 w 4877401"/>
                <a:gd name="connsiteY84" fmla="*/ 4490793 h 4493786"/>
                <a:gd name="connsiteX85" fmla="*/ 1769547 w 4877401"/>
                <a:gd name="connsiteY85" fmla="*/ 4406442 h 4493786"/>
                <a:gd name="connsiteX86" fmla="*/ 1717448 w 4877401"/>
                <a:gd name="connsiteY86" fmla="*/ 4378691 h 4493786"/>
                <a:gd name="connsiteX87" fmla="*/ 1601126 w 4877401"/>
                <a:gd name="connsiteY87" fmla="*/ 4324466 h 4493786"/>
                <a:gd name="connsiteX88" fmla="*/ 1571548 w 4877401"/>
                <a:gd name="connsiteY88" fmla="*/ 4344169 h 4493786"/>
                <a:gd name="connsiteX89" fmla="*/ 1514815 w 4877401"/>
                <a:gd name="connsiteY89" fmla="*/ 4291406 h 4493786"/>
                <a:gd name="connsiteX90" fmla="*/ 1438258 w 4877401"/>
                <a:gd name="connsiteY90" fmla="*/ 4202008 h 4493786"/>
                <a:gd name="connsiteX91" fmla="*/ 1268406 w 4877401"/>
                <a:gd name="connsiteY91" fmla="*/ 4071664 h 4493786"/>
                <a:gd name="connsiteX92" fmla="*/ 1152907 w 4877401"/>
                <a:gd name="connsiteY92" fmla="*/ 3952122 h 4493786"/>
                <a:gd name="connsiteX93" fmla="*/ 810372 w 4877401"/>
                <a:gd name="connsiteY93" fmla="*/ 4106789 h 4493786"/>
                <a:gd name="connsiteX94" fmla="*/ 662725 w 4877401"/>
                <a:gd name="connsiteY94" fmla="*/ 4189624 h 4493786"/>
                <a:gd name="connsiteX95" fmla="*/ 617201 w 4877401"/>
                <a:gd name="connsiteY95" fmla="*/ 4199347 h 4493786"/>
                <a:gd name="connsiteX96" fmla="*/ 550739 w 4877401"/>
                <a:gd name="connsiteY96" fmla="*/ 4173184 h 4493786"/>
                <a:gd name="connsiteX97" fmla="*/ 531517 w 4877401"/>
                <a:gd name="connsiteY97" fmla="*/ 4095824 h 4493786"/>
                <a:gd name="connsiteX98" fmla="*/ 526233 w 4877401"/>
                <a:gd name="connsiteY98" fmla="*/ 4089485 h 4493786"/>
                <a:gd name="connsiteX99" fmla="*/ 523012 w 4877401"/>
                <a:gd name="connsiteY99" fmla="*/ 4060778 h 4493786"/>
                <a:gd name="connsiteX100" fmla="*/ 602911 w 4877401"/>
                <a:gd name="connsiteY100" fmla="*/ 3981932 h 4493786"/>
                <a:gd name="connsiteX101" fmla="*/ 603332 w 4877401"/>
                <a:gd name="connsiteY101" fmla="*/ 3980720 h 4493786"/>
                <a:gd name="connsiteX102" fmla="*/ 697734 w 4877401"/>
                <a:gd name="connsiteY102" fmla="*/ 3920212 h 4493786"/>
                <a:gd name="connsiteX103" fmla="*/ 942238 w 4877401"/>
                <a:gd name="connsiteY103" fmla="*/ 3808226 h 4493786"/>
                <a:gd name="connsiteX104" fmla="*/ 1047514 w 4877401"/>
                <a:gd name="connsiteY104" fmla="*/ 3771768 h 4493786"/>
                <a:gd name="connsiteX105" fmla="*/ 1050467 w 4877401"/>
                <a:gd name="connsiteY105" fmla="*/ 3770446 h 4493786"/>
                <a:gd name="connsiteX106" fmla="*/ 964966 w 4877401"/>
                <a:gd name="connsiteY106" fmla="*/ 3585690 h 4493786"/>
                <a:gd name="connsiteX107" fmla="*/ 862569 w 4877401"/>
                <a:gd name="connsiteY107" fmla="*/ 3629107 h 4493786"/>
                <a:gd name="connsiteX108" fmla="*/ 696943 w 4877401"/>
                <a:gd name="connsiteY108" fmla="*/ 3704002 h 4493786"/>
                <a:gd name="connsiteX109" fmla="*/ 587763 w 4877401"/>
                <a:gd name="connsiteY109" fmla="*/ 3765070 h 4493786"/>
                <a:gd name="connsiteX110" fmla="*/ 508637 w 4877401"/>
                <a:gd name="connsiteY110" fmla="*/ 3815964 h 4493786"/>
                <a:gd name="connsiteX111" fmla="*/ 503650 w 4877401"/>
                <a:gd name="connsiteY111" fmla="*/ 3818047 h 4493786"/>
                <a:gd name="connsiteX112" fmla="*/ 455849 w 4877401"/>
                <a:gd name="connsiteY112" fmla="*/ 3821158 h 4493786"/>
                <a:gd name="connsiteX113" fmla="*/ 452671 w 4877401"/>
                <a:gd name="connsiteY113" fmla="*/ 3820111 h 4493786"/>
                <a:gd name="connsiteX114" fmla="*/ 404718 w 4877401"/>
                <a:gd name="connsiteY114" fmla="*/ 3783945 h 4493786"/>
                <a:gd name="connsiteX115" fmla="*/ 399299 w 4877401"/>
                <a:gd name="connsiteY115" fmla="*/ 3701402 h 4493786"/>
                <a:gd name="connsiteX116" fmla="*/ 510457 w 4877401"/>
                <a:gd name="connsiteY116" fmla="*/ 3623031 h 4493786"/>
                <a:gd name="connsiteX117" fmla="*/ 652667 w 4877401"/>
                <a:gd name="connsiteY117" fmla="*/ 3544568 h 4493786"/>
                <a:gd name="connsiteX118" fmla="*/ 919746 w 4877401"/>
                <a:gd name="connsiteY118" fmla="*/ 3432076 h 4493786"/>
                <a:gd name="connsiteX119" fmla="*/ 859001 w 4877401"/>
                <a:gd name="connsiteY119" fmla="*/ 3036888 h 4493786"/>
                <a:gd name="connsiteX120" fmla="*/ 417491 w 4877401"/>
                <a:gd name="connsiteY120" fmla="*/ 2896358 h 4493786"/>
                <a:gd name="connsiteX121" fmla="*/ 127793 w 4877401"/>
                <a:gd name="connsiteY121" fmla="*/ 2587140 h 4493786"/>
                <a:gd name="connsiteX122" fmla="*/ 20148 w 4877401"/>
                <a:gd name="connsiteY122" fmla="*/ 2285599 h 4493786"/>
                <a:gd name="connsiteX123" fmla="*/ 5505 w 4877401"/>
                <a:gd name="connsiteY123" fmla="*/ 1947052 h 4493786"/>
                <a:gd name="connsiteX124" fmla="*/ 100948 w 4877401"/>
                <a:gd name="connsiteY124" fmla="*/ 1629499 h 4493786"/>
                <a:gd name="connsiteX125" fmla="*/ 381094 w 4877401"/>
                <a:gd name="connsiteY125" fmla="*/ 1458697 h 4493786"/>
                <a:gd name="connsiteX126" fmla="*/ 463807 w 4877401"/>
                <a:gd name="connsiteY126" fmla="*/ 1465742 h 4493786"/>
                <a:gd name="connsiteX127" fmla="*/ 502865 w 4877401"/>
                <a:gd name="connsiteY127" fmla="*/ 1542080 h 4493786"/>
                <a:gd name="connsiteX128" fmla="*/ 667279 w 4877401"/>
                <a:gd name="connsiteY128" fmla="*/ 1547432 h 4493786"/>
                <a:gd name="connsiteX129" fmla="*/ 739331 w 4877401"/>
                <a:gd name="connsiteY129" fmla="*/ 1549039 h 4493786"/>
                <a:gd name="connsiteX130" fmla="*/ 741322 w 4877401"/>
                <a:gd name="connsiteY130" fmla="*/ 1546604 h 4493786"/>
                <a:gd name="connsiteX131" fmla="*/ 1050467 w 4877401"/>
                <a:gd name="connsiteY131" fmla="*/ 3770446 h 4493786"/>
                <a:gd name="connsiteX132" fmla="*/ 1047514 w 4877401"/>
                <a:gd name="connsiteY132" fmla="*/ 3771768 h 4493786"/>
                <a:gd name="connsiteX133" fmla="*/ 942238 w 4877401"/>
                <a:gd name="connsiteY133" fmla="*/ 3808226 h 4493786"/>
                <a:gd name="connsiteX134" fmla="*/ 697734 w 4877401"/>
                <a:gd name="connsiteY134" fmla="*/ 3920212 h 4493786"/>
                <a:gd name="connsiteX135" fmla="*/ 603332 w 4877401"/>
                <a:gd name="connsiteY135" fmla="*/ 3980720 h 4493786"/>
                <a:gd name="connsiteX136" fmla="*/ 602911 w 4877401"/>
                <a:gd name="connsiteY136" fmla="*/ 3981932 h 4493786"/>
                <a:gd name="connsiteX137" fmla="*/ 523012 w 4877401"/>
                <a:gd name="connsiteY137" fmla="*/ 4060778 h 4493786"/>
                <a:gd name="connsiteX138" fmla="*/ 526233 w 4877401"/>
                <a:gd name="connsiteY138" fmla="*/ 4089485 h 4493786"/>
                <a:gd name="connsiteX139" fmla="*/ 531517 w 4877401"/>
                <a:gd name="connsiteY139" fmla="*/ 4095824 h 4493786"/>
                <a:gd name="connsiteX140" fmla="*/ 572420 w 4877401"/>
                <a:gd name="connsiteY140" fmla="*/ 4057052 h 4493786"/>
                <a:gd name="connsiteX141" fmla="*/ 663024 w 4877401"/>
                <a:gd name="connsiteY141" fmla="*/ 3999996 h 4493786"/>
                <a:gd name="connsiteX142" fmla="*/ 1076240 w 4877401"/>
                <a:gd name="connsiteY142" fmla="*/ 3809997 h 4493786"/>
                <a:gd name="connsiteX143" fmla="*/ 1050467 w 4877401"/>
                <a:gd name="connsiteY143" fmla="*/ 3770446 h 4493786"/>
                <a:gd name="connsiteX144" fmla="*/ 3822954 w 4877401"/>
                <a:gd name="connsiteY144" fmla="*/ 3753904 h 4493786"/>
                <a:gd name="connsiteX145" fmla="*/ 3788773 w 4877401"/>
                <a:gd name="connsiteY145" fmla="*/ 3803854 h 4493786"/>
                <a:gd name="connsiteX146" fmla="*/ 4021483 w 4877401"/>
                <a:gd name="connsiteY146" fmla="*/ 3901015 h 4493786"/>
                <a:gd name="connsiteX147" fmla="*/ 4033830 w 4877401"/>
                <a:gd name="connsiteY147" fmla="*/ 3898409 h 4493786"/>
                <a:gd name="connsiteX148" fmla="*/ 4044936 w 4877401"/>
                <a:gd name="connsiteY148" fmla="*/ 3890086 h 4493786"/>
                <a:gd name="connsiteX149" fmla="*/ 4035803 w 4877401"/>
                <a:gd name="connsiteY149" fmla="*/ 3879431 h 4493786"/>
                <a:gd name="connsiteX150" fmla="*/ 4032759 w 4877401"/>
                <a:gd name="connsiteY150" fmla="*/ 3864210 h 4493786"/>
                <a:gd name="connsiteX151" fmla="*/ 4016362 w 4877401"/>
                <a:gd name="connsiteY151" fmla="*/ 3861878 h 4493786"/>
                <a:gd name="connsiteX152" fmla="*/ 4012940 w 4877401"/>
                <a:gd name="connsiteY152" fmla="*/ 3861165 h 4493786"/>
                <a:gd name="connsiteX153" fmla="*/ 3991076 w 4877401"/>
                <a:gd name="connsiteY153" fmla="*/ 3851211 h 4493786"/>
                <a:gd name="connsiteX154" fmla="*/ 3995856 w 4877401"/>
                <a:gd name="connsiteY154" fmla="*/ 3839801 h 4493786"/>
                <a:gd name="connsiteX155" fmla="*/ 4006237 w 4877401"/>
                <a:gd name="connsiteY155" fmla="*/ 3838644 h 4493786"/>
                <a:gd name="connsiteX156" fmla="*/ 4011205 w 4877401"/>
                <a:gd name="connsiteY156" fmla="*/ 3837761 h 4493786"/>
                <a:gd name="connsiteX157" fmla="*/ 3929826 w 4877401"/>
                <a:gd name="connsiteY157" fmla="*/ 3799555 h 4493786"/>
                <a:gd name="connsiteX158" fmla="*/ 3822954 w 4877401"/>
                <a:gd name="connsiteY158" fmla="*/ 3753904 h 44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4877401" h="4493786">
                  <a:moveTo>
                    <a:pt x="741322" y="1546604"/>
                  </a:moveTo>
                  <a:cubicBezTo>
                    <a:pt x="747392" y="1516959"/>
                    <a:pt x="755320" y="1493256"/>
                    <a:pt x="781975" y="1475599"/>
                  </a:cubicBezTo>
                  <a:cubicBezTo>
                    <a:pt x="808052" y="1458320"/>
                    <a:pt x="834227" y="1460171"/>
                    <a:pt x="863647" y="1467081"/>
                  </a:cubicBezTo>
                  <a:cubicBezTo>
                    <a:pt x="975804" y="1493426"/>
                    <a:pt x="1094603" y="1536643"/>
                    <a:pt x="1193103" y="1596962"/>
                  </a:cubicBezTo>
                  <a:cubicBezTo>
                    <a:pt x="1246786" y="1629834"/>
                    <a:pt x="1296487" y="1669933"/>
                    <a:pt x="1343642" y="1711487"/>
                  </a:cubicBezTo>
                  <a:cubicBezTo>
                    <a:pt x="1372697" y="1737090"/>
                    <a:pt x="1403036" y="1763246"/>
                    <a:pt x="1428851" y="1792185"/>
                  </a:cubicBezTo>
                  <a:cubicBezTo>
                    <a:pt x="1542336" y="1709186"/>
                    <a:pt x="1666353" y="1639527"/>
                    <a:pt x="1796544" y="1586234"/>
                  </a:cubicBezTo>
                  <a:cubicBezTo>
                    <a:pt x="1718623" y="1546360"/>
                    <a:pt x="1653597" y="1496245"/>
                    <a:pt x="1599020" y="1427195"/>
                  </a:cubicBezTo>
                  <a:cubicBezTo>
                    <a:pt x="1583348" y="1407371"/>
                    <a:pt x="1571311" y="1384569"/>
                    <a:pt x="1555000" y="1365324"/>
                  </a:cubicBezTo>
                  <a:cubicBezTo>
                    <a:pt x="1540125" y="1347783"/>
                    <a:pt x="1514493" y="1336105"/>
                    <a:pt x="1497323" y="1319453"/>
                  </a:cubicBezTo>
                  <a:cubicBezTo>
                    <a:pt x="1436304" y="1260260"/>
                    <a:pt x="1391754" y="1176220"/>
                    <a:pt x="1365774" y="1096211"/>
                  </a:cubicBezTo>
                  <a:cubicBezTo>
                    <a:pt x="1346741" y="1037621"/>
                    <a:pt x="1337389" y="976065"/>
                    <a:pt x="1332720" y="914791"/>
                  </a:cubicBezTo>
                  <a:cubicBezTo>
                    <a:pt x="1323471" y="793373"/>
                    <a:pt x="1334309" y="663626"/>
                    <a:pt x="1391334" y="553874"/>
                  </a:cubicBezTo>
                  <a:cubicBezTo>
                    <a:pt x="1425673" y="487783"/>
                    <a:pt x="1470850" y="441030"/>
                    <a:pt x="1531364" y="398288"/>
                  </a:cubicBezTo>
                  <a:cubicBezTo>
                    <a:pt x="1562111" y="376567"/>
                    <a:pt x="1595397" y="357108"/>
                    <a:pt x="1624433" y="333088"/>
                  </a:cubicBezTo>
                  <a:cubicBezTo>
                    <a:pt x="1662067" y="301961"/>
                    <a:pt x="1694050" y="263163"/>
                    <a:pt x="1729527" y="229591"/>
                  </a:cubicBezTo>
                  <a:cubicBezTo>
                    <a:pt x="1810225" y="153226"/>
                    <a:pt x="1914077" y="100869"/>
                    <a:pt x="2019372" y="67823"/>
                  </a:cubicBezTo>
                  <a:cubicBezTo>
                    <a:pt x="2097165" y="43406"/>
                    <a:pt x="2176115" y="36090"/>
                    <a:pt x="2257062" y="31850"/>
                  </a:cubicBezTo>
                  <a:cubicBezTo>
                    <a:pt x="2290336" y="30107"/>
                    <a:pt x="2325845" y="30548"/>
                    <a:pt x="2358680" y="25342"/>
                  </a:cubicBezTo>
                  <a:cubicBezTo>
                    <a:pt x="2389957" y="20383"/>
                    <a:pt x="2423371" y="443"/>
                    <a:pt x="2453862" y="12"/>
                  </a:cubicBezTo>
                  <a:cubicBezTo>
                    <a:pt x="2489328" y="-490"/>
                    <a:pt x="2526243" y="17158"/>
                    <a:pt x="2561288" y="22551"/>
                  </a:cubicBezTo>
                  <a:cubicBezTo>
                    <a:pt x="2609393" y="29956"/>
                    <a:pt x="2658638" y="32227"/>
                    <a:pt x="2706950" y="38481"/>
                  </a:cubicBezTo>
                  <a:cubicBezTo>
                    <a:pt x="2794515" y="49815"/>
                    <a:pt x="2880011" y="72584"/>
                    <a:pt x="2958425" y="113769"/>
                  </a:cubicBezTo>
                  <a:cubicBezTo>
                    <a:pt x="3020443" y="146342"/>
                    <a:pt x="3077717" y="190493"/>
                    <a:pt x="3128094" y="238966"/>
                  </a:cubicBezTo>
                  <a:cubicBezTo>
                    <a:pt x="3146067" y="256258"/>
                    <a:pt x="3160674" y="277627"/>
                    <a:pt x="3179767" y="293320"/>
                  </a:cubicBezTo>
                  <a:cubicBezTo>
                    <a:pt x="3216286" y="323341"/>
                    <a:pt x="3260605" y="348047"/>
                    <a:pt x="3300320" y="373690"/>
                  </a:cubicBezTo>
                  <a:cubicBezTo>
                    <a:pt x="3404641" y="441042"/>
                    <a:pt x="3470933" y="526300"/>
                    <a:pt x="3507744" y="645355"/>
                  </a:cubicBezTo>
                  <a:cubicBezTo>
                    <a:pt x="3563917" y="827036"/>
                    <a:pt x="3545530" y="1046138"/>
                    <a:pt x="3455535" y="1214389"/>
                  </a:cubicBezTo>
                  <a:cubicBezTo>
                    <a:pt x="3434219" y="1254244"/>
                    <a:pt x="3409293" y="1292121"/>
                    <a:pt x="3373699" y="1320731"/>
                  </a:cubicBezTo>
                  <a:cubicBezTo>
                    <a:pt x="3360554" y="1331307"/>
                    <a:pt x="3343768" y="1339429"/>
                    <a:pt x="3332827" y="1352404"/>
                  </a:cubicBezTo>
                  <a:cubicBezTo>
                    <a:pt x="3318695" y="1369159"/>
                    <a:pt x="3308126" y="1389331"/>
                    <a:pt x="3294341" y="1406598"/>
                  </a:cubicBezTo>
                  <a:cubicBezTo>
                    <a:pt x="3235922" y="1479733"/>
                    <a:pt x="3162512" y="1550646"/>
                    <a:pt x="3074929" y="1587506"/>
                  </a:cubicBezTo>
                  <a:cubicBezTo>
                    <a:pt x="3153818" y="1619843"/>
                    <a:pt x="3221358" y="1668326"/>
                    <a:pt x="3295413" y="1708942"/>
                  </a:cubicBezTo>
                  <a:lnTo>
                    <a:pt x="3428393" y="1798943"/>
                  </a:lnTo>
                  <a:lnTo>
                    <a:pt x="3431291" y="1795034"/>
                  </a:lnTo>
                  <a:cubicBezTo>
                    <a:pt x="3456034" y="1762205"/>
                    <a:pt x="3489162" y="1732572"/>
                    <a:pt x="3520201" y="1705709"/>
                  </a:cubicBezTo>
                  <a:cubicBezTo>
                    <a:pt x="3669285" y="1576675"/>
                    <a:pt x="3862182" y="1487423"/>
                    <a:pt x="4058269" y="1462253"/>
                  </a:cubicBezTo>
                  <a:cubicBezTo>
                    <a:pt x="4159601" y="1449248"/>
                    <a:pt x="4259069" y="1460688"/>
                    <a:pt x="4360340" y="1466405"/>
                  </a:cubicBezTo>
                  <a:cubicBezTo>
                    <a:pt x="4415782" y="1469541"/>
                    <a:pt x="4473440" y="1467666"/>
                    <a:pt x="4527574" y="1481322"/>
                  </a:cubicBezTo>
                  <a:cubicBezTo>
                    <a:pt x="4586182" y="1496105"/>
                    <a:pt x="4641916" y="1523333"/>
                    <a:pt x="4689699" y="1560358"/>
                  </a:cubicBezTo>
                  <a:cubicBezTo>
                    <a:pt x="4806556" y="1650912"/>
                    <a:pt x="4850856" y="1795277"/>
                    <a:pt x="4868391" y="1937189"/>
                  </a:cubicBezTo>
                  <a:cubicBezTo>
                    <a:pt x="4887875" y="2094888"/>
                    <a:pt x="4876940" y="2271431"/>
                    <a:pt x="4823574" y="2421684"/>
                  </a:cubicBezTo>
                  <a:cubicBezTo>
                    <a:pt x="4791883" y="2510905"/>
                    <a:pt x="4733890" y="2608754"/>
                    <a:pt x="4675227" y="2682992"/>
                  </a:cubicBezTo>
                  <a:cubicBezTo>
                    <a:pt x="4603638" y="2773595"/>
                    <a:pt x="4512992" y="2855961"/>
                    <a:pt x="4412494" y="2913309"/>
                  </a:cubicBezTo>
                  <a:cubicBezTo>
                    <a:pt x="4294499" y="2980642"/>
                    <a:pt x="4159504" y="3017745"/>
                    <a:pt x="4025282" y="3033770"/>
                  </a:cubicBezTo>
                  <a:lnTo>
                    <a:pt x="3992312" y="3036121"/>
                  </a:lnTo>
                  <a:lnTo>
                    <a:pt x="3979569" y="3188449"/>
                  </a:lnTo>
                  <a:cubicBezTo>
                    <a:pt x="3973060" y="3268562"/>
                    <a:pt x="3957395" y="3347774"/>
                    <a:pt x="3937284" y="3425531"/>
                  </a:cubicBezTo>
                  <a:cubicBezTo>
                    <a:pt x="4082453" y="3477289"/>
                    <a:pt x="4224486" y="3544117"/>
                    <a:pt x="4357892" y="3621192"/>
                  </a:cubicBezTo>
                  <a:cubicBezTo>
                    <a:pt x="4385930" y="3637387"/>
                    <a:pt x="4413347" y="3654435"/>
                    <a:pt x="4439095" y="3674132"/>
                  </a:cubicBezTo>
                  <a:cubicBezTo>
                    <a:pt x="4449951" y="3682437"/>
                    <a:pt x="4464667" y="3694303"/>
                    <a:pt x="4470469" y="3706809"/>
                  </a:cubicBezTo>
                  <a:lnTo>
                    <a:pt x="4472898" y="3713518"/>
                  </a:lnTo>
                  <a:lnTo>
                    <a:pt x="4474208" y="3717433"/>
                  </a:lnTo>
                  <a:cubicBezTo>
                    <a:pt x="4480144" y="3736356"/>
                    <a:pt x="4478500" y="3759182"/>
                    <a:pt x="4469410" y="3776906"/>
                  </a:cubicBezTo>
                  <a:cubicBezTo>
                    <a:pt x="4458304" y="3798563"/>
                    <a:pt x="4436319" y="3813443"/>
                    <a:pt x="4413164" y="3819672"/>
                  </a:cubicBezTo>
                  <a:cubicBezTo>
                    <a:pt x="4380913" y="3828342"/>
                    <a:pt x="4355737" y="3815282"/>
                    <a:pt x="4329100" y="3798685"/>
                  </a:cubicBezTo>
                  <a:cubicBezTo>
                    <a:pt x="4279381" y="3767707"/>
                    <a:pt x="4230642" y="3735815"/>
                    <a:pt x="4178676" y="3708556"/>
                  </a:cubicBezTo>
                  <a:cubicBezTo>
                    <a:pt x="4087598" y="3660773"/>
                    <a:pt x="3991490" y="3623506"/>
                    <a:pt x="3896668" y="3584040"/>
                  </a:cubicBezTo>
                  <a:lnTo>
                    <a:pt x="3822954" y="3753904"/>
                  </a:lnTo>
                  <a:cubicBezTo>
                    <a:pt x="3859461" y="3766818"/>
                    <a:pt x="3894360" y="3784091"/>
                    <a:pt x="3929826" y="3799555"/>
                  </a:cubicBezTo>
                  <a:cubicBezTo>
                    <a:pt x="3956798" y="3811313"/>
                    <a:pt x="3986382" y="3821785"/>
                    <a:pt x="4011205" y="3837761"/>
                  </a:cubicBezTo>
                  <a:cubicBezTo>
                    <a:pt x="4072291" y="3866597"/>
                    <a:pt x="4317349" y="3989414"/>
                    <a:pt x="4337301" y="4046269"/>
                  </a:cubicBezTo>
                  <a:cubicBezTo>
                    <a:pt x="4340863" y="4056431"/>
                    <a:pt x="4341776" y="4066763"/>
                    <a:pt x="4340199" y="4077339"/>
                  </a:cubicBezTo>
                  <a:lnTo>
                    <a:pt x="4333252" y="4087573"/>
                  </a:lnTo>
                  <a:cubicBezTo>
                    <a:pt x="4341149" y="4110363"/>
                    <a:pt x="4340552" y="4133633"/>
                    <a:pt x="4329453" y="4155284"/>
                  </a:cubicBezTo>
                  <a:cubicBezTo>
                    <a:pt x="4318573" y="4176497"/>
                    <a:pt x="4298986" y="4192120"/>
                    <a:pt x="4276269" y="4198903"/>
                  </a:cubicBezTo>
                  <a:cubicBezTo>
                    <a:pt x="4250947" y="4206458"/>
                    <a:pt x="4223025" y="4202403"/>
                    <a:pt x="4199895" y="4190208"/>
                  </a:cubicBezTo>
                  <a:cubicBezTo>
                    <a:pt x="4174061" y="4176588"/>
                    <a:pt x="4150310" y="4156739"/>
                    <a:pt x="4124732" y="4141968"/>
                  </a:cubicBezTo>
                  <a:cubicBezTo>
                    <a:pt x="4061996" y="4105730"/>
                    <a:pt x="3995229" y="4071658"/>
                    <a:pt x="3929606" y="4040911"/>
                  </a:cubicBezTo>
                  <a:cubicBezTo>
                    <a:pt x="3884277" y="4019668"/>
                    <a:pt x="3838546" y="4001226"/>
                    <a:pt x="3791732" y="3983557"/>
                  </a:cubicBezTo>
                  <a:cubicBezTo>
                    <a:pt x="3762756" y="3972622"/>
                    <a:pt x="3733008" y="3964019"/>
                    <a:pt x="3705275" y="3949991"/>
                  </a:cubicBezTo>
                  <a:cubicBezTo>
                    <a:pt x="3650161" y="4014663"/>
                    <a:pt x="3588813" y="4068346"/>
                    <a:pt x="3524677" y="4123648"/>
                  </a:cubicBezTo>
                  <a:cubicBezTo>
                    <a:pt x="3502673" y="4142620"/>
                    <a:pt x="3478020" y="4168996"/>
                    <a:pt x="3451273" y="4179943"/>
                  </a:cubicBezTo>
                  <a:cubicBezTo>
                    <a:pt x="3436989" y="4178457"/>
                    <a:pt x="3429452" y="4172874"/>
                    <a:pt x="3419059" y="4163230"/>
                  </a:cubicBezTo>
                  <a:cubicBezTo>
                    <a:pt x="3398254" y="4197052"/>
                    <a:pt x="3378016" y="4231087"/>
                    <a:pt x="3356901" y="4264805"/>
                  </a:cubicBezTo>
                  <a:cubicBezTo>
                    <a:pt x="3344967" y="4283856"/>
                    <a:pt x="3333965" y="4307260"/>
                    <a:pt x="3316906" y="4322219"/>
                  </a:cubicBezTo>
                  <a:cubicBezTo>
                    <a:pt x="3305508" y="4332217"/>
                    <a:pt x="3296320" y="4335821"/>
                    <a:pt x="3281841" y="4339785"/>
                  </a:cubicBezTo>
                  <a:lnTo>
                    <a:pt x="3262005" y="4311735"/>
                  </a:lnTo>
                  <a:cubicBezTo>
                    <a:pt x="3206526" y="4330719"/>
                    <a:pt x="3162640" y="4362586"/>
                    <a:pt x="3112057" y="4390837"/>
                  </a:cubicBezTo>
                  <a:cubicBezTo>
                    <a:pt x="3069796" y="4414430"/>
                    <a:pt x="3023919" y="4431478"/>
                    <a:pt x="2977445" y="4444697"/>
                  </a:cubicBezTo>
                  <a:cubicBezTo>
                    <a:pt x="2900791" y="4466505"/>
                    <a:pt x="2816367" y="4485289"/>
                    <a:pt x="2736912" y="4492005"/>
                  </a:cubicBezTo>
                  <a:cubicBezTo>
                    <a:pt x="2698682" y="4495238"/>
                    <a:pt x="2658607" y="4493113"/>
                    <a:pt x="2620176" y="4492979"/>
                  </a:cubicBezTo>
                  <a:cubicBezTo>
                    <a:pt x="2550347" y="4492741"/>
                    <a:pt x="2480512" y="4492315"/>
                    <a:pt x="2410682" y="4492412"/>
                  </a:cubicBezTo>
                  <a:cubicBezTo>
                    <a:pt x="2341090" y="4492510"/>
                    <a:pt x="2271498" y="4492766"/>
                    <a:pt x="2201906" y="4492912"/>
                  </a:cubicBezTo>
                  <a:cubicBezTo>
                    <a:pt x="2162142" y="4492991"/>
                    <a:pt x="2120771" y="4495353"/>
                    <a:pt x="2081299" y="4490793"/>
                  </a:cubicBezTo>
                  <a:cubicBezTo>
                    <a:pt x="1975163" y="4478524"/>
                    <a:pt x="1866045" y="4453665"/>
                    <a:pt x="1769547" y="4406442"/>
                  </a:cubicBezTo>
                  <a:cubicBezTo>
                    <a:pt x="1751891" y="4397803"/>
                    <a:pt x="1734356" y="4388725"/>
                    <a:pt x="1717448" y="4378691"/>
                  </a:cubicBezTo>
                  <a:cubicBezTo>
                    <a:pt x="1694129" y="4364851"/>
                    <a:pt x="1629073" y="4316356"/>
                    <a:pt x="1601126" y="4324466"/>
                  </a:cubicBezTo>
                  <a:cubicBezTo>
                    <a:pt x="1590167" y="4327651"/>
                    <a:pt x="1579664" y="4336363"/>
                    <a:pt x="1571548" y="4344169"/>
                  </a:cubicBezTo>
                  <a:cubicBezTo>
                    <a:pt x="1550786" y="4329964"/>
                    <a:pt x="1532448" y="4309245"/>
                    <a:pt x="1514815" y="4291406"/>
                  </a:cubicBezTo>
                  <a:cubicBezTo>
                    <a:pt x="1489067" y="4265359"/>
                    <a:pt x="1455312" y="4234520"/>
                    <a:pt x="1438258" y="4202008"/>
                  </a:cubicBezTo>
                  <a:cubicBezTo>
                    <a:pt x="1380009" y="4161902"/>
                    <a:pt x="1320798" y="4119149"/>
                    <a:pt x="1268406" y="4071664"/>
                  </a:cubicBezTo>
                  <a:cubicBezTo>
                    <a:pt x="1227491" y="4034579"/>
                    <a:pt x="1190126" y="3992866"/>
                    <a:pt x="1152907" y="3952122"/>
                  </a:cubicBezTo>
                  <a:cubicBezTo>
                    <a:pt x="1033164" y="3994888"/>
                    <a:pt x="922103" y="4046409"/>
                    <a:pt x="810372" y="4106789"/>
                  </a:cubicBezTo>
                  <a:cubicBezTo>
                    <a:pt x="761347" y="4133286"/>
                    <a:pt x="712907" y="4166256"/>
                    <a:pt x="662725" y="4189624"/>
                  </a:cubicBezTo>
                  <a:cubicBezTo>
                    <a:pt x="648332" y="4196327"/>
                    <a:pt x="633153" y="4200011"/>
                    <a:pt x="617201" y="4199347"/>
                  </a:cubicBezTo>
                  <a:cubicBezTo>
                    <a:pt x="593377" y="4198361"/>
                    <a:pt x="567221" y="4191621"/>
                    <a:pt x="550739" y="4173184"/>
                  </a:cubicBezTo>
                  <a:cubicBezTo>
                    <a:pt x="530342" y="4150365"/>
                    <a:pt x="529770" y="4124543"/>
                    <a:pt x="531517" y="4095824"/>
                  </a:cubicBezTo>
                  <a:lnTo>
                    <a:pt x="526233" y="4089485"/>
                  </a:lnTo>
                  <a:cubicBezTo>
                    <a:pt x="521051" y="4081594"/>
                    <a:pt x="520680" y="4069698"/>
                    <a:pt x="523012" y="4060778"/>
                  </a:cubicBezTo>
                  <a:cubicBezTo>
                    <a:pt x="531140" y="4029720"/>
                    <a:pt x="576025" y="3997956"/>
                    <a:pt x="602911" y="3981932"/>
                  </a:cubicBezTo>
                  <a:lnTo>
                    <a:pt x="603332" y="3980720"/>
                  </a:lnTo>
                  <a:cubicBezTo>
                    <a:pt x="632149" y="3957772"/>
                    <a:pt x="665837" y="3938569"/>
                    <a:pt x="697734" y="3920212"/>
                  </a:cubicBezTo>
                  <a:cubicBezTo>
                    <a:pt x="775363" y="3875546"/>
                    <a:pt x="858259" y="3839320"/>
                    <a:pt x="942238" y="3808226"/>
                  </a:cubicBezTo>
                  <a:cubicBezTo>
                    <a:pt x="976729" y="3795452"/>
                    <a:pt x="1014009" y="3786496"/>
                    <a:pt x="1047514" y="3771768"/>
                  </a:cubicBezTo>
                  <a:lnTo>
                    <a:pt x="1050467" y="3770446"/>
                  </a:lnTo>
                  <a:cubicBezTo>
                    <a:pt x="1019300" y="3709506"/>
                    <a:pt x="987092" y="3650746"/>
                    <a:pt x="964966" y="3585690"/>
                  </a:cubicBezTo>
                  <a:cubicBezTo>
                    <a:pt x="933318" y="3604095"/>
                    <a:pt x="896269" y="3614860"/>
                    <a:pt x="862569" y="3629107"/>
                  </a:cubicBezTo>
                  <a:cubicBezTo>
                    <a:pt x="806829" y="3652658"/>
                    <a:pt x="750954" y="3676671"/>
                    <a:pt x="696943" y="3704002"/>
                  </a:cubicBezTo>
                  <a:cubicBezTo>
                    <a:pt x="660101" y="3722645"/>
                    <a:pt x="622462" y="3742713"/>
                    <a:pt x="587763" y="3765070"/>
                  </a:cubicBezTo>
                  <a:cubicBezTo>
                    <a:pt x="561278" y="3782130"/>
                    <a:pt x="537831" y="3803434"/>
                    <a:pt x="508637" y="3815964"/>
                  </a:cubicBezTo>
                  <a:lnTo>
                    <a:pt x="503650" y="3818047"/>
                  </a:lnTo>
                  <a:cubicBezTo>
                    <a:pt x="489129" y="3824238"/>
                    <a:pt x="471131" y="3825791"/>
                    <a:pt x="455849" y="3821158"/>
                  </a:cubicBezTo>
                  <a:lnTo>
                    <a:pt x="452671" y="3820111"/>
                  </a:lnTo>
                  <a:cubicBezTo>
                    <a:pt x="433419" y="3813955"/>
                    <a:pt x="415914" y="3800822"/>
                    <a:pt x="404718" y="3783945"/>
                  </a:cubicBezTo>
                  <a:cubicBezTo>
                    <a:pt x="388065" y="3758835"/>
                    <a:pt x="393697" y="3728953"/>
                    <a:pt x="399299" y="3701402"/>
                  </a:cubicBezTo>
                  <a:cubicBezTo>
                    <a:pt x="428122" y="3667532"/>
                    <a:pt x="472386" y="3645120"/>
                    <a:pt x="510457" y="3623031"/>
                  </a:cubicBezTo>
                  <a:cubicBezTo>
                    <a:pt x="557369" y="3595815"/>
                    <a:pt x="603892" y="3568386"/>
                    <a:pt x="652667" y="3544568"/>
                  </a:cubicBezTo>
                  <a:cubicBezTo>
                    <a:pt x="739356" y="3502228"/>
                    <a:pt x="829874" y="3466957"/>
                    <a:pt x="919746" y="3432076"/>
                  </a:cubicBezTo>
                  <a:cubicBezTo>
                    <a:pt x="886205" y="3302482"/>
                    <a:pt x="862046" y="3171103"/>
                    <a:pt x="859001" y="3036888"/>
                  </a:cubicBezTo>
                  <a:cubicBezTo>
                    <a:pt x="702075" y="3027785"/>
                    <a:pt x="548967" y="2984666"/>
                    <a:pt x="417491" y="2896358"/>
                  </a:cubicBezTo>
                  <a:cubicBezTo>
                    <a:pt x="303197" y="2819594"/>
                    <a:pt x="195503" y="2707638"/>
                    <a:pt x="127793" y="2587140"/>
                  </a:cubicBezTo>
                  <a:cubicBezTo>
                    <a:pt x="76046" y="2495051"/>
                    <a:pt x="40270" y="2389068"/>
                    <a:pt x="20148" y="2285599"/>
                  </a:cubicBezTo>
                  <a:cubicBezTo>
                    <a:pt x="-1485" y="2174392"/>
                    <a:pt x="-4578" y="2059678"/>
                    <a:pt x="5505" y="1947052"/>
                  </a:cubicBezTo>
                  <a:cubicBezTo>
                    <a:pt x="15405" y="1836430"/>
                    <a:pt x="36721" y="1722873"/>
                    <a:pt x="100948" y="1629499"/>
                  </a:cubicBezTo>
                  <a:cubicBezTo>
                    <a:pt x="166132" y="1534725"/>
                    <a:pt x="269485" y="1478558"/>
                    <a:pt x="381094" y="1458697"/>
                  </a:cubicBezTo>
                  <a:cubicBezTo>
                    <a:pt x="408535" y="1453814"/>
                    <a:pt x="439745" y="1447616"/>
                    <a:pt x="463807" y="1465742"/>
                  </a:cubicBezTo>
                  <a:cubicBezTo>
                    <a:pt x="490615" y="1485931"/>
                    <a:pt x="498317" y="1510718"/>
                    <a:pt x="502865" y="1542080"/>
                  </a:cubicBezTo>
                  <a:cubicBezTo>
                    <a:pt x="557643" y="1543772"/>
                    <a:pt x="612519" y="1545276"/>
                    <a:pt x="667279" y="1547432"/>
                  </a:cubicBezTo>
                  <a:cubicBezTo>
                    <a:pt x="688212" y="1548260"/>
                    <a:pt x="719586" y="1554269"/>
                    <a:pt x="739331" y="1549039"/>
                  </a:cubicBezTo>
                  <a:lnTo>
                    <a:pt x="741322" y="1546604"/>
                  </a:lnTo>
                  <a:close/>
                  <a:moveTo>
                    <a:pt x="1050467" y="3770446"/>
                  </a:moveTo>
                  <a:lnTo>
                    <a:pt x="1047514" y="3771768"/>
                  </a:lnTo>
                  <a:cubicBezTo>
                    <a:pt x="1014009" y="3786496"/>
                    <a:pt x="976729" y="3795452"/>
                    <a:pt x="942238" y="3808226"/>
                  </a:cubicBezTo>
                  <a:cubicBezTo>
                    <a:pt x="858259" y="3839320"/>
                    <a:pt x="775363" y="3875546"/>
                    <a:pt x="697734" y="3920212"/>
                  </a:cubicBezTo>
                  <a:cubicBezTo>
                    <a:pt x="665837" y="3938569"/>
                    <a:pt x="632149" y="3957772"/>
                    <a:pt x="603332" y="3980720"/>
                  </a:cubicBezTo>
                  <a:lnTo>
                    <a:pt x="602911" y="3981932"/>
                  </a:lnTo>
                  <a:cubicBezTo>
                    <a:pt x="576025" y="3997956"/>
                    <a:pt x="531140" y="4029720"/>
                    <a:pt x="523012" y="4060778"/>
                  </a:cubicBezTo>
                  <a:cubicBezTo>
                    <a:pt x="520680" y="4069698"/>
                    <a:pt x="521051" y="4081594"/>
                    <a:pt x="526233" y="4089485"/>
                  </a:cubicBezTo>
                  <a:lnTo>
                    <a:pt x="531517" y="4095824"/>
                  </a:lnTo>
                  <a:cubicBezTo>
                    <a:pt x="541947" y="4078660"/>
                    <a:pt x="556438" y="4068553"/>
                    <a:pt x="572420" y="4057052"/>
                  </a:cubicBezTo>
                  <a:cubicBezTo>
                    <a:pt x="601097" y="4036296"/>
                    <a:pt x="632684" y="4018170"/>
                    <a:pt x="663024" y="3999996"/>
                  </a:cubicBezTo>
                  <a:cubicBezTo>
                    <a:pt x="794554" y="3921210"/>
                    <a:pt x="933001" y="3863631"/>
                    <a:pt x="1076240" y="3809997"/>
                  </a:cubicBezTo>
                  <a:cubicBezTo>
                    <a:pt x="1072173" y="3796895"/>
                    <a:pt x="1058474" y="3781935"/>
                    <a:pt x="1050467" y="3770446"/>
                  </a:cubicBezTo>
                  <a:close/>
                  <a:moveTo>
                    <a:pt x="3822954" y="3753904"/>
                  </a:moveTo>
                  <a:lnTo>
                    <a:pt x="3788773" y="3803854"/>
                  </a:lnTo>
                  <a:lnTo>
                    <a:pt x="4021483" y="3901015"/>
                  </a:lnTo>
                  <a:cubicBezTo>
                    <a:pt x="4025671" y="3899791"/>
                    <a:pt x="4029471" y="3899042"/>
                    <a:pt x="4033830" y="3898409"/>
                  </a:cubicBezTo>
                  <a:cubicBezTo>
                    <a:pt x="4041130" y="3897344"/>
                    <a:pt x="4040503" y="3895626"/>
                    <a:pt x="4044936" y="3890086"/>
                  </a:cubicBezTo>
                  <a:cubicBezTo>
                    <a:pt x="4042817" y="3883809"/>
                    <a:pt x="4040826" y="3883449"/>
                    <a:pt x="4035803" y="3879431"/>
                  </a:cubicBezTo>
                  <a:cubicBezTo>
                    <a:pt x="4036101" y="3872934"/>
                    <a:pt x="4036180" y="3869841"/>
                    <a:pt x="4032759" y="3864210"/>
                  </a:cubicBezTo>
                  <a:lnTo>
                    <a:pt x="4016362" y="3861878"/>
                  </a:lnTo>
                  <a:lnTo>
                    <a:pt x="4012940" y="3861165"/>
                  </a:lnTo>
                  <a:cubicBezTo>
                    <a:pt x="4002127" y="3859473"/>
                    <a:pt x="3998139" y="3860252"/>
                    <a:pt x="3991076" y="3851211"/>
                  </a:cubicBezTo>
                  <a:lnTo>
                    <a:pt x="3995856" y="3839801"/>
                  </a:lnTo>
                  <a:cubicBezTo>
                    <a:pt x="4002212" y="3839478"/>
                    <a:pt x="3999466" y="3839801"/>
                    <a:pt x="4006237" y="3838644"/>
                  </a:cubicBezTo>
                  <a:lnTo>
                    <a:pt x="4011205" y="3837761"/>
                  </a:lnTo>
                  <a:cubicBezTo>
                    <a:pt x="3986382" y="3821785"/>
                    <a:pt x="3956798" y="3811313"/>
                    <a:pt x="3929826" y="3799555"/>
                  </a:cubicBezTo>
                  <a:cubicBezTo>
                    <a:pt x="3894360" y="3784091"/>
                    <a:pt x="3859461" y="3766818"/>
                    <a:pt x="3822954" y="3753904"/>
                  </a:cubicBezTo>
                  <a:close/>
                </a:path>
              </a:pathLst>
            </a:custGeom>
            <a:solidFill>
              <a:srgbClr val="494E62"/>
            </a:solidFill>
            <a:ln w="6089" cap="flat">
              <a:noFill/>
              <a:prstDash val="solid"/>
              <a:miter/>
            </a:ln>
          </p:spPr>
          <p:txBody>
            <a:bodyPr rtlCol="0" anchor="ctr"/>
            <a:lstStyle/>
            <a:p>
              <a:endParaRPr lang="it-IT"/>
            </a:p>
          </p:txBody>
        </p:sp>
        <p:sp>
          <p:nvSpPr>
            <p:cNvPr id="18" name="Figura a mano libera: forma 17">
              <a:extLst>
                <a:ext uri="{FF2B5EF4-FFF2-40B4-BE49-F238E27FC236}">
                  <a16:creationId xmlns:a16="http://schemas.microsoft.com/office/drawing/2014/main" id="{F496CFFD-8841-0F3C-32B4-84A08F630519}"/>
                </a:ext>
              </a:extLst>
            </p:cNvPr>
            <p:cNvSpPr/>
            <p:nvPr/>
          </p:nvSpPr>
          <p:spPr>
            <a:xfrm>
              <a:off x="7836375" y="4363072"/>
              <a:ext cx="349866" cy="249812"/>
            </a:xfrm>
            <a:custGeom>
              <a:avLst/>
              <a:gdLst>
                <a:gd name="connsiteX0" fmla="*/ 30362 w 349866"/>
                <a:gd name="connsiteY0" fmla="*/ 63223 h 249812"/>
                <a:gd name="connsiteX1" fmla="*/ 42710 w 349866"/>
                <a:gd name="connsiteY1" fmla="*/ 60617 h 249812"/>
                <a:gd name="connsiteX2" fmla="*/ 53815 w 349866"/>
                <a:gd name="connsiteY2" fmla="*/ 52294 h 249812"/>
                <a:gd name="connsiteX3" fmla="*/ 44682 w 349866"/>
                <a:gd name="connsiteY3" fmla="*/ 41639 h 249812"/>
                <a:gd name="connsiteX4" fmla="*/ 41638 w 349866"/>
                <a:gd name="connsiteY4" fmla="*/ 26418 h 249812"/>
                <a:gd name="connsiteX5" fmla="*/ 25242 w 349866"/>
                <a:gd name="connsiteY5" fmla="*/ 24086 h 249812"/>
                <a:gd name="connsiteX6" fmla="*/ 21820 w 349866"/>
                <a:gd name="connsiteY6" fmla="*/ 23374 h 249812"/>
                <a:gd name="connsiteX7" fmla="*/ -44 w 349866"/>
                <a:gd name="connsiteY7" fmla="*/ 13419 h 249812"/>
                <a:gd name="connsiteX8" fmla="*/ 4735 w 349866"/>
                <a:gd name="connsiteY8" fmla="*/ 2009 h 249812"/>
                <a:gd name="connsiteX9" fmla="*/ 15116 w 349866"/>
                <a:gd name="connsiteY9" fmla="*/ 852 h 249812"/>
                <a:gd name="connsiteX10" fmla="*/ 20085 w 349866"/>
                <a:gd name="connsiteY10" fmla="*/ -31 h 249812"/>
                <a:gd name="connsiteX11" fmla="*/ 346180 w 349866"/>
                <a:gd name="connsiteY11" fmla="*/ 208477 h 249812"/>
                <a:gd name="connsiteX12" fmla="*/ 349079 w 349866"/>
                <a:gd name="connsiteY12" fmla="*/ 239547 h 249812"/>
                <a:gd name="connsiteX13" fmla="*/ 342132 w 349866"/>
                <a:gd name="connsiteY13" fmla="*/ 249782 h 249812"/>
                <a:gd name="connsiteX14" fmla="*/ 246128 w 349866"/>
                <a:gd name="connsiteY14" fmla="*/ 179094 h 249812"/>
                <a:gd name="connsiteX15" fmla="*/ 30362 w 349866"/>
                <a:gd name="connsiteY15" fmla="*/ 63223 h 24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9866" h="249812">
                  <a:moveTo>
                    <a:pt x="30362" y="63223"/>
                  </a:moveTo>
                  <a:cubicBezTo>
                    <a:pt x="34551" y="61999"/>
                    <a:pt x="38351" y="61251"/>
                    <a:pt x="42710" y="60617"/>
                  </a:cubicBezTo>
                  <a:cubicBezTo>
                    <a:pt x="50010" y="59552"/>
                    <a:pt x="49383" y="57835"/>
                    <a:pt x="53815" y="52294"/>
                  </a:cubicBezTo>
                  <a:cubicBezTo>
                    <a:pt x="51696" y="46017"/>
                    <a:pt x="49706" y="45658"/>
                    <a:pt x="44682" y="41639"/>
                  </a:cubicBezTo>
                  <a:cubicBezTo>
                    <a:pt x="44981" y="35143"/>
                    <a:pt x="45060" y="32050"/>
                    <a:pt x="41638" y="26418"/>
                  </a:cubicBezTo>
                  <a:lnTo>
                    <a:pt x="25242" y="24086"/>
                  </a:lnTo>
                  <a:lnTo>
                    <a:pt x="21820" y="23374"/>
                  </a:lnTo>
                  <a:cubicBezTo>
                    <a:pt x="11007" y="21681"/>
                    <a:pt x="7019" y="22460"/>
                    <a:pt x="-44" y="13419"/>
                  </a:cubicBezTo>
                  <a:lnTo>
                    <a:pt x="4735" y="2009"/>
                  </a:lnTo>
                  <a:cubicBezTo>
                    <a:pt x="11092" y="1686"/>
                    <a:pt x="8346" y="2009"/>
                    <a:pt x="15116" y="852"/>
                  </a:cubicBezTo>
                  <a:lnTo>
                    <a:pt x="20085" y="-31"/>
                  </a:lnTo>
                  <a:cubicBezTo>
                    <a:pt x="81171" y="28805"/>
                    <a:pt x="326228" y="151623"/>
                    <a:pt x="346180" y="208477"/>
                  </a:cubicBezTo>
                  <a:cubicBezTo>
                    <a:pt x="349742" y="218639"/>
                    <a:pt x="350655" y="228971"/>
                    <a:pt x="349079" y="239547"/>
                  </a:cubicBezTo>
                  <a:lnTo>
                    <a:pt x="342132" y="249782"/>
                  </a:lnTo>
                  <a:cubicBezTo>
                    <a:pt x="314861" y="220021"/>
                    <a:pt x="280449" y="199826"/>
                    <a:pt x="246128" y="179094"/>
                  </a:cubicBezTo>
                  <a:cubicBezTo>
                    <a:pt x="175665" y="136529"/>
                    <a:pt x="102359" y="102379"/>
                    <a:pt x="30362" y="63223"/>
                  </a:cubicBezTo>
                  <a:close/>
                </a:path>
              </a:pathLst>
            </a:custGeom>
            <a:solidFill>
              <a:srgbClr val="E1E2E4"/>
            </a:solidFill>
            <a:ln w="6089" cap="flat">
              <a:noFill/>
              <a:prstDash val="solid"/>
              <a:miter/>
            </a:ln>
          </p:spPr>
          <p:txBody>
            <a:bodyPr rtlCol="0" anchor="ctr"/>
            <a:lstStyle/>
            <a:p>
              <a:endParaRPr lang="it-IT"/>
            </a:p>
          </p:txBody>
        </p:sp>
        <p:sp>
          <p:nvSpPr>
            <p:cNvPr id="19" name="Figura a mano libera: forma 18">
              <a:extLst>
                <a:ext uri="{FF2B5EF4-FFF2-40B4-BE49-F238E27FC236}">
                  <a16:creationId xmlns:a16="http://schemas.microsoft.com/office/drawing/2014/main" id="{D8D2EF33-C8B7-33C1-F70B-72B9E0ED708F}"/>
                </a:ext>
              </a:extLst>
            </p:cNvPr>
            <p:cNvSpPr/>
            <p:nvPr/>
          </p:nvSpPr>
          <p:spPr>
            <a:xfrm>
              <a:off x="6856378" y="4397998"/>
              <a:ext cx="513628" cy="271846"/>
            </a:xfrm>
            <a:custGeom>
              <a:avLst/>
              <a:gdLst>
                <a:gd name="connsiteX0" fmla="*/ 107271 w 513628"/>
                <a:gd name="connsiteY0" fmla="*/ -31 h 271846"/>
                <a:gd name="connsiteX1" fmla="*/ 228865 w 513628"/>
                <a:gd name="connsiteY1" fmla="*/ 2745 h 271846"/>
                <a:gd name="connsiteX2" fmla="*/ 388859 w 513628"/>
                <a:gd name="connsiteY2" fmla="*/ 7421 h 271846"/>
                <a:gd name="connsiteX3" fmla="*/ 513601 w 513628"/>
                <a:gd name="connsiteY3" fmla="*/ 26198 h 271846"/>
                <a:gd name="connsiteX4" fmla="*/ 418864 w 513628"/>
                <a:gd name="connsiteY4" fmla="*/ 113976 h 271846"/>
                <a:gd name="connsiteX5" fmla="*/ 340602 w 513628"/>
                <a:gd name="connsiteY5" fmla="*/ 172968 h 271846"/>
                <a:gd name="connsiteX6" fmla="*/ 335146 w 513628"/>
                <a:gd name="connsiteY6" fmla="*/ 168012 h 271846"/>
                <a:gd name="connsiteX7" fmla="*/ 283564 w 513628"/>
                <a:gd name="connsiteY7" fmla="*/ 190704 h 271846"/>
                <a:gd name="connsiteX8" fmla="*/ 197764 w 513628"/>
                <a:gd name="connsiteY8" fmla="*/ 232569 h 271846"/>
                <a:gd name="connsiteX9" fmla="*/ 110790 w 513628"/>
                <a:gd name="connsiteY9" fmla="*/ 271815 h 271846"/>
                <a:gd name="connsiteX10" fmla="*/ 85309 w 513628"/>
                <a:gd name="connsiteY10" fmla="*/ 185772 h 271846"/>
                <a:gd name="connsiteX11" fmla="*/ 29703 w 513628"/>
                <a:gd name="connsiteY11" fmla="*/ 155378 h 271846"/>
                <a:gd name="connsiteX12" fmla="*/ -27 w 513628"/>
                <a:gd name="connsiteY12" fmla="*/ 162739 h 271846"/>
                <a:gd name="connsiteX13" fmla="*/ 33581 w 513628"/>
                <a:gd name="connsiteY13" fmla="*/ 117909 h 271846"/>
                <a:gd name="connsiteX14" fmla="*/ 100409 w 513628"/>
                <a:gd name="connsiteY14" fmla="*/ 16012 h 271846"/>
                <a:gd name="connsiteX15" fmla="*/ 107271 w 513628"/>
                <a:gd name="connsiteY15" fmla="*/ -31 h 27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628" h="271846">
                  <a:moveTo>
                    <a:pt x="107271" y="-31"/>
                  </a:moveTo>
                  <a:lnTo>
                    <a:pt x="228865" y="2745"/>
                  </a:lnTo>
                  <a:cubicBezTo>
                    <a:pt x="282176" y="5959"/>
                    <a:pt x="335621" y="3920"/>
                    <a:pt x="388859" y="7421"/>
                  </a:cubicBezTo>
                  <a:cubicBezTo>
                    <a:pt x="430992" y="10197"/>
                    <a:pt x="472363" y="17333"/>
                    <a:pt x="513601" y="26198"/>
                  </a:cubicBezTo>
                  <a:cubicBezTo>
                    <a:pt x="484182" y="57347"/>
                    <a:pt x="452746" y="87656"/>
                    <a:pt x="418864" y="113976"/>
                  </a:cubicBezTo>
                  <a:cubicBezTo>
                    <a:pt x="393072" y="134014"/>
                    <a:pt x="365333" y="151561"/>
                    <a:pt x="340602" y="172968"/>
                  </a:cubicBezTo>
                  <a:lnTo>
                    <a:pt x="335146" y="168012"/>
                  </a:lnTo>
                  <a:cubicBezTo>
                    <a:pt x="317447" y="172798"/>
                    <a:pt x="300369" y="183191"/>
                    <a:pt x="283564" y="190704"/>
                  </a:cubicBezTo>
                  <a:cubicBezTo>
                    <a:pt x="255679" y="203173"/>
                    <a:pt x="222149" y="214169"/>
                    <a:pt x="197764" y="232569"/>
                  </a:cubicBezTo>
                  <a:lnTo>
                    <a:pt x="110790" y="271815"/>
                  </a:lnTo>
                  <a:cubicBezTo>
                    <a:pt x="110583" y="239978"/>
                    <a:pt x="106120" y="211594"/>
                    <a:pt x="85309" y="185772"/>
                  </a:cubicBezTo>
                  <a:cubicBezTo>
                    <a:pt x="69570" y="166246"/>
                    <a:pt x="54252" y="158557"/>
                    <a:pt x="29703" y="155378"/>
                  </a:cubicBezTo>
                  <a:lnTo>
                    <a:pt x="-27" y="162739"/>
                  </a:lnTo>
                  <a:cubicBezTo>
                    <a:pt x="8612" y="146258"/>
                    <a:pt x="22202" y="132583"/>
                    <a:pt x="33581" y="117909"/>
                  </a:cubicBezTo>
                  <a:cubicBezTo>
                    <a:pt x="57071" y="87619"/>
                    <a:pt x="85157" y="51234"/>
                    <a:pt x="100409" y="16012"/>
                  </a:cubicBezTo>
                  <a:lnTo>
                    <a:pt x="107271" y="-31"/>
                  </a:lnTo>
                  <a:close/>
                </a:path>
              </a:pathLst>
            </a:custGeom>
            <a:solidFill>
              <a:srgbClr val="F8AD9D"/>
            </a:solidFill>
            <a:ln w="6089" cap="flat">
              <a:noFill/>
              <a:prstDash val="solid"/>
              <a:miter/>
            </a:ln>
          </p:spPr>
          <p:txBody>
            <a:bodyPr rtlCol="0" anchor="ctr"/>
            <a:lstStyle/>
            <a:p>
              <a:endParaRPr lang="it-IT"/>
            </a:p>
          </p:txBody>
        </p:sp>
        <p:sp>
          <p:nvSpPr>
            <p:cNvPr id="20" name="Figura a mano libera: forma 19">
              <a:extLst>
                <a:ext uri="{FF2B5EF4-FFF2-40B4-BE49-F238E27FC236}">
                  <a16:creationId xmlns:a16="http://schemas.microsoft.com/office/drawing/2014/main" id="{5FA630A7-6909-1F96-7D4B-F52C015ADE2C}"/>
                </a:ext>
              </a:extLst>
            </p:cNvPr>
            <p:cNvSpPr/>
            <p:nvPr/>
          </p:nvSpPr>
          <p:spPr>
            <a:xfrm>
              <a:off x="7042711" y="4029117"/>
              <a:ext cx="538859" cy="245383"/>
            </a:xfrm>
            <a:custGeom>
              <a:avLst/>
              <a:gdLst>
                <a:gd name="connsiteX0" fmla="*/ 134812 w 538859"/>
                <a:gd name="connsiteY0" fmla="*/ 1319 h 245383"/>
                <a:gd name="connsiteX1" fmla="*/ 212556 w 538859"/>
                <a:gd name="connsiteY1" fmla="*/ 3450 h 245383"/>
                <a:gd name="connsiteX2" fmla="*/ 538828 w 538859"/>
                <a:gd name="connsiteY2" fmla="*/ 46837 h 245383"/>
                <a:gd name="connsiteX3" fmla="*/ 426537 w 538859"/>
                <a:gd name="connsiteY3" fmla="*/ 245359 h 245383"/>
                <a:gd name="connsiteX4" fmla="*/ 341937 w 538859"/>
                <a:gd name="connsiteY4" fmla="*/ 229182 h 245383"/>
                <a:gd name="connsiteX5" fmla="*/ -31 w 538859"/>
                <a:gd name="connsiteY5" fmla="*/ 197875 h 245383"/>
                <a:gd name="connsiteX6" fmla="*/ 24554 w 538859"/>
                <a:gd name="connsiteY6" fmla="*/ 169752 h 245383"/>
                <a:gd name="connsiteX7" fmla="*/ 30065 w 538859"/>
                <a:gd name="connsiteY7" fmla="*/ 164004 h 245383"/>
                <a:gd name="connsiteX8" fmla="*/ 55362 w 538859"/>
                <a:gd name="connsiteY8" fmla="*/ 134652 h 245383"/>
                <a:gd name="connsiteX9" fmla="*/ 107438 w 538859"/>
                <a:gd name="connsiteY9" fmla="*/ 5928 h 245383"/>
                <a:gd name="connsiteX10" fmla="*/ 112735 w 538859"/>
                <a:gd name="connsiteY10" fmla="*/ -21 h 245383"/>
                <a:gd name="connsiteX11" fmla="*/ 120053 w 538859"/>
                <a:gd name="connsiteY11" fmla="*/ 2987 h 245383"/>
                <a:gd name="connsiteX12" fmla="*/ 134812 w 538859"/>
                <a:gd name="connsiteY12" fmla="*/ 1319 h 24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8859" h="245383">
                  <a:moveTo>
                    <a:pt x="134812" y="1319"/>
                  </a:moveTo>
                  <a:cubicBezTo>
                    <a:pt x="160341" y="-294"/>
                    <a:pt x="186948" y="2640"/>
                    <a:pt x="212556" y="3450"/>
                  </a:cubicBezTo>
                  <a:cubicBezTo>
                    <a:pt x="319738" y="6853"/>
                    <a:pt x="436188" y="14379"/>
                    <a:pt x="538828" y="46837"/>
                  </a:cubicBezTo>
                  <a:cubicBezTo>
                    <a:pt x="525324" y="75209"/>
                    <a:pt x="448401" y="234291"/>
                    <a:pt x="426537" y="245359"/>
                  </a:cubicBezTo>
                  <a:lnTo>
                    <a:pt x="341937" y="229182"/>
                  </a:lnTo>
                  <a:cubicBezTo>
                    <a:pt x="232429" y="200688"/>
                    <a:pt x="112217" y="204049"/>
                    <a:pt x="-31" y="197875"/>
                  </a:cubicBezTo>
                  <a:lnTo>
                    <a:pt x="24554" y="169752"/>
                  </a:lnTo>
                  <a:lnTo>
                    <a:pt x="30065" y="164004"/>
                  </a:lnTo>
                  <a:cubicBezTo>
                    <a:pt x="43216" y="156229"/>
                    <a:pt x="46510" y="146889"/>
                    <a:pt x="55362" y="134652"/>
                  </a:cubicBezTo>
                  <a:cubicBezTo>
                    <a:pt x="82474" y="97189"/>
                    <a:pt x="102701" y="52152"/>
                    <a:pt x="107438" y="5928"/>
                  </a:cubicBezTo>
                  <a:cubicBezTo>
                    <a:pt x="109203" y="3943"/>
                    <a:pt x="110147" y="582"/>
                    <a:pt x="112735" y="-21"/>
                  </a:cubicBezTo>
                  <a:cubicBezTo>
                    <a:pt x="113246" y="-143"/>
                    <a:pt x="118860" y="2786"/>
                    <a:pt x="120053" y="2987"/>
                  </a:cubicBezTo>
                  <a:cubicBezTo>
                    <a:pt x="123761" y="3596"/>
                    <a:pt x="130842" y="1769"/>
                    <a:pt x="134812" y="1319"/>
                  </a:cubicBezTo>
                  <a:close/>
                </a:path>
              </a:pathLst>
            </a:custGeom>
            <a:solidFill>
              <a:srgbClr val="FBC4AB"/>
            </a:solidFill>
            <a:ln w="6089" cap="flat">
              <a:noFill/>
              <a:prstDash val="solid"/>
              <a:miter/>
            </a:ln>
          </p:spPr>
          <p:txBody>
            <a:bodyPr rtlCol="0" anchor="ctr"/>
            <a:lstStyle/>
            <a:p>
              <a:endParaRPr lang="it-IT"/>
            </a:p>
          </p:txBody>
        </p:sp>
        <p:sp>
          <p:nvSpPr>
            <p:cNvPr id="21" name="Figura a mano libera: forma 20">
              <a:extLst>
                <a:ext uri="{FF2B5EF4-FFF2-40B4-BE49-F238E27FC236}">
                  <a16:creationId xmlns:a16="http://schemas.microsoft.com/office/drawing/2014/main" id="{54D5AE24-3720-5CA0-BB4E-94181961768B}"/>
                </a:ext>
              </a:extLst>
            </p:cNvPr>
            <p:cNvSpPr/>
            <p:nvPr/>
          </p:nvSpPr>
          <p:spPr>
            <a:xfrm>
              <a:off x="7042715" y="4104934"/>
              <a:ext cx="403833" cy="153392"/>
            </a:xfrm>
            <a:custGeom>
              <a:avLst/>
              <a:gdLst>
                <a:gd name="connsiteX0" fmla="*/ 24555 w 403833"/>
                <a:gd name="connsiteY0" fmla="*/ 93937 h 153392"/>
                <a:gd name="connsiteX1" fmla="*/ 37695 w 403833"/>
                <a:gd name="connsiteY1" fmla="*/ 100829 h 153392"/>
                <a:gd name="connsiteX2" fmla="*/ 115323 w 403833"/>
                <a:gd name="connsiteY2" fmla="*/ 30434 h 153392"/>
                <a:gd name="connsiteX3" fmla="*/ 165353 w 403833"/>
                <a:gd name="connsiteY3" fmla="*/ 253 h 153392"/>
                <a:gd name="connsiteX4" fmla="*/ 201409 w 403833"/>
                <a:gd name="connsiteY4" fmla="*/ 4917 h 153392"/>
                <a:gd name="connsiteX5" fmla="*/ 394653 w 403833"/>
                <a:gd name="connsiteY5" fmla="*/ 29636 h 153392"/>
                <a:gd name="connsiteX6" fmla="*/ 403804 w 403833"/>
                <a:gd name="connsiteY6" fmla="*/ 32242 h 153392"/>
                <a:gd name="connsiteX7" fmla="*/ 341938 w 403833"/>
                <a:gd name="connsiteY7" fmla="*/ 153367 h 153392"/>
                <a:gd name="connsiteX8" fmla="*/ -30 w 403833"/>
                <a:gd name="connsiteY8" fmla="*/ 122060 h 153392"/>
                <a:gd name="connsiteX9" fmla="*/ 24555 w 403833"/>
                <a:gd name="connsiteY9" fmla="*/ 93937 h 15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33" h="153392">
                  <a:moveTo>
                    <a:pt x="24555" y="93937"/>
                  </a:moveTo>
                  <a:lnTo>
                    <a:pt x="37695" y="100829"/>
                  </a:lnTo>
                  <a:cubicBezTo>
                    <a:pt x="65836" y="84506"/>
                    <a:pt x="88735" y="50873"/>
                    <a:pt x="115323" y="30434"/>
                  </a:cubicBezTo>
                  <a:cubicBezTo>
                    <a:pt x="125863" y="22330"/>
                    <a:pt x="153206" y="2542"/>
                    <a:pt x="165353" y="253"/>
                  </a:cubicBezTo>
                  <a:cubicBezTo>
                    <a:pt x="173463" y="-1269"/>
                    <a:pt x="191929" y="3912"/>
                    <a:pt x="201409" y="4917"/>
                  </a:cubicBezTo>
                  <a:cubicBezTo>
                    <a:pt x="265071" y="11681"/>
                    <a:pt x="332453" y="14378"/>
                    <a:pt x="394653" y="29636"/>
                  </a:cubicBezTo>
                  <a:lnTo>
                    <a:pt x="403804" y="32242"/>
                  </a:lnTo>
                  <a:cubicBezTo>
                    <a:pt x="380321" y="70892"/>
                    <a:pt x="357343" y="110693"/>
                    <a:pt x="341938" y="153367"/>
                  </a:cubicBezTo>
                  <a:cubicBezTo>
                    <a:pt x="232430" y="124873"/>
                    <a:pt x="112218" y="128234"/>
                    <a:pt x="-30" y="122060"/>
                  </a:cubicBezTo>
                  <a:lnTo>
                    <a:pt x="24555" y="93937"/>
                  </a:lnTo>
                  <a:close/>
                </a:path>
              </a:pathLst>
            </a:custGeom>
            <a:solidFill>
              <a:srgbClr val="F8AD9D"/>
            </a:solidFill>
            <a:ln w="6089" cap="flat">
              <a:noFill/>
              <a:prstDash val="solid"/>
              <a:miter/>
            </a:ln>
          </p:spPr>
          <p:txBody>
            <a:bodyPr rtlCol="0" anchor="ctr"/>
            <a:lstStyle/>
            <a:p>
              <a:endParaRPr lang="it-IT"/>
            </a:p>
          </p:txBody>
        </p:sp>
        <p:sp>
          <p:nvSpPr>
            <p:cNvPr id="22" name="Figura a mano libera: forma 21">
              <a:extLst>
                <a:ext uri="{FF2B5EF4-FFF2-40B4-BE49-F238E27FC236}">
                  <a16:creationId xmlns:a16="http://schemas.microsoft.com/office/drawing/2014/main" id="{6B999E21-FA0A-480F-0128-B9FA0F0688F2}"/>
                </a:ext>
              </a:extLst>
            </p:cNvPr>
            <p:cNvSpPr/>
            <p:nvPr/>
          </p:nvSpPr>
          <p:spPr>
            <a:xfrm>
              <a:off x="5342626" y="708690"/>
              <a:ext cx="1872992" cy="1146637"/>
            </a:xfrm>
            <a:custGeom>
              <a:avLst/>
              <a:gdLst>
                <a:gd name="connsiteX0" fmla="*/ 242317 w 1872992"/>
                <a:gd name="connsiteY0" fmla="*/ 1146666 h 1146637"/>
                <a:gd name="connsiteX1" fmla="*/ 171123 w 1872992"/>
                <a:gd name="connsiteY1" fmla="*/ 1053073 h 1146637"/>
                <a:gd name="connsiteX2" fmla="*/ 93269 w 1872992"/>
                <a:gd name="connsiteY2" fmla="*/ 982385 h 1146637"/>
                <a:gd name="connsiteX3" fmla="*/ 2306 w 1872992"/>
                <a:gd name="connsiteY3" fmla="*/ 620617 h 1146637"/>
                <a:gd name="connsiteX4" fmla="*/ 114792 w 1872992"/>
                <a:gd name="connsiteY4" fmla="*/ 363486 h 1146637"/>
                <a:gd name="connsiteX5" fmla="*/ 233257 w 1872992"/>
                <a:gd name="connsiteY5" fmla="*/ 282112 h 1146637"/>
                <a:gd name="connsiteX6" fmla="*/ 369409 w 1872992"/>
                <a:gd name="connsiteY6" fmla="*/ 155713 h 1146637"/>
                <a:gd name="connsiteX7" fmla="*/ 689763 w 1872992"/>
                <a:gd name="connsiteY7" fmla="*/ 19488 h 1146637"/>
                <a:gd name="connsiteX8" fmla="*/ 845057 w 1872992"/>
                <a:gd name="connsiteY8" fmla="*/ 13601 h 1146637"/>
                <a:gd name="connsiteX9" fmla="*/ 956136 w 1872992"/>
                <a:gd name="connsiteY9" fmla="*/ 221 h 1146637"/>
                <a:gd name="connsiteX10" fmla="*/ 1043580 w 1872992"/>
                <a:gd name="connsiteY10" fmla="*/ 7419 h 1146637"/>
                <a:gd name="connsiteX11" fmla="*/ 1165478 w 1872992"/>
                <a:gd name="connsiteY11" fmla="*/ 17177 h 1146637"/>
                <a:gd name="connsiteX12" fmla="*/ 1523654 w 1872992"/>
                <a:gd name="connsiteY12" fmla="*/ 185950 h 1146637"/>
                <a:gd name="connsiteX13" fmla="*/ 1634849 w 1872992"/>
                <a:gd name="connsiteY13" fmla="*/ 286210 h 1146637"/>
                <a:gd name="connsiteX14" fmla="*/ 1789145 w 1872992"/>
                <a:gd name="connsiteY14" fmla="*/ 398056 h 1146637"/>
                <a:gd name="connsiteX15" fmla="*/ 1868576 w 1872992"/>
                <a:gd name="connsiteY15" fmla="*/ 751691 h 1146637"/>
                <a:gd name="connsiteX16" fmla="*/ 1814869 w 1872992"/>
                <a:gd name="connsiteY16" fmla="*/ 928568 h 1146637"/>
                <a:gd name="connsiteX17" fmla="*/ 1780627 w 1872992"/>
                <a:gd name="connsiteY17" fmla="*/ 980625 h 1146637"/>
                <a:gd name="connsiteX18" fmla="*/ 1712210 w 1872992"/>
                <a:gd name="connsiteY18" fmla="*/ 1045755 h 1146637"/>
                <a:gd name="connsiteX19" fmla="*/ 1666041 w 1872992"/>
                <a:gd name="connsiteY19" fmla="*/ 1113398 h 1146637"/>
                <a:gd name="connsiteX20" fmla="*/ 1640031 w 1872992"/>
                <a:gd name="connsiteY20" fmla="*/ 1138781 h 1146637"/>
                <a:gd name="connsiteX21" fmla="*/ 1620967 w 1872992"/>
                <a:gd name="connsiteY21" fmla="*/ 1093269 h 1146637"/>
                <a:gd name="connsiteX22" fmla="*/ 1695582 w 1872992"/>
                <a:gd name="connsiteY22" fmla="*/ 949489 h 1146637"/>
                <a:gd name="connsiteX23" fmla="*/ 1741228 w 1872992"/>
                <a:gd name="connsiteY23" fmla="*/ 871294 h 1146637"/>
                <a:gd name="connsiteX24" fmla="*/ 1782362 w 1872992"/>
                <a:gd name="connsiteY24" fmla="*/ 649166 h 1146637"/>
                <a:gd name="connsiteX25" fmla="*/ 1707686 w 1872992"/>
                <a:gd name="connsiteY25" fmla="*/ 424791 h 1146637"/>
                <a:gd name="connsiteX26" fmla="*/ 1573604 w 1872992"/>
                <a:gd name="connsiteY26" fmla="*/ 322102 h 1146637"/>
                <a:gd name="connsiteX27" fmla="*/ 1436704 w 1872992"/>
                <a:gd name="connsiteY27" fmla="*/ 201589 h 1146637"/>
                <a:gd name="connsiteX28" fmla="*/ 1339561 w 1872992"/>
                <a:gd name="connsiteY28" fmla="*/ 141927 h 1146637"/>
                <a:gd name="connsiteX29" fmla="*/ 1084494 w 1872992"/>
                <a:gd name="connsiteY29" fmla="*/ 87298 h 1146637"/>
                <a:gd name="connsiteX30" fmla="*/ 946291 w 1872992"/>
                <a:gd name="connsiteY30" fmla="*/ 80909 h 1146637"/>
                <a:gd name="connsiteX31" fmla="*/ 819868 w 1872992"/>
                <a:gd name="connsiteY31" fmla="*/ 91934 h 1146637"/>
                <a:gd name="connsiteX32" fmla="*/ 439280 w 1872992"/>
                <a:gd name="connsiteY32" fmla="*/ 190482 h 1146637"/>
                <a:gd name="connsiteX33" fmla="*/ 290477 w 1872992"/>
                <a:gd name="connsiteY33" fmla="*/ 321901 h 1146637"/>
                <a:gd name="connsiteX34" fmla="*/ 148693 w 1872992"/>
                <a:gd name="connsiteY34" fmla="*/ 439087 h 1146637"/>
                <a:gd name="connsiteX35" fmla="*/ 96179 w 1872992"/>
                <a:gd name="connsiteY35" fmla="*/ 698994 h 1146637"/>
                <a:gd name="connsiteX36" fmla="*/ 187349 w 1872992"/>
                <a:gd name="connsiteY36" fmla="*/ 960405 h 1146637"/>
                <a:gd name="connsiteX37" fmla="*/ 241488 w 1872992"/>
                <a:gd name="connsiteY37" fmla="*/ 1027787 h 1146637"/>
                <a:gd name="connsiteX38" fmla="*/ 263937 w 1872992"/>
                <a:gd name="connsiteY38" fmla="*/ 1101191 h 1146637"/>
                <a:gd name="connsiteX39" fmla="*/ 242317 w 1872992"/>
                <a:gd name="connsiteY39" fmla="*/ 1146666 h 114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2992" h="1146637">
                  <a:moveTo>
                    <a:pt x="242317" y="1146666"/>
                  </a:moveTo>
                  <a:cubicBezTo>
                    <a:pt x="214936" y="1118001"/>
                    <a:pt x="197760" y="1081823"/>
                    <a:pt x="171123" y="1053073"/>
                  </a:cubicBezTo>
                  <a:cubicBezTo>
                    <a:pt x="147213" y="1027270"/>
                    <a:pt x="115340" y="1009394"/>
                    <a:pt x="93269" y="982385"/>
                  </a:cubicBezTo>
                  <a:cubicBezTo>
                    <a:pt x="17844" y="890083"/>
                    <a:pt x="-8489" y="736609"/>
                    <a:pt x="2306" y="620617"/>
                  </a:cubicBezTo>
                  <a:cubicBezTo>
                    <a:pt x="11263" y="524430"/>
                    <a:pt x="33017" y="424030"/>
                    <a:pt x="114792" y="363486"/>
                  </a:cubicBezTo>
                  <a:cubicBezTo>
                    <a:pt x="153339" y="334943"/>
                    <a:pt x="195337" y="311733"/>
                    <a:pt x="233257" y="282112"/>
                  </a:cubicBezTo>
                  <a:cubicBezTo>
                    <a:pt x="282032" y="244017"/>
                    <a:pt x="321772" y="195245"/>
                    <a:pt x="369409" y="155713"/>
                  </a:cubicBezTo>
                  <a:cubicBezTo>
                    <a:pt x="460438" y="80165"/>
                    <a:pt x="571572" y="30754"/>
                    <a:pt x="689763" y="19488"/>
                  </a:cubicBezTo>
                  <a:cubicBezTo>
                    <a:pt x="741199" y="14585"/>
                    <a:pt x="793444" y="16123"/>
                    <a:pt x="845057" y="13601"/>
                  </a:cubicBezTo>
                  <a:cubicBezTo>
                    <a:pt x="882550" y="11769"/>
                    <a:pt x="919197" y="1928"/>
                    <a:pt x="956136" y="221"/>
                  </a:cubicBezTo>
                  <a:cubicBezTo>
                    <a:pt x="984941" y="-1109"/>
                    <a:pt x="1014866" y="4789"/>
                    <a:pt x="1043580" y="7419"/>
                  </a:cubicBezTo>
                  <a:cubicBezTo>
                    <a:pt x="1084154" y="11136"/>
                    <a:pt x="1124971" y="13083"/>
                    <a:pt x="1165478" y="17177"/>
                  </a:cubicBezTo>
                  <a:cubicBezTo>
                    <a:pt x="1308023" y="31585"/>
                    <a:pt x="1418992" y="90009"/>
                    <a:pt x="1523654" y="185950"/>
                  </a:cubicBezTo>
                  <a:cubicBezTo>
                    <a:pt x="1560557" y="219778"/>
                    <a:pt x="1594841" y="255877"/>
                    <a:pt x="1634849" y="286210"/>
                  </a:cubicBezTo>
                  <a:cubicBezTo>
                    <a:pt x="1685299" y="324464"/>
                    <a:pt x="1749143" y="347625"/>
                    <a:pt x="1789145" y="398056"/>
                  </a:cubicBezTo>
                  <a:cubicBezTo>
                    <a:pt x="1862621" y="490687"/>
                    <a:pt x="1883188" y="637458"/>
                    <a:pt x="1868576" y="751691"/>
                  </a:cubicBezTo>
                  <a:cubicBezTo>
                    <a:pt x="1860417" y="815498"/>
                    <a:pt x="1845957" y="871769"/>
                    <a:pt x="1814869" y="928568"/>
                  </a:cubicBezTo>
                  <a:cubicBezTo>
                    <a:pt x="1805145" y="946335"/>
                    <a:pt x="1794448" y="965751"/>
                    <a:pt x="1780627" y="980625"/>
                  </a:cubicBezTo>
                  <a:cubicBezTo>
                    <a:pt x="1759232" y="1003646"/>
                    <a:pt x="1733167" y="1022308"/>
                    <a:pt x="1712210" y="1045755"/>
                  </a:cubicBezTo>
                  <a:cubicBezTo>
                    <a:pt x="1693695" y="1066474"/>
                    <a:pt x="1685378" y="1093787"/>
                    <a:pt x="1666041" y="1113398"/>
                  </a:cubicBezTo>
                  <a:lnTo>
                    <a:pt x="1640031" y="1138781"/>
                  </a:lnTo>
                  <a:cubicBezTo>
                    <a:pt x="1625631" y="1124845"/>
                    <a:pt x="1621418" y="1113575"/>
                    <a:pt x="1620967" y="1093269"/>
                  </a:cubicBezTo>
                  <a:cubicBezTo>
                    <a:pt x="1619622" y="1032932"/>
                    <a:pt x="1662704" y="994824"/>
                    <a:pt x="1695582" y="949489"/>
                  </a:cubicBezTo>
                  <a:cubicBezTo>
                    <a:pt x="1713482" y="924812"/>
                    <a:pt x="1728515" y="898997"/>
                    <a:pt x="1741228" y="871294"/>
                  </a:cubicBezTo>
                  <a:cubicBezTo>
                    <a:pt x="1774934" y="797823"/>
                    <a:pt x="1783367" y="729066"/>
                    <a:pt x="1782362" y="649166"/>
                  </a:cubicBezTo>
                  <a:cubicBezTo>
                    <a:pt x="1781351" y="568420"/>
                    <a:pt x="1768145" y="483728"/>
                    <a:pt x="1707686" y="424791"/>
                  </a:cubicBezTo>
                  <a:cubicBezTo>
                    <a:pt x="1667861" y="385965"/>
                    <a:pt x="1616170" y="358463"/>
                    <a:pt x="1573604" y="322102"/>
                  </a:cubicBezTo>
                  <a:cubicBezTo>
                    <a:pt x="1527551" y="282758"/>
                    <a:pt x="1485236" y="237855"/>
                    <a:pt x="1436704" y="201589"/>
                  </a:cubicBezTo>
                  <a:cubicBezTo>
                    <a:pt x="1406420" y="178958"/>
                    <a:pt x="1374144" y="157429"/>
                    <a:pt x="1339561" y="141927"/>
                  </a:cubicBezTo>
                  <a:cubicBezTo>
                    <a:pt x="1261275" y="106838"/>
                    <a:pt x="1169417" y="94212"/>
                    <a:pt x="1084494" y="87298"/>
                  </a:cubicBezTo>
                  <a:cubicBezTo>
                    <a:pt x="1038228" y="83530"/>
                    <a:pt x="992777" y="79993"/>
                    <a:pt x="946291" y="80909"/>
                  </a:cubicBezTo>
                  <a:cubicBezTo>
                    <a:pt x="904365" y="81736"/>
                    <a:pt x="861672" y="87988"/>
                    <a:pt x="819868" y="91934"/>
                  </a:cubicBezTo>
                  <a:cubicBezTo>
                    <a:pt x="689385" y="104252"/>
                    <a:pt x="550664" y="114082"/>
                    <a:pt x="439280" y="190482"/>
                  </a:cubicBezTo>
                  <a:cubicBezTo>
                    <a:pt x="384161" y="228284"/>
                    <a:pt x="340135" y="277796"/>
                    <a:pt x="290477" y="321901"/>
                  </a:cubicBezTo>
                  <a:cubicBezTo>
                    <a:pt x="244618" y="362633"/>
                    <a:pt x="191057" y="394044"/>
                    <a:pt x="148693" y="439087"/>
                  </a:cubicBezTo>
                  <a:cubicBezTo>
                    <a:pt x="88502" y="503078"/>
                    <a:pt x="92411" y="617177"/>
                    <a:pt x="96179" y="698994"/>
                  </a:cubicBezTo>
                  <a:cubicBezTo>
                    <a:pt x="100259" y="787589"/>
                    <a:pt x="132041" y="890326"/>
                    <a:pt x="187349" y="960405"/>
                  </a:cubicBezTo>
                  <a:cubicBezTo>
                    <a:pt x="204927" y="982677"/>
                    <a:pt x="230352" y="1001753"/>
                    <a:pt x="241488" y="1027787"/>
                  </a:cubicBezTo>
                  <a:cubicBezTo>
                    <a:pt x="252259" y="1052994"/>
                    <a:pt x="257867" y="1074419"/>
                    <a:pt x="263937" y="1101191"/>
                  </a:cubicBezTo>
                  <a:lnTo>
                    <a:pt x="242317" y="1146666"/>
                  </a:lnTo>
                  <a:close/>
                </a:path>
              </a:pathLst>
            </a:custGeom>
            <a:solidFill>
              <a:srgbClr val="F4978E"/>
            </a:solidFill>
            <a:ln w="6089" cap="flat">
              <a:noFill/>
              <a:prstDash val="solid"/>
              <a:miter/>
            </a:ln>
          </p:spPr>
          <p:txBody>
            <a:bodyPr rtlCol="0" anchor="ctr"/>
            <a:lstStyle/>
            <a:p>
              <a:endParaRPr lang="it-IT"/>
            </a:p>
          </p:txBody>
        </p:sp>
        <p:sp>
          <p:nvSpPr>
            <p:cNvPr id="23" name="Figura a mano libera: forma 22">
              <a:extLst>
                <a:ext uri="{FF2B5EF4-FFF2-40B4-BE49-F238E27FC236}">
                  <a16:creationId xmlns:a16="http://schemas.microsoft.com/office/drawing/2014/main" id="{275BC519-846B-B4DB-F15F-C8ECD698129A}"/>
                </a:ext>
              </a:extLst>
            </p:cNvPr>
            <p:cNvSpPr/>
            <p:nvPr/>
          </p:nvSpPr>
          <p:spPr>
            <a:xfrm>
              <a:off x="5809164" y="1348295"/>
              <a:ext cx="922947" cy="678515"/>
            </a:xfrm>
            <a:custGeom>
              <a:avLst/>
              <a:gdLst>
                <a:gd name="connsiteX0" fmla="*/ 279420 w 922947"/>
                <a:gd name="connsiteY0" fmla="*/ 24 h 678515"/>
                <a:gd name="connsiteX1" fmla="*/ 312098 w 922947"/>
                <a:gd name="connsiteY1" fmla="*/ 20774 h 678515"/>
                <a:gd name="connsiteX2" fmla="*/ 358066 w 922947"/>
                <a:gd name="connsiteY2" fmla="*/ 50017 h 678515"/>
                <a:gd name="connsiteX3" fmla="*/ 440895 w 922947"/>
                <a:gd name="connsiteY3" fmla="*/ 71400 h 678515"/>
                <a:gd name="connsiteX4" fmla="*/ 641280 w 922947"/>
                <a:gd name="connsiteY4" fmla="*/ 956 h 678515"/>
                <a:gd name="connsiteX5" fmla="*/ 722179 w 922947"/>
                <a:gd name="connsiteY5" fmla="*/ 41901 h 678515"/>
                <a:gd name="connsiteX6" fmla="*/ 919410 w 922947"/>
                <a:gd name="connsiteY6" fmla="*/ 66864 h 678515"/>
                <a:gd name="connsiteX7" fmla="*/ 922936 w 922947"/>
                <a:gd name="connsiteY7" fmla="*/ 65707 h 678515"/>
                <a:gd name="connsiteX8" fmla="*/ 851639 w 922947"/>
                <a:gd name="connsiteY8" fmla="*/ 678537 h 678515"/>
                <a:gd name="connsiteX9" fmla="*/ 708863 w 922947"/>
                <a:gd name="connsiteY9" fmla="*/ 655418 h 678515"/>
                <a:gd name="connsiteX10" fmla="*/ 265131 w 922947"/>
                <a:gd name="connsiteY10" fmla="*/ 652076 h 678515"/>
                <a:gd name="connsiteX11" fmla="*/ 147427 w 922947"/>
                <a:gd name="connsiteY11" fmla="*/ 666536 h 678515"/>
                <a:gd name="connsiteX12" fmla="*/ 89142 w 922947"/>
                <a:gd name="connsiteY12" fmla="*/ 677112 h 678515"/>
                <a:gd name="connsiteX13" fmla="*/ 56282 w 922947"/>
                <a:gd name="connsiteY13" fmla="*/ 471843 h 678515"/>
                <a:gd name="connsiteX14" fmla="*/ 11239 w 922947"/>
                <a:gd name="connsiteY14" fmla="*/ 199552 h 678515"/>
                <a:gd name="connsiteX15" fmla="*/ 2070 w 922947"/>
                <a:gd name="connsiteY15" fmla="*/ 68922 h 678515"/>
                <a:gd name="connsiteX16" fmla="*/ 201055 w 922947"/>
                <a:gd name="connsiteY16" fmla="*/ 43052 h 678515"/>
                <a:gd name="connsiteX17" fmla="*/ 279420 w 922947"/>
                <a:gd name="connsiteY17" fmla="*/ 24 h 67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947" h="678515">
                  <a:moveTo>
                    <a:pt x="279420" y="24"/>
                  </a:moveTo>
                  <a:cubicBezTo>
                    <a:pt x="290313" y="-225"/>
                    <a:pt x="303281" y="14016"/>
                    <a:pt x="312098" y="20774"/>
                  </a:cubicBezTo>
                  <a:cubicBezTo>
                    <a:pt x="326649" y="31940"/>
                    <a:pt x="341536" y="41968"/>
                    <a:pt x="358066" y="50017"/>
                  </a:cubicBezTo>
                  <a:cubicBezTo>
                    <a:pt x="383559" y="62432"/>
                    <a:pt x="412498" y="70249"/>
                    <a:pt x="440895" y="71400"/>
                  </a:cubicBezTo>
                  <a:cubicBezTo>
                    <a:pt x="521811" y="74688"/>
                    <a:pt x="581278" y="55473"/>
                    <a:pt x="641280" y="956"/>
                  </a:cubicBezTo>
                  <a:cubicBezTo>
                    <a:pt x="669500" y="8841"/>
                    <a:pt x="696327" y="28336"/>
                    <a:pt x="722179" y="41901"/>
                  </a:cubicBezTo>
                  <a:cubicBezTo>
                    <a:pt x="778254" y="71333"/>
                    <a:pt x="858349" y="86287"/>
                    <a:pt x="919410" y="66864"/>
                  </a:cubicBezTo>
                  <a:lnTo>
                    <a:pt x="922936" y="65707"/>
                  </a:lnTo>
                  <a:lnTo>
                    <a:pt x="851639" y="678537"/>
                  </a:lnTo>
                  <a:lnTo>
                    <a:pt x="708863" y="655418"/>
                  </a:lnTo>
                  <a:cubicBezTo>
                    <a:pt x="561125" y="640983"/>
                    <a:pt x="413052" y="638614"/>
                    <a:pt x="265131" y="652076"/>
                  </a:cubicBezTo>
                  <a:cubicBezTo>
                    <a:pt x="225835" y="655650"/>
                    <a:pt x="186363" y="660161"/>
                    <a:pt x="147427" y="666536"/>
                  </a:cubicBezTo>
                  <a:cubicBezTo>
                    <a:pt x="129375" y="669495"/>
                    <a:pt x="106938" y="677440"/>
                    <a:pt x="89142" y="677112"/>
                  </a:cubicBezTo>
                  <a:cubicBezTo>
                    <a:pt x="77500" y="608786"/>
                    <a:pt x="67923" y="540156"/>
                    <a:pt x="56282" y="471843"/>
                  </a:cubicBezTo>
                  <a:cubicBezTo>
                    <a:pt x="40823" y="381100"/>
                    <a:pt x="24128" y="290721"/>
                    <a:pt x="11239" y="199552"/>
                  </a:cubicBezTo>
                  <a:cubicBezTo>
                    <a:pt x="5485" y="158880"/>
                    <a:pt x="-4311" y="109831"/>
                    <a:pt x="2070" y="68922"/>
                  </a:cubicBezTo>
                  <a:cubicBezTo>
                    <a:pt x="71631" y="79066"/>
                    <a:pt x="137564" y="75680"/>
                    <a:pt x="201055" y="43052"/>
                  </a:cubicBezTo>
                  <a:cubicBezTo>
                    <a:pt x="227631" y="29389"/>
                    <a:pt x="252314" y="12804"/>
                    <a:pt x="279420" y="24"/>
                  </a:cubicBezTo>
                  <a:close/>
                </a:path>
              </a:pathLst>
            </a:custGeom>
            <a:solidFill>
              <a:srgbClr val="F08080"/>
            </a:solidFill>
            <a:ln w="6089" cap="flat">
              <a:noFill/>
              <a:prstDash val="solid"/>
              <a:miter/>
            </a:ln>
          </p:spPr>
          <p:txBody>
            <a:bodyPr rtlCol="0" anchor="ctr"/>
            <a:lstStyle/>
            <a:p>
              <a:endParaRPr lang="it-IT"/>
            </a:p>
          </p:txBody>
        </p:sp>
        <p:sp>
          <p:nvSpPr>
            <p:cNvPr id="24" name="Figura a mano libera: forma 23">
              <a:extLst>
                <a:ext uri="{FF2B5EF4-FFF2-40B4-BE49-F238E27FC236}">
                  <a16:creationId xmlns:a16="http://schemas.microsoft.com/office/drawing/2014/main" id="{090B433F-6E28-207C-D945-3BE83DD36C42}"/>
                </a:ext>
              </a:extLst>
            </p:cNvPr>
            <p:cNvSpPr/>
            <p:nvPr/>
          </p:nvSpPr>
          <p:spPr>
            <a:xfrm>
              <a:off x="5436967" y="789412"/>
              <a:ext cx="1688110" cy="1180678"/>
            </a:xfrm>
            <a:custGeom>
              <a:avLst/>
              <a:gdLst>
                <a:gd name="connsiteX0" fmla="*/ 147976 w 1688110"/>
                <a:gd name="connsiteY0" fmla="*/ 1065930 h 1180678"/>
                <a:gd name="connsiteX1" fmla="*/ 169596 w 1688110"/>
                <a:gd name="connsiteY1" fmla="*/ 1020455 h 1180678"/>
                <a:gd name="connsiteX2" fmla="*/ 147147 w 1688110"/>
                <a:gd name="connsiteY2" fmla="*/ 947051 h 1180678"/>
                <a:gd name="connsiteX3" fmla="*/ 93008 w 1688110"/>
                <a:gd name="connsiteY3" fmla="*/ 879670 h 1180678"/>
                <a:gd name="connsiteX4" fmla="*/ 1838 w 1688110"/>
                <a:gd name="connsiteY4" fmla="*/ 618258 h 1180678"/>
                <a:gd name="connsiteX5" fmla="*/ 54352 w 1688110"/>
                <a:gd name="connsiteY5" fmla="*/ 358351 h 1180678"/>
                <a:gd name="connsiteX6" fmla="*/ 196136 w 1688110"/>
                <a:gd name="connsiteY6" fmla="*/ 241165 h 1180678"/>
                <a:gd name="connsiteX7" fmla="*/ 344939 w 1688110"/>
                <a:gd name="connsiteY7" fmla="*/ 109746 h 1180678"/>
                <a:gd name="connsiteX8" fmla="*/ 725528 w 1688110"/>
                <a:gd name="connsiteY8" fmla="*/ 11198 h 1180678"/>
                <a:gd name="connsiteX9" fmla="*/ 851950 w 1688110"/>
                <a:gd name="connsiteY9" fmla="*/ 173 h 1180678"/>
                <a:gd name="connsiteX10" fmla="*/ 990153 w 1688110"/>
                <a:gd name="connsiteY10" fmla="*/ 6562 h 1180678"/>
                <a:gd name="connsiteX11" fmla="*/ 1245220 w 1688110"/>
                <a:gd name="connsiteY11" fmla="*/ 61191 h 1180678"/>
                <a:gd name="connsiteX12" fmla="*/ 1342363 w 1688110"/>
                <a:gd name="connsiteY12" fmla="*/ 120853 h 1180678"/>
                <a:gd name="connsiteX13" fmla="*/ 1479263 w 1688110"/>
                <a:gd name="connsiteY13" fmla="*/ 241366 h 1180678"/>
                <a:gd name="connsiteX14" fmla="*/ 1613345 w 1688110"/>
                <a:gd name="connsiteY14" fmla="*/ 344055 h 1180678"/>
                <a:gd name="connsiteX15" fmla="*/ 1688021 w 1688110"/>
                <a:gd name="connsiteY15" fmla="*/ 568430 h 1180678"/>
                <a:gd name="connsiteX16" fmla="*/ 1646887 w 1688110"/>
                <a:gd name="connsiteY16" fmla="*/ 790558 h 1180678"/>
                <a:gd name="connsiteX17" fmla="*/ 1601241 w 1688110"/>
                <a:gd name="connsiteY17" fmla="*/ 868753 h 1180678"/>
                <a:gd name="connsiteX18" fmla="*/ 1526626 w 1688110"/>
                <a:gd name="connsiteY18" fmla="*/ 1012534 h 1180678"/>
                <a:gd name="connsiteX19" fmla="*/ 1545690 w 1688110"/>
                <a:gd name="connsiteY19" fmla="*/ 1058045 h 1180678"/>
                <a:gd name="connsiteX20" fmla="*/ 1403401 w 1688110"/>
                <a:gd name="connsiteY20" fmla="*/ 1180705 h 1180678"/>
                <a:gd name="connsiteX21" fmla="*/ 1440328 w 1688110"/>
                <a:gd name="connsiteY21" fmla="*/ 907111 h 1180678"/>
                <a:gd name="connsiteX22" fmla="*/ 1472140 w 1688110"/>
                <a:gd name="connsiteY22" fmla="*/ 695881 h 1180678"/>
                <a:gd name="connsiteX23" fmla="*/ 1456669 w 1688110"/>
                <a:gd name="connsiteY23" fmla="*/ 562122 h 1180678"/>
                <a:gd name="connsiteX24" fmla="*/ 1414835 w 1688110"/>
                <a:gd name="connsiteY24" fmla="*/ 449630 h 1180678"/>
                <a:gd name="connsiteX25" fmla="*/ 1348165 w 1688110"/>
                <a:gd name="connsiteY25" fmla="*/ 407096 h 1180678"/>
                <a:gd name="connsiteX26" fmla="*/ 1304553 w 1688110"/>
                <a:gd name="connsiteY26" fmla="*/ 418141 h 1180678"/>
                <a:gd name="connsiteX27" fmla="*/ 1220994 w 1688110"/>
                <a:gd name="connsiteY27" fmla="*/ 458258 h 1180678"/>
                <a:gd name="connsiteX28" fmla="*/ 1109866 w 1688110"/>
                <a:gd name="connsiteY28" fmla="*/ 404417 h 1180678"/>
                <a:gd name="connsiteX29" fmla="*/ 1064915 w 1688110"/>
                <a:gd name="connsiteY29" fmla="*/ 366236 h 1180678"/>
                <a:gd name="connsiteX30" fmla="*/ 967212 w 1688110"/>
                <a:gd name="connsiteY30" fmla="*/ 369956 h 1180678"/>
                <a:gd name="connsiteX31" fmla="*/ 830013 w 1688110"/>
                <a:gd name="connsiteY31" fmla="*/ 457826 h 1180678"/>
                <a:gd name="connsiteX32" fmla="*/ 735909 w 1688110"/>
                <a:gd name="connsiteY32" fmla="*/ 400606 h 1180678"/>
                <a:gd name="connsiteX33" fmla="*/ 689715 w 1688110"/>
                <a:gd name="connsiteY33" fmla="*/ 360987 h 1180678"/>
                <a:gd name="connsiteX34" fmla="*/ 652130 w 1688110"/>
                <a:gd name="connsiteY34" fmla="*/ 356208 h 1180678"/>
                <a:gd name="connsiteX35" fmla="*/ 601291 w 1688110"/>
                <a:gd name="connsiteY35" fmla="*/ 370924 h 1180678"/>
                <a:gd name="connsiteX36" fmla="*/ 428797 w 1688110"/>
                <a:gd name="connsiteY36" fmla="*/ 458842 h 1180678"/>
                <a:gd name="connsiteX37" fmla="*/ 405368 w 1688110"/>
                <a:gd name="connsiteY37" fmla="*/ 440954 h 1180678"/>
                <a:gd name="connsiteX38" fmla="*/ 345975 w 1688110"/>
                <a:gd name="connsiteY38" fmla="*/ 408837 h 1180678"/>
                <a:gd name="connsiteX39" fmla="*/ 300938 w 1688110"/>
                <a:gd name="connsiteY39" fmla="*/ 420357 h 1180678"/>
                <a:gd name="connsiteX40" fmla="*/ 229507 w 1688110"/>
                <a:gd name="connsiteY40" fmla="*/ 551297 h 1180678"/>
                <a:gd name="connsiteX41" fmla="*/ 211211 w 1688110"/>
                <a:gd name="connsiteY41" fmla="*/ 626362 h 1180678"/>
                <a:gd name="connsiteX42" fmla="*/ 202486 w 1688110"/>
                <a:gd name="connsiteY42" fmla="*/ 726342 h 1180678"/>
                <a:gd name="connsiteX43" fmla="*/ 239523 w 1688110"/>
                <a:gd name="connsiteY43" fmla="*/ 954893 h 1180678"/>
                <a:gd name="connsiteX44" fmla="*/ 275037 w 1688110"/>
                <a:gd name="connsiteY44" fmla="*/ 1175378 h 1180678"/>
                <a:gd name="connsiteX45" fmla="*/ 147976 w 1688110"/>
                <a:gd name="connsiteY45" fmla="*/ 1065930 h 118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88110" h="1180678">
                  <a:moveTo>
                    <a:pt x="147976" y="1065930"/>
                  </a:moveTo>
                  <a:lnTo>
                    <a:pt x="169596" y="1020455"/>
                  </a:lnTo>
                  <a:cubicBezTo>
                    <a:pt x="163526" y="993683"/>
                    <a:pt x="157918" y="972258"/>
                    <a:pt x="147147" y="947051"/>
                  </a:cubicBezTo>
                  <a:cubicBezTo>
                    <a:pt x="136011" y="921017"/>
                    <a:pt x="110586" y="901941"/>
                    <a:pt x="93008" y="879670"/>
                  </a:cubicBezTo>
                  <a:cubicBezTo>
                    <a:pt x="37700" y="809591"/>
                    <a:pt x="5918" y="706853"/>
                    <a:pt x="1838" y="618258"/>
                  </a:cubicBezTo>
                  <a:cubicBezTo>
                    <a:pt x="-1930" y="536441"/>
                    <a:pt x="-5839" y="422342"/>
                    <a:pt x="54352" y="358351"/>
                  </a:cubicBezTo>
                  <a:cubicBezTo>
                    <a:pt x="96716" y="313308"/>
                    <a:pt x="150277" y="281897"/>
                    <a:pt x="196136" y="241165"/>
                  </a:cubicBezTo>
                  <a:cubicBezTo>
                    <a:pt x="245794" y="197060"/>
                    <a:pt x="289820" y="147548"/>
                    <a:pt x="344939" y="109746"/>
                  </a:cubicBezTo>
                  <a:cubicBezTo>
                    <a:pt x="456323" y="33347"/>
                    <a:pt x="595044" y="23516"/>
                    <a:pt x="725528" y="11198"/>
                  </a:cubicBezTo>
                  <a:cubicBezTo>
                    <a:pt x="767331" y="7252"/>
                    <a:pt x="810024" y="1000"/>
                    <a:pt x="851950" y="173"/>
                  </a:cubicBezTo>
                  <a:cubicBezTo>
                    <a:pt x="898436" y="-743"/>
                    <a:pt x="943887" y="2794"/>
                    <a:pt x="990153" y="6562"/>
                  </a:cubicBezTo>
                  <a:cubicBezTo>
                    <a:pt x="1075076" y="13476"/>
                    <a:pt x="1166934" y="26102"/>
                    <a:pt x="1245220" y="61191"/>
                  </a:cubicBezTo>
                  <a:cubicBezTo>
                    <a:pt x="1279803" y="76693"/>
                    <a:pt x="1312079" y="98222"/>
                    <a:pt x="1342363" y="120853"/>
                  </a:cubicBezTo>
                  <a:cubicBezTo>
                    <a:pt x="1390895" y="157119"/>
                    <a:pt x="1433210" y="202022"/>
                    <a:pt x="1479263" y="241366"/>
                  </a:cubicBezTo>
                  <a:cubicBezTo>
                    <a:pt x="1521829" y="277727"/>
                    <a:pt x="1573520" y="305229"/>
                    <a:pt x="1613345" y="344055"/>
                  </a:cubicBezTo>
                  <a:cubicBezTo>
                    <a:pt x="1673804" y="402992"/>
                    <a:pt x="1687010" y="487684"/>
                    <a:pt x="1688021" y="568430"/>
                  </a:cubicBezTo>
                  <a:cubicBezTo>
                    <a:pt x="1689026" y="648330"/>
                    <a:pt x="1680593" y="717087"/>
                    <a:pt x="1646887" y="790558"/>
                  </a:cubicBezTo>
                  <a:cubicBezTo>
                    <a:pt x="1634174" y="818261"/>
                    <a:pt x="1619141" y="844076"/>
                    <a:pt x="1601241" y="868753"/>
                  </a:cubicBezTo>
                  <a:cubicBezTo>
                    <a:pt x="1568363" y="914088"/>
                    <a:pt x="1525281" y="952196"/>
                    <a:pt x="1526626" y="1012534"/>
                  </a:cubicBezTo>
                  <a:cubicBezTo>
                    <a:pt x="1527077" y="1032839"/>
                    <a:pt x="1531290" y="1044109"/>
                    <a:pt x="1545690" y="1058045"/>
                  </a:cubicBezTo>
                  <a:cubicBezTo>
                    <a:pt x="1504421" y="1103338"/>
                    <a:pt x="1455926" y="1148905"/>
                    <a:pt x="1403401" y="1180705"/>
                  </a:cubicBezTo>
                  <a:cubicBezTo>
                    <a:pt x="1415815" y="1089560"/>
                    <a:pt x="1427231" y="998140"/>
                    <a:pt x="1440328" y="907111"/>
                  </a:cubicBezTo>
                  <a:cubicBezTo>
                    <a:pt x="1450307" y="837726"/>
                    <a:pt x="1470338" y="765905"/>
                    <a:pt x="1472140" y="695881"/>
                  </a:cubicBezTo>
                  <a:cubicBezTo>
                    <a:pt x="1473285" y="651130"/>
                    <a:pt x="1465303" y="605917"/>
                    <a:pt x="1456669" y="562122"/>
                  </a:cubicBezTo>
                  <a:cubicBezTo>
                    <a:pt x="1448851" y="522468"/>
                    <a:pt x="1439098" y="482813"/>
                    <a:pt x="1414835" y="449630"/>
                  </a:cubicBezTo>
                  <a:cubicBezTo>
                    <a:pt x="1397908" y="426476"/>
                    <a:pt x="1376861" y="411194"/>
                    <a:pt x="1348165" y="407096"/>
                  </a:cubicBezTo>
                  <a:cubicBezTo>
                    <a:pt x="1332195" y="404819"/>
                    <a:pt x="1317589" y="408521"/>
                    <a:pt x="1304553" y="418141"/>
                  </a:cubicBezTo>
                  <a:cubicBezTo>
                    <a:pt x="1276936" y="438525"/>
                    <a:pt x="1259565" y="462319"/>
                    <a:pt x="1220994" y="458258"/>
                  </a:cubicBezTo>
                  <a:cubicBezTo>
                    <a:pt x="1182064" y="454160"/>
                    <a:pt x="1139274" y="429757"/>
                    <a:pt x="1109866" y="404417"/>
                  </a:cubicBezTo>
                  <a:cubicBezTo>
                    <a:pt x="1095376" y="391936"/>
                    <a:pt x="1081262" y="376026"/>
                    <a:pt x="1064915" y="366236"/>
                  </a:cubicBezTo>
                  <a:cubicBezTo>
                    <a:pt x="1036828" y="349419"/>
                    <a:pt x="993971" y="350010"/>
                    <a:pt x="967212" y="369956"/>
                  </a:cubicBezTo>
                  <a:cubicBezTo>
                    <a:pt x="920909" y="404472"/>
                    <a:pt x="902040" y="467780"/>
                    <a:pt x="830013" y="457826"/>
                  </a:cubicBezTo>
                  <a:cubicBezTo>
                    <a:pt x="792794" y="452681"/>
                    <a:pt x="760677" y="427237"/>
                    <a:pt x="735909" y="400606"/>
                  </a:cubicBezTo>
                  <a:cubicBezTo>
                    <a:pt x="722349" y="386030"/>
                    <a:pt x="708425" y="368884"/>
                    <a:pt x="689715" y="360987"/>
                  </a:cubicBezTo>
                  <a:cubicBezTo>
                    <a:pt x="677976" y="356037"/>
                    <a:pt x="664673" y="356074"/>
                    <a:pt x="652130" y="356208"/>
                  </a:cubicBezTo>
                  <a:cubicBezTo>
                    <a:pt x="633725" y="356403"/>
                    <a:pt x="616585" y="360330"/>
                    <a:pt x="601291" y="370924"/>
                  </a:cubicBezTo>
                  <a:cubicBezTo>
                    <a:pt x="548169" y="407741"/>
                    <a:pt x="504666" y="474520"/>
                    <a:pt x="428797" y="458842"/>
                  </a:cubicBezTo>
                  <a:cubicBezTo>
                    <a:pt x="419037" y="456821"/>
                    <a:pt x="411883" y="447816"/>
                    <a:pt x="405368" y="440954"/>
                  </a:cubicBezTo>
                  <a:cubicBezTo>
                    <a:pt x="387005" y="421611"/>
                    <a:pt x="373939" y="408849"/>
                    <a:pt x="345975" y="408837"/>
                  </a:cubicBezTo>
                  <a:cubicBezTo>
                    <a:pt x="330047" y="408825"/>
                    <a:pt x="314746" y="412210"/>
                    <a:pt x="300938" y="420357"/>
                  </a:cubicBezTo>
                  <a:cubicBezTo>
                    <a:pt x="252461" y="448949"/>
                    <a:pt x="241392" y="500604"/>
                    <a:pt x="229507" y="551297"/>
                  </a:cubicBezTo>
                  <a:cubicBezTo>
                    <a:pt x="223625" y="576369"/>
                    <a:pt x="216971" y="601278"/>
                    <a:pt x="211211" y="626362"/>
                  </a:cubicBezTo>
                  <a:cubicBezTo>
                    <a:pt x="203338" y="660659"/>
                    <a:pt x="200355" y="691010"/>
                    <a:pt x="202486" y="726342"/>
                  </a:cubicBezTo>
                  <a:cubicBezTo>
                    <a:pt x="207065" y="802297"/>
                    <a:pt x="226712" y="879822"/>
                    <a:pt x="239523" y="954893"/>
                  </a:cubicBezTo>
                  <a:cubicBezTo>
                    <a:pt x="251961" y="1027779"/>
                    <a:pt x="259773" y="1103247"/>
                    <a:pt x="275037" y="1175378"/>
                  </a:cubicBezTo>
                  <a:cubicBezTo>
                    <a:pt x="229866" y="1142950"/>
                    <a:pt x="184708" y="1108038"/>
                    <a:pt x="147976" y="1065930"/>
                  </a:cubicBezTo>
                  <a:close/>
                </a:path>
              </a:pathLst>
            </a:custGeom>
            <a:solidFill>
              <a:srgbClr val="F08080"/>
            </a:solidFill>
            <a:ln w="6089" cap="flat">
              <a:noFill/>
              <a:prstDash val="solid"/>
              <a:miter/>
            </a:ln>
          </p:spPr>
          <p:txBody>
            <a:bodyPr rtlCol="0" anchor="ctr"/>
            <a:lstStyle/>
            <a:p>
              <a:endParaRPr lang="it-IT"/>
            </a:p>
          </p:txBody>
        </p:sp>
        <p:sp>
          <p:nvSpPr>
            <p:cNvPr id="25" name="Figura a mano libera: forma 24">
              <a:extLst>
                <a:ext uri="{FF2B5EF4-FFF2-40B4-BE49-F238E27FC236}">
                  <a16:creationId xmlns:a16="http://schemas.microsoft.com/office/drawing/2014/main" id="{33FC5958-9191-7DB8-58A2-DFEFC673E8A8}"/>
                </a:ext>
              </a:extLst>
            </p:cNvPr>
            <p:cNvSpPr/>
            <p:nvPr/>
          </p:nvSpPr>
          <p:spPr>
            <a:xfrm>
              <a:off x="7393258" y="2143945"/>
              <a:ext cx="1166993" cy="1251601"/>
            </a:xfrm>
            <a:custGeom>
              <a:avLst/>
              <a:gdLst>
                <a:gd name="connsiteX0" fmla="*/ 564285 w 1166993"/>
                <a:gd name="connsiteY0" fmla="*/ 1664 h 1251601"/>
                <a:gd name="connsiteX1" fmla="*/ 754155 w 1166993"/>
                <a:gd name="connsiteY1" fmla="*/ 9293 h 1251601"/>
                <a:gd name="connsiteX2" fmla="*/ 927210 w 1166993"/>
                <a:gd name="connsiteY2" fmla="*/ 17737 h 1251601"/>
                <a:gd name="connsiteX3" fmla="*/ 1014209 w 1166993"/>
                <a:gd name="connsiteY3" fmla="*/ 49666 h 1251601"/>
                <a:gd name="connsiteX4" fmla="*/ 1135042 w 1166993"/>
                <a:gd name="connsiteY4" fmla="*/ 224236 h 1251601"/>
                <a:gd name="connsiteX5" fmla="*/ 1067989 w 1166993"/>
                <a:gd name="connsiteY5" fmla="*/ 862600 h 1251601"/>
                <a:gd name="connsiteX6" fmla="*/ 587366 w 1166993"/>
                <a:gd name="connsiteY6" fmla="*/ 1229977 h 1251601"/>
                <a:gd name="connsiteX7" fmla="*/ 441954 w 1166993"/>
                <a:gd name="connsiteY7" fmla="*/ 1251603 h 1251601"/>
                <a:gd name="connsiteX8" fmla="*/ 356964 w 1166993"/>
                <a:gd name="connsiteY8" fmla="*/ 836176 h 1251601"/>
                <a:gd name="connsiteX9" fmla="*/ 231625 w 1166993"/>
                <a:gd name="connsiteY9" fmla="*/ 572689 h 1251601"/>
                <a:gd name="connsiteX10" fmla="*/ -43 w 1166993"/>
                <a:gd name="connsiteY10" fmla="*/ 284543 h 1251601"/>
                <a:gd name="connsiteX11" fmla="*/ 82840 w 1166993"/>
                <a:gd name="connsiteY11" fmla="*/ 206318 h 1251601"/>
                <a:gd name="connsiteX12" fmla="*/ 564285 w 1166993"/>
                <a:gd name="connsiteY12" fmla="*/ 1664 h 125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6993" h="1251601">
                  <a:moveTo>
                    <a:pt x="564285" y="1664"/>
                  </a:moveTo>
                  <a:cubicBezTo>
                    <a:pt x="628567" y="-4035"/>
                    <a:pt x="690299" y="6522"/>
                    <a:pt x="754155" y="9293"/>
                  </a:cubicBezTo>
                  <a:cubicBezTo>
                    <a:pt x="811102" y="11765"/>
                    <a:pt x="871122" y="7356"/>
                    <a:pt x="927210" y="17737"/>
                  </a:cubicBezTo>
                  <a:cubicBezTo>
                    <a:pt x="957640" y="23369"/>
                    <a:pt x="987383" y="34262"/>
                    <a:pt x="1014209" y="49666"/>
                  </a:cubicBezTo>
                  <a:cubicBezTo>
                    <a:pt x="1078181" y="86410"/>
                    <a:pt x="1116533" y="154991"/>
                    <a:pt x="1135042" y="224236"/>
                  </a:cubicBezTo>
                  <a:cubicBezTo>
                    <a:pt x="1190362" y="431246"/>
                    <a:pt x="1177266" y="674812"/>
                    <a:pt x="1067989" y="862600"/>
                  </a:cubicBezTo>
                  <a:cubicBezTo>
                    <a:pt x="962085" y="1044587"/>
                    <a:pt x="790169" y="1175679"/>
                    <a:pt x="587366" y="1229977"/>
                  </a:cubicBezTo>
                  <a:cubicBezTo>
                    <a:pt x="539042" y="1242391"/>
                    <a:pt x="491569" y="1247968"/>
                    <a:pt x="441954" y="1251603"/>
                  </a:cubicBezTo>
                  <a:cubicBezTo>
                    <a:pt x="429722" y="1110781"/>
                    <a:pt x="404180" y="969759"/>
                    <a:pt x="356964" y="836176"/>
                  </a:cubicBezTo>
                  <a:cubicBezTo>
                    <a:pt x="324518" y="744386"/>
                    <a:pt x="280869" y="656559"/>
                    <a:pt x="231625" y="572689"/>
                  </a:cubicBezTo>
                  <a:cubicBezTo>
                    <a:pt x="167562" y="463601"/>
                    <a:pt x="95394" y="368443"/>
                    <a:pt x="-43" y="284543"/>
                  </a:cubicBezTo>
                  <a:cubicBezTo>
                    <a:pt x="26777" y="257820"/>
                    <a:pt x="53542" y="230349"/>
                    <a:pt x="82840" y="206318"/>
                  </a:cubicBezTo>
                  <a:cubicBezTo>
                    <a:pt x="222493" y="91780"/>
                    <a:pt x="384259" y="20282"/>
                    <a:pt x="564285" y="1664"/>
                  </a:cubicBezTo>
                  <a:close/>
                </a:path>
              </a:pathLst>
            </a:custGeom>
            <a:solidFill>
              <a:srgbClr val="FFDAB9"/>
            </a:solidFill>
            <a:ln w="6089" cap="flat">
              <a:noFill/>
              <a:prstDash val="solid"/>
              <a:miter/>
            </a:ln>
          </p:spPr>
          <p:txBody>
            <a:bodyPr rtlCol="0" anchor="ctr"/>
            <a:lstStyle/>
            <a:p>
              <a:endParaRPr lang="it-IT"/>
            </a:p>
          </p:txBody>
        </p:sp>
        <p:sp>
          <p:nvSpPr>
            <p:cNvPr id="26" name="Figura a mano libera: forma 25">
              <a:extLst>
                <a:ext uri="{FF2B5EF4-FFF2-40B4-BE49-F238E27FC236}">
                  <a16:creationId xmlns:a16="http://schemas.microsoft.com/office/drawing/2014/main" id="{FFBE7013-3D8D-293A-B25B-E1463895ADCE}"/>
                </a:ext>
              </a:extLst>
            </p:cNvPr>
            <p:cNvSpPr/>
            <p:nvPr/>
          </p:nvSpPr>
          <p:spPr>
            <a:xfrm>
              <a:off x="4007736" y="2067388"/>
              <a:ext cx="1144765" cy="1331799"/>
            </a:xfrm>
            <a:custGeom>
              <a:avLst/>
              <a:gdLst>
                <a:gd name="connsiteX0" fmla="*/ 340453 w 1144765"/>
                <a:gd name="connsiteY0" fmla="*/ 2 h 1331799"/>
                <a:gd name="connsiteX1" fmla="*/ 504868 w 1144765"/>
                <a:gd name="connsiteY1" fmla="*/ 5354 h 1331799"/>
                <a:gd name="connsiteX2" fmla="*/ 576920 w 1144765"/>
                <a:gd name="connsiteY2" fmla="*/ 6961 h 1331799"/>
                <a:gd name="connsiteX3" fmla="*/ 578911 w 1144765"/>
                <a:gd name="connsiteY3" fmla="*/ 4526 h 1331799"/>
                <a:gd name="connsiteX4" fmla="*/ 615746 w 1144765"/>
                <a:gd name="connsiteY4" fmla="*/ 66568 h 1331799"/>
                <a:gd name="connsiteX5" fmla="*/ 681350 w 1144765"/>
                <a:gd name="connsiteY5" fmla="*/ 88194 h 1331799"/>
                <a:gd name="connsiteX6" fmla="*/ 760002 w 1144765"/>
                <a:gd name="connsiteY6" fmla="*/ 111124 h 1331799"/>
                <a:gd name="connsiteX7" fmla="*/ 1144785 w 1144765"/>
                <a:gd name="connsiteY7" fmla="*/ 363226 h 1331799"/>
                <a:gd name="connsiteX8" fmla="*/ 994855 w 1144765"/>
                <a:gd name="connsiteY8" fmla="*/ 534459 h 1331799"/>
                <a:gd name="connsiteX9" fmla="*/ 705187 w 1144765"/>
                <a:gd name="connsiteY9" fmla="*/ 1331801 h 1331799"/>
                <a:gd name="connsiteX10" fmla="*/ 525685 w 1144765"/>
                <a:gd name="connsiteY10" fmla="*/ 1299009 h 1331799"/>
                <a:gd name="connsiteX11" fmla="*/ 87219 w 1144765"/>
                <a:gd name="connsiteY11" fmla="*/ 917160 h 1331799"/>
                <a:gd name="connsiteX12" fmla="*/ 1066 w 1144765"/>
                <a:gd name="connsiteY12" fmla="*/ 474268 h 1331799"/>
                <a:gd name="connsiteX13" fmla="*/ 34346 w 1144765"/>
                <a:gd name="connsiteY13" fmla="*/ 264585 h 1331799"/>
                <a:gd name="connsiteX14" fmla="*/ 203723 w 1144765"/>
                <a:gd name="connsiteY14" fmla="*/ 88541 h 1331799"/>
                <a:gd name="connsiteX15" fmla="*/ 293304 w 1144765"/>
                <a:gd name="connsiteY15" fmla="*/ 64857 h 1331799"/>
                <a:gd name="connsiteX16" fmla="*/ 339248 w 1144765"/>
                <a:gd name="connsiteY16" fmla="*/ 4051 h 1331799"/>
                <a:gd name="connsiteX17" fmla="*/ 340453 w 1144765"/>
                <a:gd name="connsiteY17" fmla="*/ 2 h 133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4765" h="1331799">
                  <a:moveTo>
                    <a:pt x="340453" y="2"/>
                  </a:moveTo>
                  <a:cubicBezTo>
                    <a:pt x="395232" y="1695"/>
                    <a:pt x="450108" y="3198"/>
                    <a:pt x="504868" y="5354"/>
                  </a:cubicBezTo>
                  <a:cubicBezTo>
                    <a:pt x="525800" y="6182"/>
                    <a:pt x="557175" y="12191"/>
                    <a:pt x="576920" y="6961"/>
                  </a:cubicBezTo>
                  <a:lnTo>
                    <a:pt x="578911" y="4526"/>
                  </a:lnTo>
                  <a:cubicBezTo>
                    <a:pt x="582838" y="30347"/>
                    <a:pt x="592110" y="53003"/>
                    <a:pt x="615746" y="66568"/>
                  </a:cubicBezTo>
                  <a:cubicBezTo>
                    <a:pt x="634986" y="77606"/>
                    <a:pt x="659998" y="82672"/>
                    <a:pt x="681350" y="88194"/>
                  </a:cubicBezTo>
                  <a:cubicBezTo>
                    <a:pt x="707872" y="95062"/>
                    <a:pt x="733967" y="102594"/>
                    <a:pt x="760002" y="111124"/>
                  </a:cubicBezTo>
                  <a:cubicBezTo>
                    <a:pt x="912325" y="161031"/>
                    <a:pt x="1035124" y="247683"/>
                    <a:pt x="1144785" y="363226"/>
                  </a:cubicBezTo>
                  <a:cubicBezTo>
                    <a:pt x="1092618" y="417152"/>
                    <a:pt x="1039301" y="473982"/>
                    <a:pt x="994855" y="534459"/>
                  </a:cubicBezTo>
                  <a:cubicBezTo>
                    <a:pt x="825721" y="764576"/>
                    <a:pt x="734564" y="1050298"/>
                    <a:pt x="705187" y="1331801"/>
                  </a:cubicBezTo>
                  <a:cubicBezTo>
                    <a:pt x="644003" y="1326657"/>
                    <a:pt x="584390" y="1317414"/>
                    <a:pt x="525685" y="1299009"/>
                  </a:cubicBezTo>
                  <a:cubicBezTo>
                    <a:pt x="331832" y="1238239"/>
                    <a:pt x="179844" y="1096285"/>
                    <a:pt x="87219" y="917160"/>
                  </a:cubicBezTo>
                  <a:cubicBezTo>
                    <a:pt x="16951" y="781258"/>
                    <a:pt x="-5339" y="625793"/>
                    <a:pt x="1066" y="474268"/>
                  </a:cubicBezTo>
                  <a:cubicBezTo>
                    <a:pt x="4043" y="403891"/>
                    <a:pt x="12701" y="331827"/>
                    <a:pt x="34346" y="264585"/>
                  </a:cubicBezTo>
                  <a:cubicBezTo>
                    <a:pt x="60241" y="184113"/>
                    <a:pt x="119793" y="112001"/>
                    <a:pt x="203723" y="88541"/>
                  </a:cubicBezTo>
                  <a:cubicBezTo>
                    <a:pt x="232893" y="80389"/>
                    <a:pt x="266551" y="79360"/>
                    <a:pt x="293304" y="64857"/>
                  </a:cubicBezTo>
                  <a:cubicBezTo>
                    <a:pt x="318626" y="51127"/>
                    <a:pt x="331028" y="30877"/>
                    <a:pt x="339248" y="4051"/>
                  </a:cubicBezTo>
                  <a:lnTo>
                    <a:pt x="340453" y="2"/>
                  </a:lnTo>
                  <a:close/>
                </a:path>
              </a:pathLst>
            </a:custGeom>
            <a:solidFill>
              <a:srgbClr val="FFDAB9"/>
            </a:solidFill>
            <a:ln w="6089" cap="flat">
              <a:noFill/>
              <a:prstDash val="solid"/>
              <a:miter/>
            </a:ln>
          </p:spPr>
          <p:txBody>
            <a:bodyPr rtlCol="0" anchor="ctr"/>
            <a:lstStyle/>
            <a:p>
              <a:endParaRPr lang="it-IT"/>
            </a:p>
          </p:txBody>
        </p:sp>
        <p:sp>
          <p:nvSpPr>
            <p:cNvPr id="27" name="Figura a mano libera: forma 26">
              <a:extLst>
                <a:ext uri="{FF2B5EF4-FFF2-40B4-BE49-F238E27FC236}">
                  <a16:creationId xmlns:a16="http://schemas.microsoft.com/office/drawing/2014/main" id="{8B4826C5-F9D5-78EB-CB76-B661AEE71E4E}"/>
                </a:ext>
              </a:extLst>
            </p:cNvPr>
            <p:cNvSpPr/>
            <p:nvPr/>
          </p:nvSpPr>
          <p:spPr>
            <a:xfrm>
              <a:off x="4248295" y="2369288"/>
              <a:ext cx="143854" cy="152902"/>
            </a:xfrm>
            <a:custGeom>
              <a:avLst/>
              <a:gdLst>
                <a:gd name="connsiteX0" fmla="*/ 54826 w 143854"/>
                <a:gd name="connsiteY0" fmla="*/ 537 h 152902"/>
                <a:gd name="connsiteX1" fmla="*/ 107687 w 143854"/>
                <a:gd name="connsiteY1" fmla="*/ 12568 h 152902"/>
                <a:gd name="connsiteX2" fmla="*/ 110591 w 143854"/>
                <a:gd name="connsiteY2" fmla="*/ 14924 h 152902"/>
                <a:gd name="connsiteX3" fmla="*/ 131085 w 143854"/>
                <a:gd name="connsiteY3" fmla="*/ 37269 h 152902"/>
                <a:gd name="connsiteX4" fmla="*/ 142501 w 143854"/>
                <a:gd name="connsiteY4" fmla="*/ 81801 h 152902"/>
                <a:gd name="connsiteX5" fmla="*/ 85409 w 143854"/>
                <a:gd name="connsiteY5" fmla="*/ 150595 h 152902"/>
                <a:gd name="connsiteX6" fmla="*/ 50637 w 143854"/>
                <a:gd name="connsiteY6" fmla="*/ 151338 h 152902"/>
                <a:gd name="connsiteX7" fmla="*/ 8778 w 143854"/>
                <a:gd name="connsiteY7" fmla="*/ 119269 h 152902"/>
                <a:gd name="connsiteX8" fmla="*/ 3725 w 143854"/>
                <a:gd name="connsiteY8" fmla="*/ 59468 h 152902"/>
                <a:gd name="connsiteX9" fmla="*/ 54826 w 143854"/>
                <a:gd name="connsiteY9" fmla="*/ 537 h 15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854" h="152902">
                  <a:moveTo>
                    <a:pt x="54826" y="537"/>
                  </a:moveTo>
                  <a:cubicBezTo>
                    <a:pt x="75539" y="-723"/>
                    <a:pt x="90688" y="-772"/>
                    <a:pt x="107687" y="12568"/>
                  </a:cubicBezTo>
                  <a:lnTo>
                    <a:pt x="110591" y="14924"/>
                  </a:lnTo>
                  <a:cubicBezTo>
                    <a:pt x="118957" y="21628"/>
                    <a:pt x="125374" y="28093"/>
                    <a:pt x="131085" y="37269"/>
                  </a:cubicBezTo>
                  <a:cubicBezTo>
                    <a:pt x="139511" y="50816"/>
                    <a:pt x="147067" y="65556"/>
                    <a:pt x="142501" y="81801"/>
                  </a:cubicBezTo>
                  <a:cubicBezTo>
                    <a:pt x="133600" y="113455"/>
                    <a:pt x="113982" y="135428"/>
                    <a:pt x="85409" y="150595"/>
                  </a:cubicBezTo>
                  <a:cubicBezTo>
                    <a:pt x="74924" y="152988"/>
                    <a:pt x="61055" y="153980"/>
                    <a:pt x="50637" y="151338"/>
                  </a:cubicBezTo>
                  <a:cubicBezTo>
                    <a:pt x="33687" y="147039"/>
                    <a:pt x="17467" y="134430"/>
                    <a:pt x="8778" y="119269"/>
                  </a:cubicBezTo>
                  <a:cubicBezTo>
                    <a:pt x="-1834" y="100748"/>
                    <a:pt x="-1864" y="79621"/>
                    <a:pt x="3725" y="59468"/>
                  </a:cubicBezTo>
                  <a:cubicBezTo>
                    <a:pt x="11884" y="30030"/>
                    <a:pt x="29072" y="14693"/>
                    <a:pt x="54826" y="537"/>
                  </a:cubicBezTo>
                  <a:close/>
                </a:path>
              </a:pathLst>
            </a:custGeom>
            <a:solidFill>
              <a:srgbClr val="FFFFFF"/>
            </a:solidFill>
            <a:ln w="6089" cap="flat">
              <a:noFill/>
              <a:prstDash val="solid"/>
              <a:miter/>
            </a:ln>
          </p:spPr>
          <p:txBody>
            <a:bodyPr rtlCol="0" anchor="ctr"/>
            <a:lstStyle/>
            <a:p>
              <a:endParaRPr lang="it-IT"/>
            </a:p>
          </p:txBody>
        </p:sp>
        <p:sp>
          <p:nvSpPr>
            <p:cNvPr id="28" name="Figura a mano libera: forma 27">
              <a:extLst>
                <a:ext uri="{FF2B5EF4-FFF2-40B4-BE49-F238E27FC236}">
                  <a16:creationId xmlns:a16="http://schemas.microsoft.com/office/drawing/2014/main" id="{49AA12C2-1155-A358-BCED-C2F67CE2AB27}"/>
                </a:ext>
              </a:extLst>
            </p:cNvPr>
            <p:cNvSpPr/>
            <p:nvPr/>
          </p:nvSpPr>
          <p:spPr>
            <a:xfrm>
              <a:off x="4870329" y="2159192"/>
              <a:ext cx="2803557" cy="2859905"/>
            </a:xfrm>
            <a:custGeom>
              <a:avLst/>
              <a:gdLst>
                <a:gd name="connsiteX0" fmla="*/ 139037 w 2803557"/>
                <a:gd name="connsiteY0" fmla="*/ 1738324 h 2859905"/>
                <a:gd name="connsiteX1" fmla="*/ 55101 w 2803557"/>
                <a:gd name="connsiteY1" fmla="*/ 1756432 h 2859905"/>
                <a:gd name="connsiteX2" fmla="*/ 24981 w 2803557"/>
                <a:gd name="connsiteY2" fmla="*/ 1635160 h 2859905"/>
                <a:gd name="connsiteX3" fmla="*/ 37602 w 2803557"/>
                <a:gd name="connsiteY3" fmla="*/ 1043428 h 2859905"/>
                <a:gd name="connsiteX4" fmla="*/ 620397 w 2803557"/>
                <a:gd name="connsiteY4" fmla="*/ 212051 h 2859905"/>
                <a:gd name="connsiteX5" fmla="*/ 1189784 w 2803557"/>
                <a:gd name="connsiteY5" fmla="*/ 11897 h 2859905"/>
                <a:gd name="connsiteX6" fmla="*/ 1433618 w 2803557"/>
                <a:gd name="connsiteY6" fmla="*/ 18 h 2859905"/>
                <a:gd name="connsiteX7" fmla="*/ 1774539 w 2803557"/>
                <a:gd name="connsiteY7" fmla="*/ 34869 h 2859905"/>
                <a:gd name="connsiteX8" fmla="*/ 2159888 w 2803557"/>
                <a:gd name="connsiteY8" fmla="*/ 196136 h 2859905"/>
                <a:gd name="connsiteX9" fmla="*/ 2594402 w 2803557"/>
                <a:gd name="connsiteY9" fmla="*/ 613955 h 2859905"/>
                <a:gd name="connsiteX10" fmla="*/ 2718548 w 2803557"/>
                <a:gd name="connsiteY10" fmla="*/ 862026 h 2859905"/>
                <a:gd name="connsiteX11" fmla="*/ 2799233 w 2803557"/>
                <a:gd name="connsiteY11" fmla="*/ 1467098 h 2859905"/>
                <a:gd name="connsiteX12" fmla="*/ 2751359 w 2803557"/>
                <a:gd name="connsiteY12" fmla="*/ 1750976 h 2859905"/>
                <a:gd name="connsiteX13" fmla="*/ 2652724 w 2803557"/>
                <a:gd name="connsiteY13" fmla="*/ 1735767 h 2859905"/>
                <a:gd name="connsiteX14" fmla="*/ 2543709 w 2803557"/>
                <a:gd name="connsiteY14" fmla="*/ 1722214 h 2859905"/>
                <a:gd name="connsiteX15" fmla="*/ 2281136 w 2803557"/>
                <a:gd name="connsiteY15" fmla="*/ 1704338 h 2859905"/>
                <a:gd name="connsiteX16" fmla="*/ 2241980 w 2803557"/>
                <a:gd name="connsiteY16" fmla="*/ 1735323 h 2859905"/>
                <a:gd name="connsiteX17" fmla="*/ 2232050 w 2803557"/>
                <a:gd name="connsiteY17" fmla="*/ 1810632 h 2859905"/>
                <a:gd name="connsiteX18" fmla="*/ 2276697 w 2803557"/>
                <a:gd name="connsiteY18" fmla="*/ 1861806 h 2859905"/>
                <a:gd name="connsiteX19" fmla="*/ 2307212 w 2803557"/>
                <a:gd name="connsiteY19" fmla="*/ 1871255 h 2859905"/>
                <a:gd name="connsiteX20" fmla="*/ 2292454 w 2803557"/>
                <a:gd name="connsiteY20" fmla="*/ 1872924 h 2859905"/>
                <a:gd name="connsiteX21" fmla="*/ 2285136 w 2803557"/>
                <a:gd name="connsiteY21" fmla="*/ 1869916 h 2859905"/>
                <a:gd name="connsiteX22" fmla="*/ 2279839 w 2803557"/>
                <a:gd name="connsiteY22" fmla="*/ 1875864 h 2859905"/>
                <a:gd name="connsiteX23" fmla="*/ 2227763 w 2803557"/>
                <a:gd name="connsiteY23" fmla="*/ 2004588 h 2859905"/>
                <a:gd name="connsiteX24" fmla="*/ 2202465 w 2803557"/>
                <a:gd name="connsiteY24" fmla="*/ 2033941 h 2859905"/>
                <a:gd name="connsiteX25" fmla="*/ 2196955 w 2803557"/>
                <a:gd name="connsiteY25" fmla="*/ 2039688 h 2859905"/>
                <a:gd name="connsiteX26" fmla="*/ 2172370 w 2803557"/>
                <a:gd name="connsiteY26" fmla="*/ 2067811 h 2859905"/>
                <a:gd name="connsiteX27" fmla="*/ 2014908 w 2803557"/>
                <a:gd name="connsiteY27" fmla="*/ 2098059 h 2859905"/>
                <a:gd name="connsiteX28" fmla="*/ 1998335 w 2803557"/>
                <a:gd name="connsiteY28" fmla="*/ 2151163 h 2859905"/>
                <a:gd name="connsiteX29" fmla="*/ 2001008 w 2803557"/>
                <a:gd name="connsiteY29" fmla="*/ 2167907 h 2859905"/>
                <a:gd name="connsiteX30" fmla="*/ 2001964 w 2803557"/>
                <a:gd name="connsiteY30" fmla="*/ 2172096 h 2859905"/>
                <a:gd name="connsiteX31" fmla="*/ 2040925 w 2803557"/>
                <a:gd name="connsiteY31" fmla="*/ 2225291 h 2859905"/>
                <a:gd name="connsiteX32" fmla="*/ 2093334 w 2803557"/>
                <a:gd name="connsiteY32" fmla="*/ 2238790 h 2859905"/>
                <a:gd name="connsiteX33" fmla="*/ 2086473 w 2803557"/>
                <a:gd name="connsiteY33" fmla="*/ 2254833 h 2859905"/>
                <a:gd name="connsiteX34" fmla="*/ 2019645 w 2803557"/>
                <a:gd name="connsiteY34" fmla="*/ 2356731 h 2859905"/>
                <a:gd name="connsiteX35" fmla="*/ 1986036 w 2803557"/>
                <a:gd name="connsiteY35" fmla="*/ 2401560 h 2859905"/>
                <a:gd name="connsiteX36" fmla="*/ 2015767 w 2803557"/>
                <a:gd name="connsiteY36" fmla="*/ 2394199 h 2859905"/>
                <a:gd name="connsiteX37" fmla="*/ 2071373 w 2803557"/>
                <a:gd name="connsiteY37" fmla="*/ 2424593 h 2859905"/>
                <a:gd name="connsiteX38" fmla="*/ 2096854 w 2803557"/>
                <a:gd name="connsiteY38" fmla="*/ 2510637 h 2859905"/>
                <a:gd name="connsiteX39" fmla="*/ 2183828 w 2803557"/>
                <a:gd name="connsiteY39" fmla="*/ 2471390 h 2859905"/>
                <a:gd name="connsiteX40" fmla="*/ 2269628 w 2803557"/>
                <a:gd name="connsiteY40" fmla="*/ 2429525 h 2859905"/>
                <a:gd name="connsiteX41" fmla="*/ 2321210 w 2803557"/>
                <a:gd name="connsiteY41" fmla="*/ 2406833 h 2859905"/>
                <a:gd name="connsiteX42" fmla="*/ 2326665 w 2803557"/>
                <a:gd name="connsiteY42" fmla="*/ 2411789 h 2859905"/>
                <a:gd name="connsiteX43" fmla="*/ 2310415 w 2803557"/>
                <a:gd name="connsiteY43" fmla="*/ 2437945 h 2859905"/>
                <a:gd name="connsiteX44" fmla="*/ 2369918 w 2803557"/>
                <a:gd name="connsiteY44" fmla="*/ 2505522 h 2859905"/>
                <a:gd name="connsiteX45" fmla="*/ 2377529 w 2803557"/>
                <a:gd name="connsiteY45" fmla="*/ 2508055 h 2859905"/>
                <a:gd name="connsiteX46" fmla="*/ 2394023 w 2803557"/>
                <a:gd name="connsiteY46" fmla="*/ 2529334 h 2859905"/>
                <a:gd name="connsiteX47" fmla="*/ 2331865 w 2803557"/>
                <a:gd name="connsiteY47" fmla="*/ 2630909 h 2859905"/>
                <a:gd name="connsiteX48" fmla="*/ 2291870 w 2803557"/>
                <a:gd name="connsiteY48" fmla="*/ 2688324 h 2859905"/>
                <a:gd name="connsiteX49" fmla="*/ 2256806 w 2803557"/>
                <a:gd name="connsiteY49" fmla="*/ 2705890 h 2859905"/>
                <a:gd name="connsiteX50" fmla="*/ 2236969 w 2803557"/>
                <a:gd name="connsiteY50" fmla="*/ 2677840 h 2859905"/>
                <a:gd name="connsiteX51" fmla="*/ 2087021 w 2803557"/>
                <a:gd name="connsiteY51" fmla="*/ 2756942 h 2859905"/>
                <a:gd name="connsiteX52" fmla="*/ 1952409 w 2803557"/>
                <a:gd name="connsiteY52" fmla="*/ 2810801 h 2859905"/>
                <a:gd name="connsiteX53" fmla="*/ 1711876 w 2803557"/>
                <a:gd name="connsiteY53" fmla="*/ 2858109 h 2859905"/>
                <a:gd name="connsiteX54" fmla="*/ 1595140 w 2803557"/>
                <a:gd name="connsiteY54" fmla="*/ 2859083 h 2859905"/>
                <a:gd name="connsiteX55" fmla="*/ 1385646 w 2803557"/>
                <a:gd name="connsiteY55" fmla="*/ 2858517 h 2859905"/>
                <a:gd name="connsiteX56" fmla="*/ 1176870 w 2803557"/>
                <a:gd name="connsiteY56" fmla="*/ 2859016 h 2859905"/>
                <a:gd name="connsiteX57" fmla="*/ 1056263 w 2803557"/>
                <a:gd name="connsiteY57" fmla="*/ 2856897 h 2859905"/>
                <a:gd name="connsiteX58" fmla="*/ 744511 w 2803557"/>
                <a:gd name="connsiteY58" fmla="*/ 2772547 h 2859905"/>
                <a:gd name="connsiteX59" fmla="*/ 692412 w 2803557"/>
                <a:gd name="connsiteY59" fmla="*/ 2744795 h 2859905"/>
                <a:gd name="connsiteX60" fmla="*/ 576090 w 2803557"/>
                <a:gd name="connsiteY60" fmla="*/ 2690571 h 2859905"/>
                <a:gd name="connsiteX61" fmla="*/ 546512 w 2803557"/>
                <a:gd name="connsiteY61" fmla="*/ 2710274 h 2859905"/>
                <a:gd name="connsiteX62" fmla="*/ 489779 w 2803557"/>
                <a:gd name="connsiteY62" fmla="*/ 2657510 h 2859905"/>
                <a:gd name="connsiteX63" fmla="*/ 413222 w 2803557"/>
                <a:gd name="connsiteY63" fmla="*/ 2568112 h 2859905"/>
                <a:gd name="connsiteX64" fmla="*/ 504507 w 2803557"/>
                <a:gd name="connsiteY64" fmla="*/ 2526893 h 2859905"/>
                <a:gd name="connsiteX65" fmla="*/ 522030 w 2803557"/>
                <a:gd name="connsiteY65" fmla="*/ 2461679 h 2859905"/>
                <a:gd name="connsiteX66" fmla="*/ 511430 w 2803557"/>
                <a:gd name="connsiteY66" fmla="*/ 2438408 h 2859905"/>
                <a:gd name="connsiteX67" fmla="*/ 400765 w 2803557"/>
                <a:gd name="connsiteY67" fmla="*/ 2358898 h 2859905"/>
                <a:gd name="connsiteX68" fmla="*/ 298977 w 2803557"/>
                <a:gd name="connsiteY68" fmla="*/ 2267168 h 2859905"/>
                <a:gd name="connsiteX69" fmla="*/ 530189 w 2803557"/>
                <a:gd name="connsiteY69" fmla="*/ 2241061 h 2859905"/>
                <a:gd name="connsiteX70" fmla="*/ 714251 w 2803557"/>
                <a:gd name="connsiteY70" fmla="*/ 2242936 h 2859905"/>
                <a:gd name="connsiteX71" fmla="*/ 805866 w 2803557"/>
                <a:gd name="connsiteY71" fmla="*/ 2195780 h 2859905"/>
                <a:gd name="connsiteX72" fmla="*/ 816307 w 2803557"/>
                <a:gd name="connsiteY72" fmla="*/ 2142506 h 2859905"/>
                <a:gd name="connsiteX73" fmla="*/ 774564 w 2803557"/>
                <a:gd name="connsiteY73" fmla="*/ 2082874 h 2859905"/>
                <a:gd name="connsiteX74" fmla="*/ 737114 w 2803557"/>
                <a:gd name="connsiteY74" fmla="*/ 2068195 h 2859905"/>
                <a:gd name="connsiteX75" fmla="*/ 665318 w 2803557"/>
                <a:gd name="connsiteY75" fmla="*/ 2067209 h 2859905"/>
                <a:gd name="connsiteX76" fmla="*/ 347576 w 2803557"/>
                <a:gd name="connsiteY76" fmla="*/ 2091356 h 2859905"/>
                <a:gd name="connsiteX77" fmla="*/ 207746 w 2803557"/>
                <a:gd name="connsiteY77" fmla="*/ 2121390 h 2859905"/>
                <a:gd name="connsiteX78" fmla="*/ 100966 w 2803557"/>
                <a:gd name="connsiteY78" fmla="*/ 1916895 h 2859905"/>
                <a:gd name="connsiteX79" fmla="*/ 399572 w 2803557"/>
                <a:gd name="connsiteY79" fmla="*/ 1869697 h 2859905"/>
                <a:gd name="connsiteX80" fmla="*/ 531547 w 2803557"/>
                <a:gd name="connsiteY80" fmla="*/ 1859504 h 2859905"/>
                <a:gd name="connsiteX81" fmla="*/ 568297 w 2803557"/>
                <a:gd name="connsiteY81" fmla="*/ 1838255 h 2859905"/>
                <a:gd name="connsiteX82" fmla="*/ 595750 w 2803557"/>
                <a:gd name="connsiteY82" fmla="*/ 1779227 h 2859905"/>
                <a:gd name="connsiteX83" fmla="*/ 555018 w 2803557"/>
                <a:gd name="connsiteY83" fmla="*/ 1713903 h 2859905"/>
                <a:gd name="connsiteX84" fmla="*/ 512916 w 2803557"/>
                <a:gd name="connsiteY84" fmla="*/ 1696935 h 2859905"/>
                <a:gd name="connsiteX85" fmla="*/ 438331 w 2803557"/>
                <a:gd name="connsiteY85" fmla="*/ 1701933 h 2859905"/>
                <a:gd name="connsiteX86" fmla="*/ 139037 w 2803557"/>
                <a:gd name="connsiteY86" fmla="*/ 1738324 h 28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803557" h="2859905">
                  <a:moveTo>
                    <a:pt x="139037" y="1738324"/>
                  </a:moveTo>
                  <a:lnTo>
                    <a:pt x="55101" y="1756432"/>
                  </a:lnTo>
                  <a:cubicBezTo>
                    <a:pt x="41134" y="1717605"/>
                    <a:pt x="32859" y="1675619"/>
                    <a:pt x="24981" y="1635160"/>
                  </a:cubicBezTo>
                  <a:cubicBezTo>
                    <a:pt x="-13018" y="1439950"/>
                    <a:pt x="-6801" y="1237080"/>
                    <a:pt x="37602" y="1043428"/>
                  </a:cubicBezTo>
                  <a:cubicBezTo>
                    <a:pt x="115256" y="704778"/>
                    <a:pt x="325249" y="397063"/>
                    <a:pt x="620397" y="212051"/>
                  </a:cubicBezTo>
                  <a:cubicBezTo>
                    <a:pt x="793950" y="103267"/>
                    <a:pt x="986579" y="37115"/>
                    <a:pt x="1189784" y="11897"/>
                  </a:cubicBezTo>
                  <a:cubicBezTo>
                    <a:pt x="1270506" y="1881"/>
                    <a:pt x="1352366" y="-317"/>
                    <a:pt x="1433618" y="18"/>
                  </a:cubicBezTo>
                  <a:cubicBezTo>
                    <a:pt x="1546846" y="493"/>
                    <a:pt x="1664038" y="9139"/>
                    <a:pt x="1774539" y="34869"/>
                  </a:cubicBezTo>
                  <a:cubicBezTo>
                    <a:pt x="1912639" y="67034"/>
                    <a:pt x="2039000" y="122799"/>
                    <a:pt x="2159888" y="196136"/>
                  </a:cubicBezTo>
                  <a:cubicBezTo>
                    <a:pt x="2333235" y="301303"/>
                    <a:pt x="2487244" y="440377"/>
                    <a:pt x="2594402" y="613955"/>
                  </a:cubicBezTo>
                  <a:cubicBezTo>
                    <a:pt x="2642295" y="691529"/>
                    <a:pt x="2686662" y="776507"/>
                    <a:pt x="2718548" y="862026"/>
                  </a:cubicBezTo>
                  <a:cubicBezTo>
                    <a:pt x="2788822" y="1050491"/>
                    <a:pt x="2814680" y="1266962"/>
                    <a:pt x="2799233" y="1467098"/>
                  </a:cubicBezTo>
                  <a:cubicBezTo>
                    <a:pt x="2791774" y="1563754"/>
                    <a:pt x="2773448" y="1656841"/>
                    <a:pt x="2751359" y="1750976"/>
                  </a:cubicBezTo>
                  <a:cubicBezTo>
                    <a:pt x="2720234" y="1742367"/>
                    <a:pt x="2684866" y="1740169"/>
                    <a:pt x="2652724" y="1735767"/>
                  </a:cubicBezTo>
                  <a:cubicBezTo>
                    <a:pt x="2617265" y="1727889"/>
                    <a:pt x="2579741" y="1726026"/>
                    <a:pt x="2543709" y="1722214"/>
                  </a:cubicBezTo>
                  <a:cubicBezTo>
                    <a:pt x="2456430" y="1712990"/>
                    <a:pt x="2368902" y="1705690"/>
                    <a:pt x="2281136" y="1704338"/>
                  </a:cubicBezTo>
                  <a:cubicBezTo>
                    <a:pt x="2263162" y="1709264"/>
                    <a:pt x="2251612" y="1719340"/>
                    <a:pt x="2241980" y="1735323"/>
                  </a:cubicBezTo>
                  <a:cubicBezTo>
                    <a:pt x="2229328" y="1756310"/>
                    <a:pt x="2224670" y="1787075"/>
                    <a:pt x="2232050" y="1810632"/>
                  </a:cubicBezTo>
                  <a:cubicBezTo>
                    <a:pt x="2238917" y="1832575"/>
                    <a:pt x="2255959" y="1852046"/>
                    <a:pt x="2276697" y="1861806"/>
                  </a:cubicBezTo>
                  <a:cubicBezTo>
                    <a:pt x="2286365" y="1866354"/>
                    <a:pt x="2296862" y="1868844"/>
                    <a:pt x="2307212" y="1871255"/>
                  </a:cubicBezTo>
                  <a:cubicBezTo>
                    <a:pt x="2303243" y="1871706"/>
                    <a:pt x="2296162" y="1873532"/>
                    <a:pt x="2292454" y="1872924"/>
                  </a:cubicBezTo>
                  <a:cubicBezTo>
                    <a:pt x="2291261" y="1872723"/>
                    <a:pt x="2285647" y="1869794"/>
                    <a:pt x="2285136" y="1869916"/>
                  </a:cubicBezTo>
                  <a:cubicBezTo>
                    <a:pt x="2282548" y="1870519"/>
                    <a:pt x="2281604" y="1873880"/>
                    <a:pt x="2279839" y="1875864"/>
                  </a:cubicBezTo>
                  <a:cubicBezTo>
                    <a:pt x="2275102" y="1922088"/>
                    <a:pt x="2254875" y="1967125"/>
                    <a:pt x="2227763" y="2004588"/>
                  </a:cubicBezTo>
                  <a:cubicBezTo>
                    <a:pt x="2218911" y="2016826"/>
                    <a:pt x="2215617" y="2026166"/>
                    <a:pt x="2202465" y="2033941"/>
                  </a:cubicBezTo>
                  <a:lnTo>
                    <a:pt x="2196955" y="2039688"/>
                  </a:lnTo>
                  <a:lnTo>
                    <a:pt x="2172370" y="2067811"/>
                  </a:lnTo>
                  <a:cubicBezTo>
                    <a:pt x="2123022" y="2070271"/>
                    <a:pt x="2051415" y="2058648"/>
                    <a:pt x="2014908" y="2098059"/>
                  </a:cubicBezTo>
                  <a:cubicBezTo>
                    <a:pt x="1998950" y="2115284"/>
                    <a:pt x="1997190" y="2128459"/>
                    <a:pt x="1998335" y="2151163"/>
                  </a:cubicBezTo>
                  <a:cubicBezTo>
                    <a:pt x="1998627" y="2156984"/>
                    <a:pt x="1999687" y="2162263"/>
                    <a:pt x="2001008" y="2167907"/>
                  </a:cubicBezTo>
                  <a:lnTo>
                    <a:pt x="2001964" y="2172096"/>
                  </a:lnTo>
                  <a:cubicBezTo>
                    <a:pt x="2007456" y="2194764"/>
                    <a:pt x="2021100" y="2213096"/>
                    <a:pt x="2040925" y="2225291"/>
                  </a:cubicBezTo>
                  <a:cubicBezTo>
                    <a:pt x="2056712" y="2235003"/>
                    <a:pt x="2075130" y="2237779"/>
                    <a:pt x="2093334" y="2238790"/>
                  </a:cubicBezTo>
                  <a:lnTo>
                    <a:pt x="2086473" y="2254833"/>
                  </a:lnTo>
                  <a:cubicBezTo>
                    <a:pt x="2071221" y="2290055"/>
                    <a:pt x="2043135" y="2326440"/>
                    <a:pt x="2019645" y="2356731"/>
                  </a:cubicBezTo>
                  <a:cubicBezTo>
                    <a:pt x="2008266" y="2371404"/>
                    <a:pt x="1994676" y="2385079"/>
                    <a:pt x="1986036" y="2401560"/>
                  </a:cubicBezTo>
                  <a:lnTo>
                    <a:pt x="2015767" y="2394199"/>
                  </a:lnTo>
                  <a:cubicBezTo>
                    <a:pt x="2040315" y="2397378"/>
                    <a:pt x="2055634" y="2405068"/>
                    <a:pt x="2071373" y="2424593"/>
                  </a:cubicBezTo>
                  <a:cubicBezTo>
                    <a:pt x="2092184" y="2450415"/>
                    <a:pt x="2096647" y="2478800"/>
                    <a:pt x="2096854" y="2510637"/>
                  </a:cubicBezTo>
                  <a:lnTo>
                    <a:pt x="2183828" y="2471390"/>
                  </a:lnTo>
                  <a:cubicBezTo>
                    <a:pt x="2208213" y="2452990"/>
                    <a:pt x="2241743" y="2441995"/>
                    <a:pt x="2269628" y="2429525"/>
                  </a:cubicBezTo>
                  <a:cubicBezTo>
                    <a:pt x="2286432" y="2422012"/>
                    <a:pt x="2303511" y="2411619"/>
                    <a:pt x="2321210" y="2406833"/>
                  </a:cubicBezTo>
                  <a:lnTo>
                    <a:pt x="2326665" y="2411789"/>
                  </a:lnTo>
                  <a:cubicBezTo>
                    <a:pt x="2320364" y="2419674"/>
                    <a:pt x="2312236" y="2427760"/>
                    <a:pt x="2310415" y="2437945"/>
                  </a:cubicBezTo>
                  <a:cubicBezTo>
                    <a:pt x="2319469" y="2461880"/>
                    <a:pt x="2346453" y="2494295"/>
                    <a:pt x="2369918" y="2505522"/>
                  </a:cubicBezTo>
                  <a:cubicBezTo>
                    <a:pt x="2373486" y="2507227"/>
                    <a:pt x="2374180" y="2507251"/>
                    <a:pt x="2377529" y="2508055"/>
                  </a:cubicBezTo>
                  <a:cubicBezTo>
                    <a:pt x="2383794" y="2514899"/>
                    <a:pt x="2389530" y="2521109"/>
                    <a:pt x="2394023" y="2529334"/>
                  </a:cubicBezTo>
                  <a:cubicBezTo>
                    <a:pt x="2373218" y="2563156"/>
                    <a:pt x="2352980" y="2597191"/>
                    <a:pt x="2331865" y="2630909"/>
                  </a:cubicBezTo>
                  <a:cubicBezTo>
                    <a:pt x="2319931" y="2649960"/>
                    <a:pt x="2308929" y="2673365"/>
                    <a:pt x="2291870" y="2688324"/>
                  </a:cubicBezTo>
                  <a:cubicBezTo>
                    <a:pt x="2280472" y="2698322"/>
                    <a:pt x="2271284" y="2701926"/>
                    <a:pt x="2256806" y="2705890"/>
                  </a:cubicBezTo>
                  <a:lnTo>
                    <a:pt x="2236969" y="2677840"/>
                  </a:lnTo>
                  <a:cubicBezTo>
                    <a:pt x="2181490" y="2696824"/>
                    <a:pt x="2137604" y="2728691"/>
                    <a:pt x="2087021" y="2756942"/>
                  </a:cubicBezTo>
                  <a:cubicBezTo>
                    <a:pt x="2044760" y="2780535"/>
                    <a:pt x="1998883" y="2797583"/>
                    <a:pt x="1952409" y="2810801"/>
                  </a:cubicBezTo>
                  <a:cubicBezTo>
                    <a:pt x="1875755" y="2832610"/>
                    <a:pt x="1791331" y="2851393"/>
                    <a:pt x="1711876" y="2858109"/>
                  </a:cubicBezTo>
                  <a:cubicBezTo>
                    <a:pt x="1673646" y="2861342"/>
                    <a:pt x="1633571" y="2859217"/>
                    <a:pt x="1595140" y="2859083"/>
                  </a:cubicBezTo>
                  <a:cubicBezTo>
                    <a:pt x="1525311" y="2858846"/>
                    <a:pt x="1455476" y="2858420"/>
                    <a:pt x="1385646" y="2858517"/>
                  </a:cubicBezTo>
                  <a:cubicBezTo>
                    <a:pt x="1316054" y="2858614"/>
                    <a:pt x="1246462" y="2858870"/>
                    <a:pt x="1176870" y="2859016"/>
                  </a:cubicBezTo>
                  <a:cubicBezTo>
                    <a:pt x="1137106" y="2859095"/>
                    <a:pt x="1095735" y="2861458"/>
                    <a:pt x="1056263" y="2856897"/>
                  </a:cubicBezTo>
                  <a:cubicBezTo>
                    <a:pt x="950127" y="2844629"/>
                    <a:pt x="841009" y="2819770"/>
                    <a:pt x="744511" y="2772547"/>
                  </a:cubicBezTo>
                  <a:cubicBezTo>
                    <a:pt x="726855" y="2763907"/>
                    <a:pt x="709320" y="2754829"/>
                    <a:pt x="692412" y="2744795"/>
                  </a:cubicBezTo>
                  <a:cubicBezTo>
                    <a:pt x="669093" y="2730956"/>
                    <a:pt x="604037" y="2682461"/>
                    <a:pt x="576090" y="2690571"/>
                  </a:cubicBezTo>
                  <a:cubicBezTo>
                    <a:pt x="565131" y="2693755"/>
                    <a:pt x="554628" y="2702468"/>
                    <a:pt x="546512" y="2710274"/>
                  </a:cubicBezTo>
                  <a:cubicBezTo>
                    <a:pt x="525750" y="2696069"/>
                    <a:pt x="507412" y="2675350"/>
                    <a:pt x="489779" y="2657510"/>
                  </a:cubicBezTo>
                  <a:cubicBezTo>
                    <a:pt x="464031" y="2631463"/>
                    <a:pt x="430276" y="2600625"/>
                    <a:pt x="413222" y="2568112"/>
                  </a:cubicBezTo>
                  <a:cubicBezTo>
                    <a:pt x="444365" y="2561281"/>
                    <a:pt x="479210" y="2546474"/>
                    <a:pt x="504507" y="2526893"/>
                  </a:cubicBezTo>
                  <a:cubicBezTo>
                    <a:pt x="517756" y="2506338"/>
                    <a:pt x="524514" y="2486240"/>
                    <a:pt x="522030" y="2461679"/>
                  </a:cubicBezTo>
                  <a:cubicBezTo>
                    <a:pt x="521129" y="2452741"/>
                    <a:pt x="517799" y="2444789"/>
                    <a:pt x="511430" y="2438408"/>
                  </a:cubicBezTo>
                  <a:cubicBezTo>
                    <a:pt x="480038" y="2406991"/>
                    <a:pt x="435945" y="2386254"/>
                    <a:pt x="400765" y="2358898"/>
                  </a:cubicBezTo>
                  <a:cubicBezTo>
                    <a:pt x="364757" y="2330897"/>
                    <a:pt x="333584" y="2296953"/>
                    <a:pt x="298977" y="2267168"/>
                  </a:cubicBezTo>
                  <a:cubicBezTo>
                    <a:pt x="375412" y="2255764"/>
                    <a:pt x="452743" y="2242272"/>
                    <a:pt x="530189" y="2241061"/>
                  </a:cubicBezTo>
                  <a:cubicBezTo>
                    <a:pt x="591251" y="2240105"/>
                    <a:pt x="653646" y="2250169"/>
                    <a:pt x="714251" y="2242936"/>
                  </a:cubicBezTo>
                  <a:cubicBezTo>
                    <a:pt x="750430" y="2238619"/>
                    <a:pt x="783642" y="2226399"/>
                    <a:pt x="805866" y="2195780"/>
                  </a:cubicBezTo>
                  <a:cubicBezTo>
                    <a:pt x="817446" y="2179828"/>
                    <a:pt x="819747" y="2161691"/>
                    <a:pt x="816307" y="2142506"/>
                  </a:cubicBezTo>
                  <a:cubicBezTo>
                    <a:pt x="811631" y="2116422"/>
                    <a:pt x="796806" y="2096903"/>
                    <a:pt x="774564" y="2082874"/>
                  </a:cubicBezTo>
                  <a:cubicBezTo>
                    <a:pt x="763185" y="2075690"/>
                    <a:pt x="750484" y="2070216"/>
                    <a:pt x="737114" y="2068195"/>
                  </a:cubicBezTo>
                  <a:cubicBezTo>
                    <a:pt x="714416" y="2064761"/>
                    <a:pt x="688394" y="2067093"/>
                    <a:pt x="665318" y="2067209"/>
                  </a:cubicBezTo>
                  <a:cubicBezTo>
                    <a:pt x="559116" y="2067750"/>
                    <a:pt x="452542" y="2074600"/>
                    <a:pt x="347576" y="2091356"/>
                  </a:cubicBezTo>
                  <a:cubicBezTo>
                    <a:pt x="300377" y="2098887"/>
                    <a:pt x="254086" y="2109865"/>
                    <a:pt x="207746" y="2121390"/>
                  </a:cubicBezTo>
                  <a:lnTo>
                    <a:pt x="100966" y="1916895"/>
                  </a:lnTo>
                  <a:cubicBezTo>
                    <a:pt x="196495" y="1889083"/>
                    <a:pt x="300475" y="1877088"/>
                    <a:pt x="399572" y="1869697"/>
                  </a:cubicBezTo>
                  <a:cubicBezTo>
                    <a:pt x="441796" y="1866549"/>
                    <a:pt x="490534" y="1868826"/>
                    <a:pt x="531547" y="1859504"/>
                  </a:cubicBezTo>
                  <a:cubicBezTo>
                    <a:pt x="546324" y="1856143"/>
                    <a:pt x="557520" y="1848758"/>
                    <a:pt x="568297" y="1838255"/>
                  </a:cubicBezTo>
                  <a:cubicBezTo>
                    <a:pt x="581010" y="1825859"/>
                    <a:pt x="597717" y="1797572"/>
                    <a:pt x="595750" y="1779227"/>
                  </a:cubicBezTo>
                  <a:cubicBezTo>
                    <a:pt x="592980" y="1753455"/>
                    <a:pt x="575810" y="1728577"/>
                    <a:pt x="555018" y="1713903"/>
                  </a:cubicBezTo>
                  <a:cubicBezTo>
                    <a:pt x="542951" y="1705379"/>
                    <a:pt x="527632" y="1698791"/>
                    <a:pt x="512916" y="1696935"/>
                  </a:cubicBezTo>
                  <a:cubicBezTo>
                    <a:pt x="489950" y="1694030"/>
                    <a:pt x="461711" y="1700082"/>
                    <a:pt x="438331" y="1701933"/>
                  </a:cubicBezTo>
                  <a:cubicBezTo>
                    <a:pt x="337615" y="1709915"/>
                    <a:pt x="238433" y="1719858"/>
                    <a:pt x="139037" y="1738324"/>
                  </a:cubicBezTo>
                  <a:close/>
                </a:path>
              </a:pathLst>
            </a:custGeom>
            <a:solidFill>
              <a:srgbClr val="FFDAB9"/>
            </a:solidFill>
            <a:ln w="6089" cap="flat">
              <a:noFill/>
              <a:prstDash val="solid"/>
              <a:miter/>
            </a:ln>
          </p:spPr>
          <p:txBody>
            <a:bodyPr rtlCol="0" anchor="ctr"/>
            <a:lstStyle/>
            <a:p>
              <a:endParaRPr lang="it-IT" dirty="0"/>
            </a:p>
          </p:txBody>
        </p:sp>
        <p:sp>
          <p:nvSpPr>
            <p:cNvPr id="29" name="Figura a mano libera: forma 28">
              <a:extLst>
                <a:ext uri="{FF2B5EF4-FFF2-40B4-BE49-F238E27FC236}">
                  <a16:creationId xmlns:a16="http://schemas.microsoft.com/office/drawing/2014/main" id="{7CAE6AE3-8A04-A34F-441F-39DEE4577CA2}"/>
                </a:ext>
              </a:extLst>
            </p:cNvPr>
            <p:cNvSpPr/>
            <p:nvPr/>
          </p:nvSpPr>
          <p:spPr>
            <a:xfrm>
              <a:off x="6665585" y="3447565"/>
              <a:ext cx="200988" cy="368056"/>
            </a:xfrm>
            <a:custGeom>
              <a:avLst/>
              <a:gdLst>
                <a:gd name="connsiteX0" fmla="*/ 87027 w 200988"/>
                <a:gd name="connsiteY0" fmla="*/ 421 h 368056"/>
                <a:gd name="connsiteX1" fmla="*/ 146932 w 200988"/>
                <a:gd name="connsiteY1" fmla="*/ 12062 h 368056"/>
                <a:gd name="connsiteX2" fmla="*/ 194191 w 200988"/>
                <a:gd name="connsiteY2" fmla="*/ 71650 h 368056"/>
                <a:gd name="connsiteX3" fmla="*/ 198861 w 200988"/>
                <a:gd name="connsiteY3" fmla="*/ 180897 h 368056"/>
                <a:gd name="connsiteX4" fmla="*/ 198739 w 200988"/>
                <a:gd name="connsiteY4" fmla="*/ 284378 h 368056"/>
                <a:gd name="connsiteX5" fmla="*/ 184960 w 200988"/>
                <a:gd name="connsiteY5" fmla="*/ 320909 h 368056"/>
                <a:gd name="connsiteX6" fmla="*/ 115691 w 200988"/>
                <a:gd name="connsiteY6" fmla="*/ 367772 h 368056"/>
                <a:gd name="connsiteX7" fmla="*/ 60517 w 200988"/>
                <a:gd name="connsiteY7" fmla="*/ 358329 h 368056"/>
                <a:gd name="connsiteX8" fmla="*/ 4752 w 200988"/>
                <a:gd name="connsiteY8" fmla="*/ 290515 h 368056"/>
                <a:gd name="connsiteX9" fmla="*/ 1830 w 200988"/>
                <a:gd name="connsiteY9" fmla="*/ 209391 h 368056"/>
                <a:gd name="connsiteX10" fmla="*/ 4241 w 200988"/>
                <a:gd name="connsiteY10" fmla="*/ 77398 h 368056"/>
                <a:gd name="connsiteX11" fmla="*/ 16028 w 200988"/>
                <a:gd name="connsiteY11" fmla="*/ 47193 h 368056"/>
                <a:gd name="connsiteX12" fmla="*/ 87027 w 200988"/>
                <a:gd name="connsiteY12" fmla="*/ 421 h 36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88" h="368056">
                  <a:moveTo>
                    <a:pt x="87027" y="421"/>
                  </a:moveTo>
                  <a:cubicBezTo>
                    <a:pt x="108616" y="-1028"/>
                    <a:pt x="127960" y="725"/>
                    <a:pt x="146932" y="12062"/>
                  </a:cubicBezTo>
                  <a:cubicBezTo>
                    <a:pt x="168790" y="25116"/>
                    <a:pt x="187840" y="46614"/>
                    <a:pt x="194191" y="71650"/>
                  </a:cubicBezTo>
                  <a:cubicBezTo>
                    <a:pt x="202520" y="104480"/>
                    <a:pt x="198349" y="146953"/>
                    <a:pt x="198861" y="180897"/>
                  </a:cubicBezTo>
                  <a:cubicBezTo>
                    <a:pt x="199360" y="213988"/>
                    <a:pt x="203415" y="251652"/>
                    <a:pt x="198739" y="284378"/>
                  </a:cubicBezTo>
                  <a:cubicBezTo>
                    <a:pt x="196839" y="297681"/>
                    <a:pt x="192115" y="309584"/>
                    <a:pt x="184960" y="320909"/>
                  </a:cubicBezTo>
                  <a:cubicBezTo>
                    <a:pt x="168205" y="347436"/>
                    <a:pt x="145361" y="360764"/>
                    <a:pt x="115691" y="367772"/>
                  </a:cubicBezTo>
                  <a:cubicBezTo>
                    <a:pt x="96050" y="368667"/>
                    <a:pt x="78174" y="367760"/>
                    <a:pt x="60517" y="358329"/>
                  </a:cubicBezTo>
                  <a:cubicBezTo>
                    <a:pt x="35396" y="344922"/>
                    <a:pt x="11754" y="318388"/>
                    <a:pt x="4752" y="290515"/>
                  </a:cubicBezTo>
                  <a:cubicBezTo>
                    <a:pt x="-1330" y="266289"/>
                    <a:pt x="2018" y="234397"/>
                    <a:pt x="1830" y="209391"/>
                  </a:cubicBezTo>
                  <a:cubicBezTo>
                    <a:pt x="1513" y="167703"/>
                    <a:pt x="-3413" y="118325"/>
                    <a:pt x="4241" y="77398"/>
                  </a:cubicBezTo>
                  <a:cubicBezTo>
                    <a:pt x="6183" y="67017"/>
                    <a:pt x="10506" y="56185"/>
                    <a:pt x="16028" y="47193"/>
                  </a:cubicBezTo>
                  <a:cubicBezTo>
                    <a:pt x="32966" y="19600"/>
                    <a:pt x="56620" y="7776"/>
                    <a:pt x="87027" y="421"/>
                  </a:cubicBezTo>
                  <a:close/>
                </a:path>
              </a:pathLst>
            </a:custGeom>
            <a:solidFill>
              <a:srgbClr val="494E62"/>
            </a:solidFill>
            <a:ln w="6089" cap="flat">
              <a:noFill/>
              <a:prstDash val="solid"/>
              <a:miter/>
            </a:ln>
          </p:spPr>
          <p:txBody>
            <a:bodyPr rtlCol="0" anchor="ctr"/>
            <a:lstStyle/>
            <a:p>
              <a:endParaRPr lang="it-IT"/>
            </a:p>
          </p:txBody>
        </p:sp>
        <p:sp>
          <p:nvSpPr>
            <p:cNvPr id="30" name="Figura a mano libera: forma 29">
              <a:extLst>
                <a:ext uri="{FF2B5EF4-FFF2-40B4-BE49-F238E27FC236}">
                  <a16:creationId xmlns:a16="http://schemas.microsoft.com/office/drawing/2014/main" id="{56C48E38-8BE0-0034-1CDD-98FB23AD6961}"/>
                </a:ext>
              </a:extLst>
            </p:cNvPr>
            <p:cNvSpPr/>
            <p:nvPr/>
          </p:nvSpPr>
          <p:spPr>
            <a:xfrm>
              <a:off x="5691987" y="3447101"/>
              <a:ext cx="199671" cy="368425"/>
            </a:xfrm>
            <a:custGeom>
              <a:avLst/>
              <a:gdLst>
                <a:gd name="connsiteX0" fmla="*/ 79086 w 199671"/>
                <a:gd name="connsiteY0" fmla="*/ 755 h 368425"/>
                <a:gd name="connsiteX1" fmla="*/ 141980 w 199671"/>
                <a:gd name="connsiteY1" fmla="*/ 8627 h 368425"/>
                <a:gd name="connsiteX2" fmla="*/ 193520 w 199671"/>
                <a:gd name="connsiteY2" fmla="*/ 70036 h 368425"/>
                <a:gd name="connsiteX3" fmla="*/ 196765 w 199671"/>
                <a:gd name="connsiteY3" fmla="*/ 116309 h 368425"/>
                <a:gd name="connsiteX4" fmla="*/ 197136 w 199671"/>
                <a:gd name="connsiteY4" fmla="*/ 193518 h 368425"/>
                <a:gd name="connsiteX5" fmla="*/ 198263 w 199671"/>
                <a:gd name="connsiteY5" fmla="*/ 285400 h 368425"/>
                <a:gd name="connsiteX6" fmla="*/ 187735 w 199671"/>
                <a:gd name="connsiteY6" fmla="*/ 319855 h 368425"/>
                <a:gd name="connsiteX7" fmla="*/ 121827 w 199671"/>
                <a:gd name="connsiteY7" fmla="*/ 367863 h 368425"/>
                <a:gd name="connsiteX8" fmla="*/ 62190 w 199671"/>
                <a:gd name="connsiteY8" fmla="*/ 361428 h 368425"/>
                <a:gd name="connsiteX9" fmla="*/ 10230 w 199671"/>
                <a:gd name="connsiteY9" fmla="*/ 310503 h 368425"/>
                <a:gd name="connsiteX10" fmla="*/ 1585 w 199671"/>
                <a:gd name="connsiteY10" fmla="*/ 191813 h 368425"/>
                <a:gd name="connsiteX11" fmla="*/ 11576 w 199671"/>
                <a:gd name="connsiteY11" fmla="*/ 56526 h 368425"/>
                <a:gd name="connsiteX12" fmla="*/ 79086 w 199671"/>
                <a:gd name="connsiteY12" fmla="*/ 755 h 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671" h="368425">
                  <a:moveTo>
                    <a:pt x="79086" y="755"/>
                  </a:moveTo>
                  <a:cubicBezTo>
                    <a:pt x="101078" y="-402"/>
                    <a:pt x="121736" y="-1705"/>
                    <a:pt x="141980" y="8627"/>
                  </a:cubicBezTo>
                  <a:cubicBezTo>
                    <a:pt x="166614" y="21200"/>
                    <a:pt x="185769" y="43472"/>
                    <a:pt x="193520" y="70036"/>
                  </a:cubicBezTo>
                  <a:cubicBezTo>
                    <a:pt x="197837" y="84819"/>
                    <a:pt x="196649" y="101045"/>
                    <a:pt x="196765" y="116309"/>
                  </a:cubicBezTo>
                  <a:cubicBezTo>
                    <a:pt x="196972" y="142039"/>
                    <a:pt x="196728" y="167788"/>
                    <a:pt x="197136" y="193518"/>
                  </a:cubicBezTo>
                  <a:cubicBezTo>
                    <a:pt x="197617" y="223492"/>
                    <a:pt x="201794" y="255670"/>
                    <a:pt x="198263" y="285400"/>
                  </a:cubicBezTo>
                  <a:cubicBezTo>
                    <a:pt x="196868" y="297127"/>
                    <a:pt x="193246" y="309389"/>
                    <a:pt x="187735" y="319855"/>
                  </a:cubicBezTo>
                  <a:cubicBezTo>
                    <a:pt x="173391" y="347107"/>
                    <a:pt x="149835" y="358876"/>
                    <a:pt x="121827" y="367863"/>
                  </a:cubicBezTo>
                  <a:cubicBezTo>
                    <a:pt x="101248" y="368819"/>
                    <a:pt x="81716" y="369452"/>
                    <a:pt x="62190" y="361428"/>
                  </a:cubicBezTo>
                  <a:cubicBezTo>
                    <a:pt x="38774" y="351808"/>
                    <a:pt x="20051" y="333938"/>
                    <a:pt x="10230" y="310503"/>
                  </a:cubicBezTo>
                  <a:cubicBezTo>
                    <a:pt x="-3870" y="276839"/>
                    <a:pt x="1640" y="227784"/>
                    <a:pt x="1585" y="191813"/>
                  </a:cubicBezTo>
                  <a:cubicBezTo>
                    <a:pt x="1524" y="151836"/>
                    <a:pt x="-5813" y="93191"/>
                    <a:pt x="11576" y="56526"/>
                  </a:cubicBezTo>
                  <a:cubicBezTo>
                    <a:pt x="25537" y="27094"/>
                    <a:pt x="49307" y="10886"/>
                    <a:pt x="79086" y="755"/>
                  </a:cubicBezTo>
                  <a:close/>
                </a:path>
              </a:pathLst>
            </a:custGeom>
            <a:solidFill>
              <a:srgbClr val="494E62"/>
            </a:solidFill>
            <a:ln w="6089" cap="flat">
              <a:noFill/>
              <a:prstDash val="solid"/>
              <a:miter/>
            </a:ln>
          </p:spPr>
          <p:txBody>
            <a:bodyPr rtlCol="0" anchor="ctr"/>
            <a:lstStyle/>
            <a:p>
              <a:endParaRPr lang="it-IT"/>
            </a:p>
          </p:txBody>
        </p:sp>
        <p:sp>
          <p:nvSpPr>
            <p:cNvPr id="31" name="Figura a mano libera: forma 30">
              <a:extLst>
                <a:ext uri="{FF2B5EF4-FFF2-40B4-BE49-F238E27FC236}">
                  <a16:creationId xmlns:a16="http://schemas.microsoft.com/office/drawing/2014/main" id="{189E11DD-1EB5-4120-5559-834B96D296BE}"/>
                </a:ext>
              </a:extLst>
            </p:cNvPr>
            <p:cNvSpPr/>
            <p:nvPr/>
          </p:nvSpPr>
          <p:spPr>
            <a:xfrm>
              <a:off x="5283560" y="4566039"/>
              <a:ext cx="1980800" cy="453058"/>
            </a:xfrm>
            <a:custGeom>
              <a:avLst/>
              <a:gdLst>
                <a:gd name="connsiteX0" fmla="*/ 1770594 w 1980800"/>
                <a:gd name="connsiteY0" fmla="*/ 64520 h 453058"/>
                <a:gd name="connsiteX1" fmla="*/ 1856394 w 1980800"/>
                <a:gd name="connsiteY1" fmla="*/ 22656 h 453058"/>
                <a:gd name="connsiteX2" fmla="*/ 1907976 w 1980800"/>
                <a:gd name="connsiteY2" fmla="*/ -36 h 453058"/>
                <a:gd name="connsiteX3" fmla="*/ 1913431 w 1980800"/>
                <a:gd name="connsiteY3" fmla="*/ 4920 h 453058"/>
                <a:gd name="connsiteX4" fmla="*/ 1897181 w 1980800"/>
                <a:gd name="connsiteY4" fmla="*/ 31076 h 453058"/>
                <a:gd name="connsiteX5" fmla="*/ 1956684 w 1980800"/>
                <a:gd name="connsiteY5" fmla="*/ 98653 h 453058"/>
                <a:gd name="connsiteX6" fmla="*/ 1964295 w 1980800"/>
                <a:gd name="connsiteY6" fmla="*/ 101186 h 453058"/>
                <a:gd name="connsiteX7" fmla="*/ 1980789 w 1980800"/>
                <a:gd name="connsiteY7" fmla="*/ 122465 h 453058"/>
                <a:gd name="connsiteX8" fmla="*/ 1918631 w 1980800"/>
                <a:gd name="connsiteY8" fmla="*/ 224040 h 453058"/>
                <a:gd name="connsiteX9" fmla="*/ 1878635 w 1980800"/>
                <a:gd name="connsiteY9" fmla="*/ 281455 h 453058"/>
                <a:gd name="connsiteX10" fmla="*/ 1843571 w 1980800"/>
                <a:gd name="connsiteY10" fmla="*/ 299020 h 453058"/>
                <a:gd name="connsiteX11" fmla="*/ 1823735 w 1980800"/>
                <a:gd name="connsiteY11" fmla="*/ 270970 h 453058"/>
                <a:gd name="connsiteX12" fmla="*/ 1673787 w 1980800"/>
                <a:gd name="connsiteY12" fmla="*/ 350073 h 453058"/>
                <a:gd name="connsiteX13" fmla="*/ 1539175 w 1980800"/>
                <a:gd name="connsiteY13" fmla="*/ 403932 h 453058"/>
                <a:gd name="connsiteX14" fmla="*/ 1298642 w 1980800"/>
                <a:gd name="connsiteY14" fmla="*/ 451240 h 453058"/>
                <a:gd name="connsiteX15" fmla="*/ 1181906 w 1980800"/>
                <a:gd name="connsiteY15" fmla="*/ 452214 h 453058"/>
                <a:gd name="connsiteX16" fmla="*/ 972412 w 1980800"/>
                <a:gd name="connsiteY16" fmla="*/ 451648 h 453058"/>
                <a:gd name="connsiteX17" fmla="*/ 763636 w 1980800"/>
                <a:gd name="connsiteY17" fmla="*/ 452147 h 453058"/>
                <a:gd name="connsiteX18" fmla="*/ 643028 w 1980800"/>
                <a:gd name="connsiteY18" fmla="*/ 450028 h 453058"/>
                <a:gd name="connsiteX19" fmla="*/ 331277 w 1980800"/>
                <a:gd name="connsiteY19" fmla="*/ 365678 h 453058"/>
                <a:gd name="connsiteX20" fmla="*/ 279178 w 1980800"/>
                <a:gd name="connsiteY20" fmla="*/ 337926 h 453058"/>
                <a:gd name="connsiteX21" fmla="*/ 162856 w 1980800"/>
                <a:gd name="connsiteY21" fmla="*/ 283702 h 453058"/>
                <a:gd name="connsiteX22" fmla="*/ 133278 w 1980800"/>
                <a:gd name="connsiteY22" fmla="*/ 303404 h 453058"/>
                <a:gd name="connsiteX23" fmla="*/ 76545 w 1980800"/>
                <a:gd name="connsiteY23" fmla="*/ 250641 h 453058"/>
                <a:gd name="connsiteX24" fmla="*/ -12 w 1980800"/>
                <a:gd name="connsiteY24" fmla="*/ 161243 h 453058"/>
                <a:gd name="connsiteX25" fmla="*/ 91273 w 1980800"/>
                <a:gd name="connsiteY25" fmla="*/ 120024 h 453058"/>
                <a:gd name="connsiteX26" fmla="*/ 101088 w 1980800"/>
                <a:gd name="connsiteY26" fmla="*/ 133321 h 453058"/>
                <a:gd name="connsiteX27" fmla="*/ 105770 w 1980800"/>
                <a:gd name="connsiteY27" fmla="*/ 136974 h 453058"/>
                <a:gd name="connsiteX28" fmla="*/ 116529 w 1980800"/>
                <a:gd name="connsiteY28" fmla="*/ 143927 h 453058"/>
                <a:gd name="connsiteX29" fmla="*/ 120992 w 1980800"/>
                <a:gd name="connsiteY29" fmla="*/ 146107 h 453058"/>
                <a:gd name="connsiteX30" fmla="*/ 172744 w 1980800"/>
                <a:gd name="connsiteY30" fmla="*/ 173383 h 453058"/>
                <a:gd name="connsiteX31" fmla="*/ 188818 w 1980800"/>
                <a:gd name="connsiteY31" fmla="*/ 180927 h 453058"/>
                <a:gd name="connsiteX32" fmla="*/ 282325 w 1980800"/>
                <a:gd name="connsiteY32" fmla="*/ 215699 h 453058"/>
                <a:gd name="connsiteX33" fmla="*/ 305918 w 1980800"/>
                <a:gd name="connsiteY33" fmla="*/ 229983 h 453058"/>
                <a:gd name="connsiteX34" fmla="*/ 422289 w 1980800"/>
                <a:gd name="connsiteY34" fmla="*/ 278946 h 453058"/>
                <a:gd name="connsiteX35" fmla="*/ 668022 w 1980800"/>
                <a:gd name="connsiteY35" fmla="*/ 355090 h 453058"/>
                <a:gd name="connsiteX36" fmla="*/ 844084 w 1980800"/>
                <a:gd name="connsiteY36" fmla="*/ 350712 h 453058"/>
                <a:gd name="connsiteX37" fmla="*/ 919764 w 1980800"/>
                <a:gd name="connsiteY37" fmla="*/ 334486 h 453058"/>
                <a:gd name="connsiteX38" fmla="*/ 988528 w 1980800"/>
                <a:gd name="connsiteY38" fmla="*/ 299690 h 453058"/>
                <a:gd name="connsiteX39" fmla="*/ 1057810 w 1980800"/>
                <a:gd name="connsiteY39" fmla="*/ 325189 h 453058"/>
                <a:gd name="connsiteX40" fmla="*/ 1149485 w 1980800"/>
                <a:gd name="connsiteY40" fmla="*/ 349586 h 453058"/>
                <a:gd name="connsiteX41" fmla="*/ 1269003 w 1980800"/>
                <a:gd name="connsiteY41" fmla="*/ 351309 h 453058"/>
                <a:gd name="connsiteX42" fmla="*/ 1535510 w 1980800"/>
                <a:gd name="connsiteY42" fmla="*/ 289327 h 453058"/>
                <a:gd name="connsiteX43" fmla="*/ 1693172 w 1980800"/>
                <a:gd name="connsiteY43" fmla="*/ 211041 h 453058"/>
                <a:gd name="connsiteX44" fmla="*/ 1707054 w 1980800"/>
                <a:gd name="connsiteY44" fmla="*/ 204009 h 453058"/>
                <a:gd name="connsiteX45" fmla="*/ 1787545 w 1980800"/>
                <a:gd name="connsiteY45" fmla="*/ 171465 h 453058"/>
                <a:gd name="connsiteX46" fmla="*/ 1847109 w 1980800"/>
                <a:gd name="connsiteY46" fmla="*/ 141589 h 453058"/>
                <a:gd name="connsiteX47" fmla="*/ 1868419 w 1980800"/>
                <a:gd name="connsiteY47" fmla="*/ 129412 h 453058"/>
                <a:gd name="connsiteX48" fmla="*/ 1883914 w 1980800"/>
                <a:gd name="connsiteY48" fmla="*/ 119317 h 453058"/>
                <a:gd name="connsiteX49" fmla="*/ 1889728 w 1980800"/>
                <a:gd name="connsiteY49" fmla="*/ 114191 h 453058"/>
                <a:gd name="connsiteX50" fmla="*/ 1922783 w 1980800"/>
                <a:gd name="connsiteY50" fmla="*/ 80680 h 453058"/>
                <a:gd name="connsiteX51" fmla="*/ 1913370 w 1980800"/>
                <a:gd name="connsiteY51" fmla="*/ 67443 h 453058"/>
                <a:gd name="connsiteX52" fmla="*/ 1893229 w 1980800"/>
                <a:gd name="connsiteY52" fmla="*/ 38048 h 453058"/>
                <a:gd name="connsiteX53" fmla="*/ 1894307 w 1980800"/>
                <a:gd name="connsiteY53" fmla="*/ 19800 h 453058"/>
                <a:gd name="connsiteX54" fmla="*/ 1901126 w 1980800"/>
                <a:gd name="connsiteY54" fmla="*/ 9127 h 453058"/>
                <a:gd name="connsiteX55" fmla="*/ 1770594 w 1980800"/>
                <a:gd name="connsiteY55" fmla="*/ 64520 h 45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980800" h="453058">
                  <a:moveTo>
                    <a:pt x="1770594" y="64520"/>
                  </a:moveTo>
                  <a:cubicBezTo>
                    <a:pt x="1794979" y="46121"/>
                    <a:pt x="1828508" y="35125"/>
                    <a:pt x="1856394" y="22656"/>
                  </a:cubicBezTo>
                  <a:cubicBezTo>
                    <a:pt x="1873198" y="15142"/>
                    <a:pt x="1890277" y="4750"/>
                    <a:pt x="1907976" y="-36"/>
                  </a:cubicBezTo>
                  <a:lnTo>
                    <a:pt x="1913431" y="4920"/>
                  </a:lnTo>
                  <a:cubicBezTo>
                    <a:pt x="1907130" y="12805"/>
                    <a:pt x="1899001" y="20890"/>
                    <a:pt x="1897181" y="31076"/>
                  </a:cubicBezTo>
                  <a:cubicBezTo>
                    <a:pt x="1906234" y="55010"/>
                    <a:pt x="1933219" y="87426"/>
                    <a:pt x="1956684" y="98653"/>
                  </a:cubicBezTo>
                  <a:cubicBezTo>
                    <a:pt x="1960252" y="100358"/>
                    <a:pt x="1960946" y="100382"/>
                    <a:pt x="1964295" y="101186"/>
                  </a:cubicBezTo>
                  <a:cubicBezTo>
                    <a:pt x="1970560" y="108029"/>
                    <a:pt x="1976295" y="114239"/>
                    <a:pt x="1980789" y="122465"/>
                  </a:cubicBezTo>
                  <a:cubicBezTo>
                    <a:pt x="1959984" y="156287"/>
                    <a:pt x="1939746" y="190322"/>
                    <a:pt x="1918631" y="224040"/>
                  </a:cubicBezTo>
                  <a:cubicBezTo>
                    <a:pt x="1906697" y="243091"/>
                    <a:pt x="1895695" y="266495"/>
                    <a:pt x="1878635" y="281455"/>
                  </a:cubicBezTo>
                  <a:cubicBezTo>
                    <a:pt x="1867238" y="291452"/>
                    <a:pt x="1858050" y="295057"/>
                    <a:pt x="1843571" y="299020"/>
                  </a:cubicBezTo>
                  <a:lnTo>
                    <a:pt x="1823735" y="270970"/>
                  </a:lnTo>
                  <a:cubicBezTo>
                    <a:pt x="1768256" y="289954"/>
                    <a:pt x="1724370" y="321822"/>
                    <a:pt x="1673787" y="350073"/>
                  </a:cubicBezTo>
                  <a:cubicBezTo>
                    <a:pt x="1631526" y="373666"/>
                    <a:pt x="1585649" y="390714"/>
                    <a:pt x="1539175" y="403932"/>
                  </a:cubicBezTo>
                  <a:cubicBezTo>
                    <a:pt x="1462520" y="425741"/>
                    <a:pt x="1378097" y="444524"/>
                    <a:pt x="1298642" y="451240"/>
                  </a:cubicBezTo>
                  <a:cubicBezTo>
                    <a:pt x="1260412" y="454473"/>
                    <a:pt x="1220337" y="452348"/>
                    <a:pt x="1181906" y="452214"/>
                  </a:cubicBezTo>
                  <a:cubicBezTo>
                    <a:pt x="1112077" y="451976"/>
                    <a:pt x="1042241" y="451550"/>
                    <a:pt x="972412" y="451648"/>
                  </a:cubicBezTo>
                  <a:cubicBezTo>
                    <a:pt x="902820" y="451745"/>
                    <a:pt x="833228" y="452001"/>
                    <a:pt x="763636" y="452147"/>
                  </a:cubicBezTo>
                  <a:cubicBezTo>
                    <a:pt x="723872" y="452226"/>
                    <a:pt x="682500" y="454589"/>
                    <a:pt x="643028" y="450028"/>
                  </a:cubicBezTo>
                  <a:cubicBezTo>
                    <a:pt x="536893" y="437760"/>
                    <a:pt x="427774" y="412900"/>
                    <a:pt x="331277" y="365678"/>
                  </a:cubicBezTo>
                  <a:cubicBezTo>
                    <a:pt x="313621" y="357038"/>
                    <a:pt x="296086" y="347960"/>
                    <a:pt x="279178" y="337926"/>
                  </a:cubicBezTo>
                  <a:cubicBezTo>
                    <a:pt x="255859" y="324087"/>
                    <a:pt x="190803" y="275592"/>
                    <a:pt x="162856" y="283702"/>
                  </a:cubicBezTo>
                  <a:cubicBezTo>
                    <a:pt x="151897" y="286886"/>
                    <a:pt x="141394" y="295598"/>
                    <a:pt x="133278" y="303404"/>
                  </a:cubicBezTo>
                  <a:cubicBezTo>
                    <a:pt x="112516" y="289200"/>
                    <a:pt x="94178" y="268480"/>
                    <a:pt x="76545" y="250641"/>
                  </a:cubicBezTo>
                  <a:cubicBezTo>
                    <a:pt x="50797" y="224594"/>
                    <a:pt x="17042" y="193756"/>
                    <a:pt x="-12" y="161243"/>
                  </a:cubicBezTo>
                  <a:cubicBezTo>
                    <a:pt x="31131" y="154412"/>
                    <a:pt x="65975" y="139604"/>
                    <a:pt x="91273" y="120024"/>
                  </a:cubicBezTo>
                  <a:cubicBezTo>
                    <a:pt x="94068" y="125765"/>
                    <a:pt x="95998" y="129077"/>
                    <a:pt x="101088" y="133321"/>
                  </a:cubicBezTo>
                  <a:lnTo>
                    <a:pt x="105770" y="136974"/>
                  </a:lnTo>
                  <a:cubicBezTo>
                    <a:pt x="109503" y="139933"/>
                    <a:pt x="112200" y="141766"/>
                    <a:pt x="116529" y="143927"/>
                  </a:cubicBezTo>
                  <a:lnTo>
                    <a:pt x="120992" y="146107"/>
                  </a:lnTo>
                  <a:cubicBezTo>
                    <a:pt x="138015" y="155958"/>
                    <a:pt x="155361" y="164232"/>
                    <a:pt x="172744" y="173383"/>
                  </a:cubicBezTo>
                  <a:cubicBezTo>
                    <a:pt x="178291" y="176300"/>
                    <a:pt x="182814" y="178955"/>
                    <a:pt x="188818" y="180927"/>
                  </a:cubicBezTo>
                  <a:cubicBezTo>
                    <a:pt x="217641" y="190407"/>
                    <a:pt x="255487" y="201805"/>
                    <a:pt x="282325" y="215699"/>
                  </a:cubicBezTo>
                  <a:cubicBezTo>
                    <a:pt x="290545" y="219955"/>
                    <a:pt x="297370" y="225995"/>
                    <a:pt x="305918" y="229983"/>
                  </a:cubicBezTo>
                  <a:cubicBezTo>
                    <a:pt x="343789" y="247651"/>
                    <a:pt x="383669" y="262818"/>
                    <a:pt x="422289" y="278946"/>
                  </a:cubicBezTo>
                  <a:cubicBezTo>
                    <a:pt x="499735" y="311295"/>
                    <a:pt x="583982" y="345196"/>
                    <a:pt x="668022" y="355090"/>
                  </a:cubicBezTo>
                  <a:cubicBezTo>
                    <a:pt x="727166" y="362055"/>
                    <a:pt x="785269" y="359498"/>
                    <a:pt x="844084" y="350712"/>
                  </a:cubicBezTo>
                  <a:cubicBezTo>
                    <a:pt x="869735" y="346876"/>
                    <a:pt x="895362" y="343893"/>
                    <a:pt x="919764" y="334486"/>
                  </a:cubicBezTo>
                  <a:cubicBezTo>
                    <a:pt x="940307" y="326565"/>
                    <a:pt x="969173" y="301663"/>
                    <a:pt x="988528" y="299690"/>
                  </a:cubicBezTo>
                  <a:cubicBezTo>
                    <a:pt x="1002794" y="298229"/>
                    <a:pt x="1042765" y="319843"/>
                    <a:pt x="1057810" y="325189"/>
                  </a:cubicBezTo>
                  <a:cubicBezTo>
                    <a:pt x="1087577" y="335771"/>
                    <a:pt x="1118415" y="343917"/>
                    <a:pt x="1149485" y="349586"/>
                  </a:cubicBezTo>
                  <a:cubicBezTo>
                    <a:pt x="1188944" y="356789"/>
                    <a:pt x="1229281" y="354590"/>
                    <a:pt x="1269003" y="351309"/>
                  </a:cubicBezTo>
                  <a:cubicBezTo>
                    <a:pt x="1359850" y="343814"/>
                    <a:pt x="1450971" y="323758"/>
                    <a:pt x="1535510" y="289327"/>
                  </a:cubicBezTo>
                  <a:cubicBezTo>
                    <a:pt x="1589594" y="267299"/>
                    <a:pt x="1641255" y="237039"/>
                    <a:pt x="1693172" y="211041"/>
                  </a:cubicBezTo>
                  <a:lnTo>
                    <a:pt x="1707054" y="204009"/>
                  </a:lnTo>
                  <a:cubicBezTo>
                    <a:pt x="1732718" y="190918"/>
                    <a:pt x="1761918" y="184300"/>
                    <a:pt x="1787545" y="171465"/>
                  </a:cubicBezTo>
                  <a:lnTo>
                    <a:pt x="1847109" y="141589"/>
                  </a:lnTo>
                  <a:lnTo>
                    <a:pt x="1868419" y="129412"/>
                  </a:lnTo>
                  <a:cubicBezTo>
                    <a:pt x="1874635" y="126179"/>
                    <a:pt x="1878696" y="124072"/>
                    <a:pt x="1883914" y="119317"/>
                  </a:cubicBezTo>
                  <a:lnTo>
                    <a:pt x="1889728" y="114191"/>
                  </a:lnTo>
                  <a:cubicBezTo>
                    <a:pt x="1902965" y="107298"/>
                    <a:pt x="1914643" y="93380"/>
                    <a:pt x="1922783" y="80680"/>
                  </a:cubicBezTo>
                  <a:cubicBezTo>
                    <a:pt x="1919818" y="76076"/>
                    <a:pt x="1917011" y="71553"/>
                    <a:pt x="1913370" y="67443"/>
                  </a:cubicBezTo>
                  <a:cubicBezTo>
                    <a:pt x="1905875" y="58992"/>
                    <a:pt x="1897790" y="48471"/>
                    <a:pt x="1893229" y="38048"/>
                  </a:cubicBezTo>
                  <a:cubicBezTo>
                    <a:pt x="1890441" y="31673"/>
                    <a:pt x="1891378" y="26090"/>
                    <a:pt x="1894307" y="19800"/>
                  </a:cubicBezTo>
                  <a:lnTo>
                    <a:pt x="1901126" y="9127"/>
                  </a:lnTo>
                  <a:cubicBezTo>
                    <a:pt x="1856351" y="17797"/>
                    <a:pt x="1815223" y="55570"/>
                    <a:pt x="1770594" y="64520"/>
                  </a:cubicBezTo>
                  <a:close/>
                </a:path>
              </a:pathLst>
            </a:custGeom>
            <a:gradFill>
              <a:gsLst>
                <a:gs pos="0">
                  <a:srgbClr val="F8AF9B"/>
                </a:gs>
                <a:gs pos="50000">
                  <a:srgbClr val="FABEA4"/>
                </a:gs>
                <a:gs pos="100000">
                  <a:srgbClr val="FDCEAE"/>
                </a:gs>
              </a:gsLst>
              <a:lin ang="15818855" scaled="1"/>
            </a:gradFill>
            <a:ln w="6089" cap="flat">
              <a:noFill/>
              <a:prstDash val="solid"/>
              <a:miter/>
            </a:ln>
          </p:spPr>
          <p:txBody>
            <a:bodyPr rtlCol="0" anchor="ctr"/>
            <a:lstStyle/>
            <a:p>
              <a:endParaRPr lang="it-IT"/>
            </a:p>
          </p:txBody>
        </p:sp>
        <p:sp>
          <p:nvSpPr>
            <p:cNvPr id="32" name="Figura a mano libera: forma 31">
              <a:extLst>
                <a:ext uri="{FF2B5EF4-FFF2-40B4-BE49-F238E27FC236}">
                  <a16:creationId xmlns:a16="http://schemas.microsoft.com/office/drawing/2014/main" id="{500102CD-3FC1-084F-DF3E-8BE7601A569C}"/>
                </a:ext>
              </a:extLst>
            </p:cNvPr>
            <p:cNvSpPr/>
            <p:nvPr/>
          </p:nvSpPr>
          <p:spPr>
            <a:xfrm>
              <a:off x="7120892" y="2522584"/>
              <a:ext cx="457482" cy="1372385"/>
            </a:xfrm>
            <a:custGeom>
              <a:avLst/>
              <a:gdLst>
                <a:gd name="connsiteX0" fmla="*/ 1523 w 457482"/>
                <a:gd name="connsiteY0" fmla="*/ -7 h 1372385"/>
                <a:gd name="connsiteX1" fmla="*/ 149224 w 457482"/>
                <a:gd name="connsiteY1" fmla="*/ 128796 h 1372385"/>
                <a:gd name="connsiteX2" fmla="*/ 238427 w 457482"/>
                <a:gd name="connsiteY2" fmla="*/ 247376 h 1372385"/>
                <a:gd name="connsiteX3" fmla="*/ 440031 w 457482"/>
                <a:gd name="connsiteY3" fmla="*/ 768427 h 1372385"/>
                <a:gd name="connsiteX4" fmla="*/ 449456 w 457482"/>
                <a:gd name="connsiteY4" fmla="*/ 1150336 h 1372385"/>
                <a:gd name="connsiteX5" fmla="*/ 419793 w 457482"/>
                <a:gd name="connsiteY5" fmla="*/ 1328888 h 1372385"/>
                <a:gd name="connsiteX6" fmla="*/ 402142 w 457482"/>
                <a:gd name="connsiteY6" fmla="*/ 1372379 h 1372385"/>
                <a:gd name="connsiteX7" fmla="*/ 293127 w 457482"/>
                <a:gd name="connsiteY7" fmla="*/ 1358826 h 1372385"/>
                <a:gd name="connsiteX8" fmla="*/ 30553 w 457482"/>
                <a:gd name="connsiteY8" fmla="*/ 1340950 h 1372385"/>
                <a:gd name="connsiteX9" fmla="*/ 55437 w 457482"/>
                <a:gd name="connsiteY9" fmla="*/ 1253037 h 1372385"/>
                <a:gd name="connsiteX10" fmla="*/ 118806 w 457482"/>
                <a:gd name="connsiteY10" fmla="*/ 814821 h 1372385"/>
                <a:gd name="connsiteX11" fmla="*/ 123945 w 457482"/>
                <a:gd name="connsiteY11" fmla="*/ 458575 h 1372385"/>
                <a:gd name="connsiteX12" fmla="*/ 45019 w 457482"/>
                <a:gd name="connsiteY12" fmla="*/ 102847 h 1372385"/>
                <a:gd name="connsiteX13" fmla="*/ 5206 w 457482"/>
                <a:gd name="connsiteY13" fmla="*/ 22101 h 1372385"/>
                <a:gd name="connsiteX14" fmla="*/ 1523 w 457482"/>
                <a:gd name="connsiteY14" fmla="*/ -7 h 137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482" h="1372385">
                  <a:moveTo>
                    <a:pt x="1523" y="-7"/>
                  </a:moveTo>
                  <a:cubicBezTo>
                    <a:pt x="54530" y="38710"/>
                    <a:pt x="104949" y="80210"/>
                    <a:pt x="149224" y="128796"/>
                  </a:cubicBezTo>
                  <a:cubicBezTo>
                    <a:pt x="182876" y="165729"/>
                    <a:pt x="210676" y="206011"/>
                    <a:pt x="238427" y="247376"/>
                  </a:cubicBezTo>
                  <a:cubicBezTo>
                    <a:pt x="343692" y="404278"/>
                    <a:pt x="410964" y="581789"/>
                    <a:pt x="440031" y="768427"/>
                  </a:cubicBezTo>
                  <a:cubicBezTo>
                    <a:pt x="459977" y="896524"/>
                    <a:pt x="462333" y="1021521"/>
                    <a:pt x="449456" y="1150336"/>
                  </a:cubicBezTo>
                  <a:cubicBezTo>
                    <a:pt x="443459" y="1210381"/>
                    <a:pt x="437985" y="1271011"/>
                    <a:pt x="419793" y="1328888"/>
                  </a:cubicBezTo>
                  <a:cubicBezTo>
                    <a:pt x="415111" y="1343793"/>
                    <a:pt x="407871" y="1357852"/>
                    <a:pt x="402142" y="1372379"/>
                  </a:cubicBezTo>
                  <a:cubicBezTo>
                    <a:pt x="366682" y="1364500"/>
                    <a:pt x="329159" y="1362637"/>
                    <a:pt x="293127" y="1358826"/>
                  </a:cubicBezTo>
                  <a:cubicBezTo>
                    <a:pt x="205848" y="1349602"/>
                    <a:pt x="118319" y="1342301"/>
                    <a:pt x="30553" y="1340950"/>
                  </a:cubicBezTo>
                  <a:cubicBezTo>
                    <a:pt x="31868" y="1313758"/>
                    <a:pt x="48155" y="1279876"/>
                    <a:pt x="55437" y="1253037"/>
                  </a:cubicBezTo>
                  <a:cubicBezTo>
                    <a:pt x="93904" y="1111205"/>
                    <a:pt x="109832" y="961117"/>
                    <a:pt x="118806" y="814821"/>
                  </a:cubicBezTo>
                  <a:cubicBezTo>
                    <a:pt x="126064" y="696637"/>
                    <a:pt x="132706" y="576936"/>
                    <a:pt x="123945" y="458575"/>
                  </a:cubicBezTo>
                  <a:cubicBezTo>
                    <a:pt x="115293" y="341815"/>
                    <a:pt x="89112" y="211436"/>
                    <a:pt x="45019" y="102847"/>
                  </a:cubicBezTo>
                  <a:cubicBezTo>
                    <a:pt x="33512" y="74511"/>
                    <a:pt x="19246" y="49036"/>
                    <a:pt x="5206" y="22101"/>
                  </a:cubicBezTo>
                  <a:cubicBezTo>
                    <a:pt x="518" y="13102"/>
                    <a:pt x="-1777" y="9449"/>
                    <a:pt x="1523" y="-7"/>
                  </a:cubicBezTo>
                  <a:close/>
                </a:path>
              </a:pathLst>
            </a:custGeom>
            <a:solidFill>
              <a:srgbClr val="F8AD9D"/>
            </a:solidFill>
            <a:ln w="6089" cap="flat">
              <a:noFill/>
              <a:prstDash val="solid"/>
              <a:miter/>
            </a:ln>
          </p:spPr>
          <p:txBody>
            <a:bodyPr rtlCol="0" anchor="ctr"/>
            <a:lstStyle/>
            <a:p>
              <a:endParaRPr lang="it-IT"/>
            </a:p>
          </p:txBody>
        </p:sp>
        <p:sp>
          <p:nvSpPr>
            <p:cNvPr id="33" name="Figura a mano libera: forma 32">
              <a:extLst>
                <a:ext uri="{FF2B5EF4-FFF2-40B4-BE49-F238E27FC236}">
                  <a16:creationId xmlns:a16="http://schemas.microsoft.com/office/drawing/2014/main" id="{897F087E-E802-FCF1-18B6-B0C3F9424474}"/>
                </a:ext>
              </a:extLst>
            </p:cNvPr>
            <p:cNvSpPr/>
            <p:nvPr/>
          </p:nvSpPr>
          <p:spPr>
            <a:xfrm>
              <a:off x="5576995" y="3854533"/>
              <a:ext cx="1390197" cy="970517"/>
            </a:xfrm>
            <a:custGeom>
              <a:avLst/>
              <a:gdLst>
                <a:gd name="connsiteX0" fmla="*/ 1390186 w 1390197"/>
                <a:gd name="connsiteY0" fmla="*/ 815283 h 970517"/>
                <a:gd name="connsiteX1" fmla="*/ 1252494 w 1390197"/>
                <a:gd name="connsiteY1" fmla="*/ 897265 h 970517"/>
                <a:gd name="connsiteX2" fmla="*/ 955337 w 1390197"/>
                <a:gd name="connsiteY2" fmla="*/ 965712 h 970517"/>
                <a:gd name="connsiteX3" fmla="*/ 837621 w 1390197"/>
                <a:gd name="connsiteY3" fmla="*/ 960750 h 970517"/>
                <a:gd name="connsiteX4" fmla="*/ 773564 w 1390197"/>
                <a:gd name="connsiteY4" fmla="*/ 941511 h 970517"/>
                <a:gd name="connsiteX5" fmla="*/ 720843 w 1390197"/>
                <a:gd name="connsiteY5" fmla="*/ 915866 h 970517"/>
                <a:gd name="connsiteX6" fmla="*/ 696824 w 1390197"/>
                <a:gd name="connsiteY6" fmla="*/ 904553 h 970517"/>
                <a:gd name="connsiteX7" fmla="*/ 653321 w 1390197"/>
                <a:gd name="connsiteY7" fmla="*/ 926460 h 970517"/>
                <a:gd name="connsiteX8" fmla="*/ 529493 w 1390197"/>
                <a:gd name="connsiteY8" fmla="*/ 966468 h 970517"/>
                <a:gd name="connsiteX9" fmla="*/ 421689 w 1390197"/>
                <a:gd name="connsiteY9" fmla="*/ 969451 h 970517"/>
                <a:gd name="connsiteX10" fmla="*/ 96002 w 1390197"/>
                <a:gd name="connsiteY10" fmla="*/ 893783 h 970517"/>
                <a:gd name="connsiteX11" fmla="*/ 32041 w 1390197"/>
                <a:gd name="connsiteY11" fmla="*/ 864302 h 970517"/>
                <a:gd name="connsiteX12" fmla="*/ 52 w 1390197"/>
                <a:gd name="connsiteY12" fmla="*/ 802905 h 970517"/>
                <a:gd name="connsiteX13" fmla="*/ 22726 w 1390197"/>
                <a:gd name="connsiteY13" fmla="*/ 743219 h 970517"/>
                <a:gd name="connsiteX14" fmla="*/ 87386 w 1390197"/>
                <a:gd name="connsiteY14" fmla="*/ 716673 h 970517"/>
                <a:gd name="connsiteX15" fmla="*/ 185095 w 1390197"/>
                <a:gd name="connsiteY15" fmla="*/ 758690 h 970517"/>
                <a:gd name="connsiteX16" fmla="*/ 469898 w 1390197"/>
                <a:gd name="connsiteY16" fmla="*/ 810017 h 970517"/>
                <a:gd name="connsiteX17" fmla="*/ 613113 w 1390197"/>
                <a:gd name="connsiteY17" fmla="*/ 751360 h 970517"/>
                <a:gd name="connsiteX18" fmla="*/ 613630 w 1390197"/>
                <a:gd name="connsiteY18" fmla="*/ 627446 h 970517"/>
                <a:gd name="connsiteX19" fmla="*/ 605721 w 1390197"/>
                <a:gd name="connsiteY19" fmla="*/ 556332 h 970517"/>
                <a:gd name="connsiteX20" fmla="*/ 604236 w 1390197"/>
                <a:gd name="connsiteY20" fmla="*/ 553227 h 970517"/>
                <a:gd name="connsiteX21" fmla="*/ 485448 w 1390197"/>
                <a:gd name="connsiteY21" fmla="*/ 473668 h 970517"/>
                <a:gd name="connsiteX22" fmla="*/ 421348 w 1390197"/>
                <a:gd name="connsiteY22" fmla="*/ 439864 h 970517"/>
                <a:gd name="connsiteX23" fmla="*/ 359331 w 1390197"/>
                <a:gd name="connsiteY23" fmla="*/ 376574 h 970517"/>
                <a:gd name="connsiteX24" fmla="*/ 323061 w 1390197"/>
                <a:gd name="connsiteY24" fmla="*/ 213553 h 970517"/>
                <a:gd name="connsiteX25" fmla="*/ 434250 w 1390197"/>
                <a:gd name="connsiteY25" fmla="*/ 39032 h 970517"/>
                <a:gd name="connsiteX26" fmla="*/ 521225 w 1390197"/>
                <a:gd name="connsiteY26" fmla="*/ 3420 h 970517"/>
                <a:gd name="connsiteX27" fmla="*/ 594707 w 1390197"/>
                <a:gd name="connsiteY27" fmla="*/ 102 h 970517"/>
                <a:gd name="connsiteX28" fmla="*/ 716989 w 1390197"/>
                <a:gd name="connsiteY28" fmla="*/ 108 h 970517"/>
                <a:gd name="connsiteX29" fmla="*/ 817937 w 1390197"/>
                <a:gd name="connsiteY29" fmla="*/ 498 h 970517"/>
                <a:gd name="connsiteX30" fmla="*/ 888449 w 1390197"/>
                <a:gd name="connsiteY30" fmla="*/ 4327 h 970517"/>
                <a:gd name="connsiteX31" fmla="*/ 1055786 w 1390197"/>
                <a:gd name="connsiteY31" fmla="*/ 129325 h 970517"/>
                <a:gd name="connsiteX32" fmla="*/ 1083568 w 1390197"/>
                <a:gd name="connsiteY32" fmla="*/ 290160 h 970517"/>
                <a:gd name="connsiteX33" fmla="*/ 1082064 w 1390197"/>
                <a:gd name="connsiteY33" fmla="*/ 295986 h 970517"/>
                <a:gd name="connsiteX34" fmla="*/ 918666 w 1390197"/>
                <a:gd name="connsiteY34" fmla="*/ 473522 h 970517"/>
                <a:gd name="connsiteX35" fmla="*/ 811447 w 1390197"/>
                <a:gd name="connsiteY35" fmla="*/ 534048 h 970517"/>
                <a:gd name="connsiteX36" fmla="*/ 793126 w 1390197"/>
                <a:gd name="connsiteY36" fmla="*/ 563358 h 970517"/>
                <a:gd name="connsiteX37" fmla="*/ 787117 w 1390197"/>
                <a:gd name="connsiteY37" fmla="*/ 625503 h 970517"/>
                <a:gd name="connsiteX38" fmla="*/ 787427 w 1390197"/>
                <a:gd name="connsiteY38" fmla="*/ 748175 h 970517"/>
                <a:gd name="connsiteX39" fmla="*/ 856490 w 1390197"/>
                <a:gd name="connsiteY39" fmla="*/ 800732 h 970517"/>
                <a:gd name="connsiteX40" fmla="*/ 984075 w 1390197"/>
                <a:gd name="connsiteY40" fmla="*/ 803009 h 970517"/>
                <a:gd name="connsiteX41" fmla="*/ 1279369 w 1390197"/>
                <a:gd name="connsiteY41" fmla="*/ 706207 h 970517"/>
                <a:gd name="connsiteX42" fmla="*/ 1309099 w 1390197"/>
                <a:gd name="connsiteY42" fmla="*/ 698846 h 970517"/>
                <a:gd name="connsiteX43" fmla="*/ 1364706 w 1390197"/>
                <a:gd name="connsiteY43" fmla="*/ 729240 h 970517"/>
                <a:gd name="connsiteX44" fmla="*/ 1390186 w 1390197"/>
                <a:gd name="connsiteY44" fmla="*/ 815283 h 97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90197" h="970517">
                  <a:moveTo>
                    <a:pt x="1390186" y="815283"/>
                  </a:moveTo>
                  <a:cubicBezTo>
                    <a:pt x="1356017" y="858414"/>
                    <a:pt x="1302371" y="877959"/>
                    <a:pt x="1252494" y="897265"/>
                  </a:cubicBezTo>
                  <a:cubicBezTo>
                    <a:pt x="1155004" y="934996"/>
                    <a:pt x="1060200" y="960415"/>
                    <a:pt x="955337" y="965712"/>
                  </a:cubicBezTo>
                  <a:cubicBezTo>
                    <a:pt x="916066" y="967697"/>
                    <a:pt x="876399" y="968130"/>
                    <a:pt x="837621" y="960750"/>
                  </a:cubicBezTo>
                  <a:cubicBezTo>
                    <a:pt x="815666" y="956574"/>
                    <a:pt x="794180" y="950144"/>
                    <a:pt x="773564" y="941511"/>
                  </a:cubicBezTo>
                  <a:cubicBezTo>
                    <a:pt x="755590" y="933979"/>
                    <a:pt x="737788" y="925486"/>
                    <a:pt x="720843" y="915866"/>
                  </a:cubicBezTo>
                  <a:cubicBezTo>
                    <a:pt x="714980" y="912541"/>
                    <a:pt x="703278" y="903609"/>
                    <a:pt x="696824" y="904553"/>
                  </a:cubicBezTo>
                  <a:cubicBezTo>
                    <a:pt x="686096" y="906130"/>
                    <a:pt x="664263" y="921485"/>
                    <a:pt x="653321" y="926460"/>
                  </a:cubicBezTo>
                  <a:cubicBezTo>
                    <a:pt x="613490" y="944579"/>
                    <a:pt x="573026" y="960123"/>
                    <a:pt x="529493" y="966468"/>
                  </a:cubicBezTo>
                  <a:cubicBezTo>
                    <a:pt x="493637" y="971698"/>
                    <a:pt x="457776" y="970797"/>
                    <a:pt x="421689" y="969451"/>
                  </a:cubicBezTo>
                  <a:cubicBezTo>
                    <a:pt x="306616" y="965152"/>
                    <a:pt x="201814" y="938594"/>
                    <a:pt x="96002" y="893783"/>
                  </a:cubicBezTo>
                  <a:cubicBezTo>
                    <a:pt x="76494" y="885521"/>
                    <a:pt x="48340" y="877745"/>
                    <a:pt x="32041" y="864302"/>
                  </a:cubicBezTo>
                  <a:cubicBezTo>
                    <a:pt x="13605" y="849105"/>
                    <a:pt x="1020" y="826919"/>
                    <a:pt x="52" y="802905"/>
                  </a:cubicBezTo>
                  <a:cubicBezTo>
                    <a:pt x="-843" y="780816"/>
                    <a:pt x="7669" y="759281"/>
                    <a:pt x="22726" y="743219"/>
                  </a:cubicBezTo>
                  <a:cubicBezTo>
                    <a:pt x="38623" y="726251"/>
                    <a:pt x="63732" y="714147"/>
                    <a:pt x="87386" y="716673"/>
                  </a:cubicBezTo>
                  <a:cubicBezTo>
                    <a:pt x="121312" y="720296"/>
                    <a:pt x="153763" y="745435"/>
                    <a:pt x="185095" y="758690"/>
                  </a:cubicBezTo>
                  <a:cubicBezTo>
                    <a:pt x="273574" y="796104"/>
                    <a:pt x="374114" y="811569"/>
                    <a:pt x="469898" y="810017"/>
                  </a:cubicBezTo>
                  <a:cubicBezTo>
                    <a:pt x="530223" y="809042"/>
                    <a:pt x="571583" y="795112"/>
                    <a:pt x="613113" y="751360"/>
                  </a:cubicBezTo>
                  <a:cubicBezTo>
                    <a:pt x="614952" y="710080"/>
                    <a:pt x="614306" y="668745"/>
                    <a:pt x="613630" y="627446"/>
                  </a:cubicBezTo>
                  <a:cubicBezTo>
                    <a:pt x="613265" y="605022"/>
                    <a:pt x="615171" y="577185"/>
                    <a:pt x="605721" y="556332"/>
                  </a:cubicBezTo>
                  <a:lnTo>
                    <a:pt x="604236" y="553227"/>
                  </a:lnTo>
                  <a:cubicBezTo>
                    <a:pt x="584302" y="508378"/>
                    <a:pt x="526674" y="490588"/>
                    <a:pt x="485448" y="473668"/>
                  </a:cubicBezTo>
                  <a:cubicBezTo>
                    <a:pt x="463073" y="464493"/>
                    <a:pt x="441459" y="453338"/>
                    <a:pt x="421348" y="439864"/>
                  </a:cubicBezTo>
                  <a:cubicBezTo>
                    <a:pt x="396909" y="423492"/>
                    <a:pt x="376165" y="400557"/>
                    <a:pt x="359331" y="376574"/>
                  </a:cubicBezTo>
                  <a:cubicBezTo>
                    <a:pt x="325405" y="328262"/>
                    <a:pt x="312455" y="272076"/>
                    <a:pt x="323061" y="213553"/>
                  </a:cubicBezTo>
                  <a:cubicBezTo>
                    <a:pt x="334757" y="148997"/>
                    <a:pt x="379502" y="75520"/>
                    <a:pt x="434250" y="39032"/>
                  </a:cubicBezTo>
                  <a:cubicBezTo>
                    <a:pt x="460345" y="21637"/>
                    <a:pt x="490258" y="8790"/>
                    <a:pt x="521225" y="3420"/>
                  </a:cubicBezTo>
                  <a:cubicBezTo>
                    <a:pt x="545067" y="-720"/>
                    <a:pt x="570566" y="248"/>
                    <a:pt x="594707" y="102"/>
                  </a:cubicBezTo>
                  <a:cubicBezTo>
                    <a:pt x="635464" y="-142"/>
                    <a:pt x="676233" y="16"/>
                    <a:pt x="716989" y="108"/>
                  </a:cubicBezTo>
                  <a:cubicBezTo>
                    <a:pt x="750640" y="181"/>
                    <a:pt x="784286" y="297"/>
                    <a:pt x="817937" y="498"/>
                  </a:cubicBezTo>
                  <a:cubicBezTo>
                    <a:pt x="841488" y="638"/>
                    <a:pt x="865294" y="-574"/>
                    <a:pt x="888449" y="4327"/>
                  </a:cubicBezTo>
                  <a:cubicBezTo>
                    <a:pt x="952871" y="17953"/>
                    <a:pt x="1021172" y="74503"/>
                    <a:pt x="1055786" y="129325"/>
                  </a:cubicBezTo>
                  <a:cubicBezTo>
                    <a:pt x="1084664" y="175050"/>
                    <a:pt x="1096853" y="237463"/>
                    <a:pt x="1083568" y="290160"/>
                  </a:cubicBezTo>
                  <a:lnTo>
                    <a:pt x="1082064" y="295986"/>
                  </a:lnTo>
                  <a:cubicBezTo>
                    <a:pt x="1060413" y="383326"/>
                    <a:pt x="999558" y="439730"/>
                    <a:pt x="918666" y="473522"/>
                  </a:cubicBezTo>
                  <a:cubicBezTo>
                    <a:pt x="880460" y="489486"/>
                    <a:pt x="840672" y="503367"/>
                    <a:pt x="811447" y="534048"/>
                  </a:cubicBezTo>
                  <a:cubicBezTo>
                    <a:pt x="803270" y="542633"/>
                    <a:pt x="796609" y="551881"/>
                    <a:pt x="793126" y="563358"/>
                  </a:cubicBezTo>
                  <a:cubicBezTo>
                    <a:pt x="787288" y="582586"/>
                    <a:pt x="787702" y="605606"/>
                    <a:pt x="787117" y="625503"/>
                  </a:cubicBezTo>
                  <a:cubicBezTo>
                    <a:pt x="785905" y="666358"/>
                    <a:pt x="786855" y="707309"/>
                    <a:pt x="787427" y="748175"/>
                  </a:cubicBezTo>
                  <a:cubicBezTo>
                    <a:pt x="806052" y="772962"/>
                    <a:pt x="827131" y="789839"/>
                    <a:pt x="856490" y="800732"/>
                  </a:cubicBezTo>
                  <a:cubicBezTo>
                    <a:pt x="897326" y="815892"/>
                    <a:pt x="942125" y="809737"/>
                    <a:pt x="984075" y="803009"/>
                  </a:cubicBezTo>
                  <a:cubicBezTo>
                    <a:pt x="1089078" y="786174"/>
                    <a:pt x="1182951" y="749789"/>
                    <a:pt x="1279369" y="706207"/>
                  </a:cubicBezTo>
                  <a:lnTo>
                    <a:pt x="1309099" y="698846"/>
                  </a:lnTo>
                  <a:cubicBezTo>
                    <a:pt x="1333648" y="702024"/>
                    <a:pt x="1348967" y="709714"/>
                    <a:pt x="1364706" y="729240"/>
                  </a:cubicBezTo>
                  <a:cubicBezTo>
                    <a:pt x="1385516" y="755062"/>
                    <a:pt x="1389979" y="783446"/>
                    <a:pt x="1390186" y="815283"/>
                  </a:cubicBezTo>
                  <a:close/>
                </a:path>
              </a:pathLst>
            </a:custGeom>
            <a:solidFill>
              <a:srgbClr val="494E62"/>
            </a:solidFill>
            <a:ln w="6089" cap="flat">
              <a:noFill/>
              <a:prstDash val="solid"/>
              <a:miter/>
            </a:ln>
          </p:spPr>
          <p:txBody>
            <a:bodyPr rtlCol="0" anchor="ctr"/>
            <a:lstStyle/>
            <a:p>
              <a:endParaRPr lang="it-IT"/>
            </a:p>
          </p:txBody>
        </p:sp>
        <p:sp>
          <p:nvSpPr>
            <p:cNvPr id="34" name="Figura a mano libera: forma 33">
              <a:extLst>
                <a:ext uri="{FF2B5EF4-FFF2-40B4-BE49-F238E27FC236}">
                  <a16:creationId xmlns:a16="http://schemas.microsoft.com/office/drawing/2014/main" id="{B657389A-8481-6C06-418E-DE150CA6B497}"/>
                </a:ext>
              </a:extLst>
            </p:cNvPr>
            <p:cNvSpPr/>
            <p:nvPr/>
          </p:nvSpPr>
          <p:spPr>
            <a:xfrm>
              <a:off x="6064466" y="4017790"/>
              <a:ext cx="431043" cy="251643"/>
            </a:xfrm>
            <a:custGeom>
              <a:avLst/>
              <a:gdLst>
                <a:gd name="connsiteX0" fmla="*/ 81410 w 431043"/>
                <a:gd name="connsiteY0" fmla="*/ 2854 h 251643"/>
                <a:gd name="connsiteX1" fmla="*/ 249655 w 431043"/>
                <a:gd name="connsiteY1" fmla="*/ 1886 h 251643"/>
                <a:gd name="connsiteX2" fmla="*/ 370159 w 431043"/>
                <a:gd name="connsiteY2" fmla="*/ 6501 h 251643"/>
                <a:gd name="connsiteX3" fmla="*/ 427738 w 431043"/>
                <a:gd name="connsiteY3" fmla="*/ 62631 h 251643"/>
                <a:gd name="connsiteX4" fmla="*/ 425644 w 431043"/>
                <a:gd name="connsiteY4" fmla="*/ 105361 h 251643"/>
                <a:gd name="connsiteX5" fmla="*/ 285638 w 431043"/>
                <a:gd name="connsiteY5" fmla="*/ 190618 h 251643"/>
                <a:gd name="connsiteX6" fmla="*/ 215443 w 431043"/>
                <a:gd name="connsiteY6" fmla="*/ 251619 h 251643"/>
                <a:gd name="connsiteX7" fmla="*/ 98111 w 431043"/>
                <a:gd name="connsiteY7" fmla="*/ 172274 h 251643"/>
                <a:gd name="connsiteX8" fmla="*/ 38870 w 431043"/>
                <a:gd name="connsiteY8" fmla="*/ 148054 h 251643"/>
                <a:gd name="connsiteX9" fmla="*/ 1194 w 431043"/>
                <a:gd name="connsiteY9" fmla="*/ 100764 h 251643"/>
                <a:gd name="connsiteX10" fmla="*/ 13164 w 431043"/>
                <a:gd name="connsiteY10" fmla="*/ 46381 h 251643"/>
                <a:gd name="connsiteX11" fmla="*/ 81410 w 431043"/>
                <a:gd name="connsiteY11" fmla="*/ 2854 h 2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1043" h="251643">
                  <a:moveTo>
                    <a:pt x="81410" y="2854"/>
                  </a:moveTo>
                  <a:cubicBezTo>
                    <a:pt x="136712" y="-1079"/>
                    <a:pt x="194139" y="1862"/>
                    <a:pt x="249655" y="1886"/>
                  </a:cubicBezTo>
                  <a:cubicBezTo>
                    <a:pt x="284402" y="1898"/>
                    <a:pt x="337853" y="-4677"/>
                    <a:pt x="370159" y="6501"/>
                  </a:cubicBezTo>
                  <a:cubicBezTo>
                    <a:pt x="394994" y="15098"/>
                    <a:pt x="417655" y="38655"/>
                    <a:pt x="427738" y="62631"/>
                  </a:cubicBezTo>
                  <a:cubicBezTo>
                    <a:pt x="433352" y="75990"/>
                    <a:pt x="431215" y="92362"/>
                    <a:pt x="425644" y="105361"/>
                  </a:cubicBezTo>
                  <a:cubicBezTo>
                    <a:pt x="404316" y="155134"/>
                    <a:pt x="330693" y="170764"/>
                    <a:pt x="285638" y="190618"/>
                  </a:cubicBezTo>
                  <a:cubicBezTo>
                    <a:pt x="255780" y="205870"/>
                    <a:pt x="237399" y="227302"/>
                    <a:pt x="215443" y="251619"/>
                  </a:cubicBezTo>
                  <a:cubicBezTo>
                    <a:pt x="179947" y="216860"/>
                    <a:pt x="144853" y="189589"/>
                    <a:pt x="98111" y="172274"/>
                  </a:cubicBezTo>
                  <a:cubicBezTo>
                    <a:pt x="78366" y="164955"/>
                    <a:pt x="57080" y="158806"/>
                    <a:pt x="38870" y="148054"/>
                  </a:cubicBezTo>
                  <a:cubicBezTo>
                    <a:pt x="21779" y="137959"/>
                    <a:pt x="5090" y="120960"/>
                    <a:pt x="1194" y="100764"/>
                  </a:cubicBezTo>
                  <a:cubicBezTo>
                    <a:pt x="-2484" y="81670"/>
                    <a:pt x="2460" y="62333"/>
                    <a:pt x="13164" y="46381"/>
                  </a:cubicBezTo>
                  <a:cubicBezTo>
                    <a:pt x="29621" y="21838"/>
                    <a:pt x="52983" y="8492"/>
                    <a:pt x="81410" y="2854"/>
                  </a:cubicBezTo>
                  <a:close/>
                </a:path>
              </a:pathLst>
            </a:custGeom>
            <a:solidFill>
              <a:srgbClr val="FFDAB9"/>
            </a:solidFill>
            <a:ln w="6089" cap="flat">
              <a:noFill/>
              <a:prstDash val="solid"/>
              <a:miter/>
            </a:ln>
          </p:spPr>
          <p:txBody>
            <a:bodyPr rtlCol="0" anchor="ctr"/>
            <a:lstStyle/>
            <a:p>
              <a:endParaRPr lang="it-IT"/>
            </a:p>
          </p:txBody>
        </p:sp>
      </p:grpSp>
      <p:sp>
        <p:nvSpPr>
          <p:cNvPr id="35" name="Figura a mano libera: forma 34">
            <a:extLst>
              <a:ext uri="{FF2B5EF4-FFF2-40B4-BE49-F238E27FC236}">
                <a16:creationId xmlns:a16="http://schemas.microsoft.com/office/drawing/2014/main" id="{13CD8F28-9260-B7FF-D6F9-02DE99F22131}"/>
              </a:ext>
            </a:extLst>
          </p:cNvPr>
          <p:cNvSpPr/>
          <p:nvPr/>
        </p:nvSpPr>
        <p:spPr>
          <a:xfrm>
            <a:off x="11225721" y="755011"/>
            <a:ext cx="801550" cy="79084"/>
          </a:xfrm>
          <a:custGeom>
            <a:avLst/>
            <a:gdLst>
              <a:gd name="connsiteX0" fmla="*/ 112223 w 3303292"/>
              <a:gd name="connsiteY0" fmla="*/ 317845 h 489935"/>
              <a:gd name="connsiteX1" fmla="*/ 112223 w 3303292"/>
              <a:gd name="connsiteY1" fmla="*/ 317845 h 489935"/>
              <a:gd name="connsiteX2" fmla="*/ 76699 w 3303292"/>
              <a:gd name="connsiteY2" fmla="*/ 317845 h 489935"/>
              <a:gd name="connsiteX3" fmla="*/ 76699 w 3303292"/>
              <a:gd name="connsiteY3" fmla="*/ 321617 h 489935"/>
              <a:gd name="connsiteX4" fmla="*/ 84174 w 3303292"/>
              <a:gd name="connsiteY4" fmla="*/ 483877 h 489935"/>
              <a:gd name="connsiteX5" fmla="*/ 507 w 3303292"/>
              <a:gd name="connsiteY5" fmla="*/ 483877 h 489935"/>
              <a:gd name="connsiteX6" fmla="*/ 8050 w 3303292"/>
              <a:gd name="connsiteY6" fmla="*/ 332178 h 489935"/>
              <a:gd name="connsiteX7" fmla="*/ 507 w 3303292"/>
              <a:gd name="connsiteY7" fmla="*/ 53263 h 489935"/>
              <a:gd name="connsiteX8" fmla="*/ 135952 w 3303292"/>
              <a:gd name="connsiteY8" fmla="*/ 53263 h 489935"/>
              <a:gd name="connsiteX9" fmla="*/ 231415 w 3303292"/>
              <a:gd name="connsiteY9" fmla="*/ 85701 h 489935"/>
              <a:gd name="connsiteX10" fmla="*/ 267009 w 3303292"/>
              <a:gd name="connsiteY10" fmla="*/ 171838 h 489935"/>
              <a:gd name="connsiteX11" fmla="*/ 267009 w 3303292"/>
              <a:gd name="connsiteY11" fmla="*/ 171838 h 489935"/>
              <a:gd name="connsiteX12" fmla="*/ 246092 w 3303292"/>
              <a:gd name="connsiteY12" fmla="*/ 245767 h 489935"/>
              <a:gd name="connsiteX13" fmla="*/ 189650 w 3303292"/>
              <a:gd name="connsiteY13" fmla="*/ 298505 h 489935"/>
              <a:gd name="connsiteX14" fmla="*/ 189650 w 3303292"/>
              <a:gd name="connsiteY14" fmla="*/ 298505 h 489935"/>
              <a:gd name="connsiteX15" fmla="*/ 298212 w 3303292"/>
              <a:gd name="connsiteY15" fmla="*/ 452056 h 489935"/>
              <a:gd name="connsiteX16" fmla="*/ 222706 w 3303292"/>
              <a:gd name="connsiteY16" fmla="*/ 490735 h 489935"/>
              <a:gd name="connsiteX17" fmla="*/ 125322 w 3303292"/>
              <a:gd name="connsiteY17" fmla="*/ 317227 h 489935"/>
              <a:gd name="connsiteX18" fmla="*/ 112223 w 3303292"/>
              <a:gd name="connsiteY18" fmla="*/ 317845 h 489935"/>
              <a:gd name="connsiteX19" fmla="*/ 113458 w 3303292"/>
              <a:gd name="connsiteY19" fmla="*/ 116288 h 489935"/>
              <a:gd name="connsiteX20" fmla="*/ 113458 w 3303292"/>
              <a:gd name="connsiteY20" fmla="*/ 116288 h 489935"/>
              <a:gd name="connsiteX21" fmla="*/ 82940 w 3303292"/>
              <a:gd name="connsiteY21" fmla="*/ 116288 h 489935"/>
              <a:gd name="connsiteX22" fmla="*/ 78551 w 3303292"/>
              <a:gd name="connsiteY22" fmla="*/ 257289 h 489935"/>
              <a:gd name="connsiteX23" fmla="*/ 121002 w 3303292"/>
              <a:gd name="connsiteY23" fmla="*/ 257289 h 489935"/>
              <a:gd name="connsiteX24" fmla="*/ 169351 w 3303292"/>
              <a:gd name="connsiteY24" fmla="*/ 236715 h 489935"/>
              <a:gd name="connsiteX25" fmla="*/ 186496 w 3303292"/>
              <a:gd name="connsiteY25" fmla="*/ 178079 h 489935"/>
              <a:gd name="connsiteX26" fmla="*/ 186496 w 3303292"/>
              <a:gd name="connsiteY26" fmla="*/ 178079 h 489935"/>
              <a:gd name="connsiteX27" fmla="*/ 113458 w 3303292"/>
              <a:gd name="connsiteY27" fmla="*/ 116288 h 489935"/>
              <a:gd name="connsiteX28" fmla="*/ 410547 w 3303292"/>
              <a:gd name="connsiteY28" fmla="*/ 483877 h 489935"/>
              <a:gd name="connsiteX29" fmla="*/ 350333 w 3303292"/>
              <a:gd name="connsiteY29" fmla="*/ 460422 h 489935"/>
              <a:gd name="connsiteX30" fmla="*/ 326947 w 3303292"/>
              <a:gd name="connsiteY30" fmla="*/ 397397 h 489935"/>
              <a:gd name="connsiteX31" fmla="*/ 363089 w 3303292"/>
              <a:gd name="connsiteY31" fmla="*/ 328749 h 489935"/>
              <a:gd name="connsiteX32" fmla="*/ 451146 w 3303292"/>
              <a:gd name="connsiteY32" fmla="*/ 299740 h 489935"/>
              <a:gd name="connsiteX33" fmla="*/ 451146 w 3303292"/>
              <a:gd name="connsiteY33" fmla="*/ 299740 h 489935"/>
              <a:gd name="connsiteX34" fmla="*/ 493528 w 3303292"/>
              <a:gd name="connsiteY34" fmla="*/ 299740 h 489935"/>
              <a:gd name="connsiteX35" fmla="*/ 493528 w 3303292"/>
              <a:gd name="connsiteY35" fmla="*/ 289110 h 489935"/>
              <a:gd name="connsiteX36" fmla="*/ 481047 w 3303292"/>
              <a:gd name="connsiteY36" fmla="*/ 247344 h 489935"/>
              <a:gd name="connsiteX37" fmla="*/ 434275 w 3303292"/>
              <a:gd name="connsiteY37" fmla="*/ 236097 h 489935"/>
              <a:gd name="connsiteX38" fmla="*/ 434275 w 3303292"/>
              <a:gd name="connsiteY38" fmla="*/ 236097 h 489935"/>
              <a:gd name="connsiteX39" fmla="*/ 400260 w 3303292"/>
              <a:gd name="connsiteY39" fmla="*/ 241995 h 489935"/>
              <a:gd name="connsiteX40" fmla="*/ 356231 w 3303292"/>
              <a:gd name="connsiteY40" fmla="*/ 260443 h 489935"/>
              <a:gd name="connsiteX41" fmla="*/ 356231 w 3303292"/>
              <a:gd name="connsiteY41" fmla="*/ 260443 h 489935"/>
              <a:gd name="connsiteX42" fmla="*/ 338126 w 3303292"/>
              <a:gd name="connsiteY42" fmla="*/ 211134 h 489935"/>
              <a:gd name="connsiteX43" fmla="*/ 403346 w 3303292"/>
              <a:gd name="connsiteY43" fmla="*/ 177461 h 489935"/>
              <a:gd name="connsiteX44" fmla="*/ 466713 w 3303292"/>
              <a:gd name="connsiteY44" fmla="*/ 162442 h 489935"/>
              <a:gd name="connsiteX45" fmla="*/ 466713 w 3303292"/>
              <a:gd name="connsiteY45" fmla="*/ 162442 h 489935"/>
              <a:gd name="connsiteX46" fmla="*/ 564714 w 3303292"/>
              <a:gd name="connsiteY46" fmla="*/ 257289 h 489935"/>
              <a:gd name="connsiteX47" fmla="*/ 564714 w 3303292"/>
              <a:gd name="connsiteY47" fmla="*/ 257289 h 489935"/>
              <a:gd name="connsiteX48" fmla="*/ 564714 w 3303292"/>
              <a:gd name="connsiteY48" fmla="*/ 379635 h 489935"/>
              <a:gd name="connsiteX49" fmla="*/ 586523 w 3303292"/>
              <a:gd name="connsiteY49" fmla="*/ 457611 h 489935"/>
              <a:gd name="connsiteX50" fmla="*/ 586523 w 3303292"/>
              <a:gd name="connsiteY50" fmla="*/ 457611 h 489935"/>
              <a:gd name="connsiteX51" fmla="*/ 520412 w 3303292"/>
              <a:gd name="connsiteY51" fmla="*/ 485729 h 489935"/>
              <a:gd name="connsiteX52" fmla="*/ 497300 w 3303292"/>
              <a:gd name="connsiteY52" fmla="*/ 432030 h 489935"/>
              <a:gd name="connsiteX53" fmla="*/ 497300 w 3303292"/>
              <a:gd name="connsiteY53" fmla="*/ 432030 h 489935"/>
              <a:gd name="connsiteX54" fmla="*/ 410547 w 3303292"/>
              <a:gd name="connsiteY54" fmla="*/ 483877 h 489935"/>
              <a:gd name="connsiteX55" fmla="*/ 410547 w 3303292"/>
              <a:gd name="connsiteY55" fmla="*/ 483877 h 489935"/>
              <a:gd name="connsiteX56" fmla="*/ 436744 w 3303292"/>
              <a:gd name="connsiteY56" fmla="*/ 420166 h 489935"/>
              <a:gd name="connsiteX57" fmla="*/ 436744 w 3303292"/>
              <a:gd name="connsiteY57" fmla="*/ 420166 h 489935"/>
              <a:gd name="connsiteX58" fmla="*/ 493528 w 3303292"/>
              <a:gd name="connsiteY58" fmla="*/ 394586 h 489935"/>
              <a:gd name="connsiteX59" fmla="*/ 493528 w 3303292"/>
              <a:gd name="connsiteY59" fmla="*/ 394586 h 489935"/>
              <a:gd name="connsiteX60" fmla="*/ 493528 w 3303292"/>
              <a:gd name="connsiteY60" fmla="*/ 352820 h 489935"/>
              <a:gd name="connsiteX61" fmla="*/ 439899 w 3303292"/>
              <a:gd name="connsiteY61" fmla="*/ 345277 h 489935"/>
              <a:gd name="connsiteX62" fmla="*/ 439899 w 3303292"/>
              <a:gd name="connsiteY62" fmla="*/ 345277 h 489935"/>
              <a:gd name="connsiteX63" fmla="*/ 400534 w 3303292"/>
              <a:gd name="connsiteY63" fmla="*/ 380252 h 489935"/>
              <a:gd name="connsiteX64" fmla="*/ 400534 w 3303292"/>
              <a:gd name="connsiteY64" fmla="*/ 380252 h 489935"/>
              <a:gd name="connsiteX65" fmla="*/ 410547 w 3303292"/>
              <a:gd name="connsiteY65" fmla="*/ 409262 h 489935"/>
              <a:gd name="connsiteX66" fmla="*/ 436744 w 3303292"/>
              <a:gd name="connsiteY66" fmla="*/ 420166 h 489935"/>
              <a:gd name="connsiteX67" fmla="*/ 628974 w 3303292"/>
              <a:gd name="connsiteY67" fmla="*/ 181782 h 489935"/>
              <a:gd name="connsiteX68" fmla="*/ 665184 w 3303292"/>
              <a:gd name="connsiteY68" fmla="*/ 181782 h 489935"/>
              <a:gd name="connsiteX69" fmla="*/ 665184 w 3303292"/>
              <a:gd name="connsiteY69" fmla="*/ 113751 h 489935"/>
              <a:gd name="connsiteX70" fmla="*/ 749400 w 3303292"/>
              <a:gd name="connsiteY70" fmla="*/ 97566 h 489935"/>
              <a:gd name="connsiteX71" fmla="*/ 741308 w 3303292"/>
              <a:gd name="connsiteY71" fmla="*/ 181782 h 489935"/>
              <a:gd name="connsiteX72" fmla="*/ 816814 w 3303292"/>
              <a:gd name="connsiteY72" fmla="*/ 181782 h 489935"/>
              <a:gd name="connsiteX73" fmla="*/ 809956 w 3303292"/>
              <a:gd name="connsiteY73" fmla="*/ 232943 h 489935"/>
              <a:gd name="connsiteX74" fmla="*/ 738839 w 3303292"/>
              <a:gd name="connsiteY74" fmla="*/ 232943 h 489935"/>
              <a:gd name="connsiteX75" fmla="*/ 735684 w 3303292"/>
              <a:gd name="connsiteY75" fmla="*/ 363382 h 489935"/>
              <a:gd name="connsiteX76" fmla="*/ 741308 w 3303292"/>
              <a:gd name="connsiteY76" fmla="*/ 402404 h 489935"/>
              <a:gd name="connsiteX77" fmla="*/ 761882 w 3303292"/>
              <a:gd name="connsiteY77" fmla="*/ 412074 h 489935"/>
              <a:gd name="connsiteX78" fmla="*/ 801864 w 3303292"/>
              <a:gd name="connsiteY78" fmla="*/ 405216 h 489935"/>
              <a:gd name="connsiteX79" fmla="*/ 801864 w 3303292"/>
              <a:gd name="connsiteY79" fmla="*/ 405216 h 489935"/>
              <a:gd name="connsiteX80" fmla="*/ 805567 w 3303292"/>
              <a:gd name="connsiteY80" fmla="*/ 449518 h 489935"/>
              <a:gd name="connsiteX81" fmla="*/ 733215 w 3303292"/>
              <a:gd name="connsiteY81" fmla="*/ 483877 h 489935"/>
              <a:gd name="connsiteX82" fmla="*/ 682055 w 3303292"/>
              <a:gd name="connsiteY82" fmla="*/ 461108 h 489935"/>
              <a:gd name="connsiteX83" fmla="*/ 662029 w 3303292"/>
              <a:gd name="connsiteY83" fmla="*/ 401444 h 489935"/>
              <a:gd name="connsiteX84" fmla="*/ 662029 w 3303292"/>
              <a:gd name="connsiteY84" fmla="*/ 401444 h 489935"/>
              <a:gd name="connsiteX85" fmla="*/ 665801 w 3303292"/>
              <a:gd name="connsiteY85" fmla="*/ 331561 h 489935"/>
              <a:gd name="connsiteX86" fmla="*/ 665184 w 3303292"/>
              <a:gd name="connsiteY86" fmla="*/ 232943 h 489935"/>
              <a:gd name="connsiteX87" fmla="*/ 622116 w 3303292"/>
              <a:gd name="connsiteY87" fmla="*/ 232943 h 489935"/>
              <a:gd name="connsiteX88" fmla="*/ 628974 w 3303292"/>
              <a:gd name="connsiteY88" fmla="*/ 181782 h 489935"/>
              <a:gd name="connsiteX89" fmla="*/ 924759 w 3303292"/>
              <a:gd name="connsiteY89" fmla="*/ 483877 h 489935"/>
              <a:gd name="connsiteX90" fmla="*/ 864546 w 3303292"/>
              <a:gd name="connsiteY90" fmla="*/ 460422 h 489935"/>
              <a:gd name="connsiteX91" fmla="*/ 841160 w 3303292"/>
              <a:gd name="connsiteY91" fmla="*/ 397397 h 489935"/>
              <a:gd name="connsiteX92" fmla="*/ 877371 w 3303292"/>
              <a:gd name="connsiteY92" fmla="*/ 328749 h 489935"/>
              <a:gd name="connsiteX93" fmla="*/ 965359 w 3303292"/>
              <a:gd name="connsiteY93" fmla="*/ 299740 h 489935"/>
              <a:gd name="connsiteX94" fmla="*/ 965359 w 3303292"/>
              <a:gd name="connsiteY94" fmla="*/ 299740 h 489935"/>
              <a:gd name="connsiteX95" fmla="*/ 1007810 w 3303292"/>
              <a:gd name="connsiteY95" fmla="*/ 299740 h 489935"/>
              <a:gd name="connsiteX96" fmla="*/ 1007810 w 3303292"/>
              <a:gd name="connsiteY96" fmla="*/ 289110 h 489935"/>
              <a:gd name="connsiteX97" fmla="*/ 995328 w 3303292"/>
              <a:gd name="connsiteY97" fmla="*/ 247344 h 489935"/>
              <a:gd name="connsiteX98" fmla="*/ 948488 w 3303292"/>
              <a:gd name="connsiteY98" fmla="*/ 236097 h 489935"/>
              <a:gd name="connsiteX99" fmla="*/ 948488 w 3303292"/>
              <a:gd name="connsiteY99" fmla="*/ 236097 h 489935"/>
              <a:gd name="connsiteX100" fmla="*/ 914472 w 3303292"/>
              <a:gd name="connsiteY100" fmla="*/ 241995 h 489935"/>
              <a:gd name="connsiteX101" fmla="*/ 870513 w 3303292"/>
              <a:gd name="connsiteY101" fmla="*/ 260443 h 489935"/>
              <a:gd name="connsiteX102" fmla="*/ 870513 w 3303292"/>
              <a:gd name="connsiteY102" fmla="*/ 260443 h 489935"/>
              <a:gd name="connsiteX103" fmla="*/ 852407 w 3303292"/>
              <a:gd name="connsiteY103" fmla="*/ 211134 h 489935"/>
              <a:gd name="connsiteX104" fmla="*/ 917627 w 3303292"/>
              <a:gd name="connsiteY104" fmla="*/ 177461 h 489935"/>
              <a:gd name="connsiteX105" fmla="*/ 980926 w 3303292"/>
              <a:gd name="connsiteY105" fmla="*/ 162442 h 489935"/>
              <a:gd name="connsiteX106" fmla="*/ 980926 w 3303292"/>
              <a:gd name="connsiteY106" fmla="*/ 162442 h 489935"/>
              <a:gd name="connsiteX107" fmla="*/ 1078927 w 3303292"/>
              <a:gd name="connsiteY107" fmla="*/ 257289 h 489935"/>
              <a:gd name="connsiteX108" fmla="*/ 1078927 w 3303292"/>
              <a:gd name="connsiteY108" fmla="*/ 257289 h 489935"/>
              <a:gd name="connsiteX109" fmla="*/ 1078927 w 3303292"/>
              <a:gd name="connsiteY109" fmla="*/ 379635 h 489935"/>
              <a:gd name="connsiteX110" fmla="*/ 1100804 w 3303292"/>
              <a:gd name="connsiteY110" fmla="*/ 457611 h 489935"/>
              <a:gd name="connsiteX111" fmla="*/ 1100804 w 3303292"/>
              <a:gd name="connsiteY111" fmla="*/ 457611 h 489935"/>
              <a:gd name="connsiteX112" fmla="*/ 1034624 w 3303292"/>
              <a:gd name="connsiteY112" fmla="*/ 485729 h 489935"/>
              <a:gd name="connsiteX113" fmla="*/ 1011513 w 3303292"/>
              <a:gd name="connsiteY113" fmla="*/ 432030 h 489935"/>
              <a:gd name="connsiteX114" fmla="*/ 1011513 w 3303292"/>
              <a:gd name="connsiteY114" fmla="*/ 432030 h 489935"/>
              <a:gd name="connsiteX115" fmla="*/ 924759 w 3303292"/>
              <a:gd name="connsiteY115" fmla="*/ 483877 h 489935"/>
              <a:gd name="connsiteX116" fmla="*/ 924759 w 3303292"/>
              <a:gd name="connsiteY116" fmla="*/ 483877 h 489935"/>
              <a:gd name="connsiteX117" fmla="*/ 951025 w 3303292"/>
              <a:gd name="connsiteY117" fmla="*/ 420166 h 489935"/>
              <a:gd name="connsiteX118" fmla="*/ 951025 w 3303292"/>
              <a:gd name="connsiteY118" fmla="*/ 420166 h 489935"/>
              <a:gd name="connsiteX119" fmla="*/ 1007810 w 3303292"/>
              <a:gd name="connsiteY119" fmla="*/ 394586 h 489935"/>
              <a:gd name="connsiteX120" fmla="*/ 1007810 w 3303292"/>
              <a:gd name="connsiteY120" fmla="*/ 394586 h 489935"/>
              <a:gd name="connsiteX121" fmla="*/ 1007810 w 3303292"/>
              <a:gd name="connsiteY121" fmla="*/ 352820 h 489935"/>
              <a:gd name="connsiteX122" fmla="*/ 954112 w 3303292"/>
              <a:gd name="connsiteY122" fmla="*/ 345277 h 489935"/>
              <a:gd name="connsiteX123" fmla="*/ 954112 w 3303292"/>
              <a:gd name="connsiteY123" fmla="*/ 345277 h 489935"/>
              <a:gd name="connsiteX124" fmla="*/ 914815 w 3303292"/>
              <a:gd name="connsiteY124" fmla="*/ 380252 h 489935"/>
              <a:gd name="connsiteX125" fmla="*/ 914815 w 3303292"/>
              <a:gd name="connsiteY125" fmla="*/ 380252 h 489935"/>
              <a:gd name="connsiteX126" fmla="*/ 924759 w 3303292"/>
              <a:gd name="connsiteY126" fmla="*/ 409262 h 489935"/>
              <a:gd name="connsiteX127" fmla="*/ 951025 w 3303292"/>
              <a:gd name="connsiteY127" fmla="*/ 420166 h 489935"/>
              <a:gd name="connsiteX128" fmla="*/ 1143255 w 3303292"/>
              <a:gd name="connsiteY128" fmla="*/ 181782 h 489935"/>
              <a:gd name="connsiteX129" fmla="*/ 1179397 w 3303292"/>
              <a:gd name="connsiteY129" fmla="*/ 181782 h 489935"/>
              <a:gd name="connsiteX130" fmla="*/ 1179397 w 3303292"/>
              <a:gd name="connsiteY130" fmla="*/ 113751 h 489935"/>
              <a:gd name="connsiteX131" fmla="*/ 1263682 w 3303292"/>
              <a:gd name="connsiteY131" fmla="*/ 97566 h 489935"/>
              <a:gd name="connsiteX132" fmla="*/ 1255521 w 3303292"/>
              <a:gd name="connsiteY132" fmla="*/ 181782 h 489935"/>
              <a:gd name="connsiteX133" fmla="*/ 1331096 w 3303292"/>
              <a:gd name="connsiteY133" fmla="*/ 181782 h 489935"/>
              <a:gd name="connsiteX134" fmla="*/ 1324169 w 3303292"/>
              <a:gd name="connsiteY134" fmla="*/ 232943 h 489935"/>
              <a:gd name="connsiteX135" fmla="*/ 1253052 w 3303292"/>
              <a:gd name="connsiteY135" fmla="*/ 232943 h 489935"/>
              <a:gd name="connsiteX136" fmla="*/ 1249966 w 3303292"/>
              <a:gd name="connsiteY136" fmla="*/ 363382 h 489935"/>
              <a:gd name="connsiteX137" fmla="*/ 1255521 w 3303292"/>
              <a:gd name="connsiteY137" fmla="*/ 402404 h 489935"/>
              <a:gd name="connsiteX138" fmla="*/ 1276163 w 3303292"/>
              <a:gd name="connsiteY138" fmla="*/ 412074 h 489935"/>
              <a:gd name="connsiteX139" fmla="*/ 1316077 w 3303292"/>
              <a:gd name="connsiteY139" fmla="*/ 405216 h 489935"/>
              <a:gd name="connsiteX140" fmla="*/ 1316077 w 3303292"/>
              <a:gd name="connsiteY140" fmla="*/ 405216 h 489935"/>
              <a:gd name="connsiteX141" fmla="*/ 1319849 w 3303292"/>
              <a:gd name="connsiteY141" fmla="*/ 449518 h 489935"/>
              <a:gd name="connsiteX142" fmla="*/ 1247428 w 3303292"/>
              <a:gd name="connsiteY142" fmla="*/ 483877 h 489935"/>
              <a:gd name="connsiteX143" fmla="*/ 1196268 w 3303292"/>
              <a:gd name="connsiteY143" fmla="*/ 461108 h 489935"/>
              <a:gd name="connsiteX144" fmla="*/ 1176311 w 3303292"/>
              <a:gd name="connsiteY144" fmla="*/ 401444 h 489935"/>
              <a:gd name="connsiteX145" fmla="*/ 1176311 w 3303292"/>
              <a:gd name="connsiteY145" fmla="*/ 401444 h 489935"/>
              <a:gd name="connsiteX146" fmla="*/ 1180014 w 3303292"/>
              <a:gd name="connsiteY146" fmla="*/ 331561 h 489935"/>
              <a:gd name="connsiteX147" fmla="*/ 1179397 w 3303292"/>
              <a:gd name="connsiteY147" fmla="*/ 232943 h 489935"/>
              <a:gd name="connsiteX148" fmla="*/ 1136329 w 3303292"/>
              <a:gd name="connsiteY148" fmla="*/ 232943 h 489935"/>
              <a:gd name="connsiteX149" fmla="*/ 1143255 w 3303292"/>
              <a:gd name="connsiteY149" fmla="*/ 181782 h 489935"/>
              <a:gd name="connsiteX150" fmla="*/ 1357911 w 3303292"/>
              <a:gd name="connsiteY150" fmla="*/ 353438 h 489935"/>
              <a:gd name="connsiteX151" fmla="*/ 1400979 w 3303292"/>
              <a:gd name="connsiteY151" fmla="*/ 217992 h 489935"/>
              <a:gd name="connsiteX152" fmla="*/ 1501723 w 3303292"/>
              <a:gd name="connsiteY152" fmla="*/ 162442 h 489935"/>
              <a:gd name="connsiteX153" fmla="*/ 1591631 w 3303292"/>
              <a:gd name="connsiteY153" fmla="*/ 199887 h 489935"/>
              <a:gd name="connsiteX154" fmla="*/ 1623727 w 3303292"/>
              <a:gd name="connsiteY154" fmla="*/ 299122 h 489935"/>
              <a:gd name="connsiteX155" fmla="*/ 1623727 w 3303292"/>
              <a:gd name="connsiteY155" fmla="*/ 299122 h 489935"/>
              <a:gd name="connsiteX156" fmla="*/ 1582236 w 3303292"/>
              <a:gd name="connsiteY156" fmla="*/ 436145 h 489935"/>
              <a:gd name="connsiteX157" fmla="*/ 1477720 w 3303292"/>
              <a:gd name="connsiteY157" fmla="*/ 490735 h 489935"/>
              <a:gd name="connsiteX158" fmla="*/ 1477720 w 3303292"/>
              <a:gd name="connsiteY158" fmla="*/ 490735 h 489935"/>
              <a:gd name="connsiteX159" fmla="*/ 1391926 w 3303292"/>
              <a:gd name="connsiteY159" fmla="*/ 451713 h 489935"/>
              <a:gd name="connsiteX160" fmla="*/ 1357911 w 3303292"/>
              <a:gd name="connsiteY160" fmla="*/ 353438 h 489935"/>
              <a:gd name="connsiteX161" fmla="*/ 1357911 w 3303292"/>
              <a:gd name="connsiteY161" fmla="*/ 353438 h 489935"/>
              <a:gd name="connsiteX162" fmla="*/ 1553844 w 3303292"/>
              <a:gd name="connsiteY162" fmla="*/ 331561 h 489935"/>
              <a:gd name="connsiteX163" fmla="*/ 1553844 w 3303292"/>
              <a:gd name="connsiteY163" fmla="*/ 331561 h 489935"/>
              <a:gd name="connsiteX164" fmla="*/ 1492053 w 3303292"/>
              <a:gd name="connsiteY164" fmla="*/ 241104 h 489935"/>
              <a:gd name="connsiteX165" fmla="*/ 1492053 w 3303292"/>
              <a:gd name="connsiteY165" fmla="*/ 241104 h 489935"/>
              <a:gd name="connsiteX166" fmla="*/ 1427794 w 3303292"/>
              <a:gd name="connsiteY166" fmla="*/ 325937 h 489935"/>
              <a:gd name="connsiteX167" fmla="*/ 1427794 w 3303292"/>
              <a:gd name="connsiteY167" fmla="*/ 325937 h 489935"/>
              <a:gd name="connsiteX168" fmla="*/ 1445899 w 3303292"/>
              <a:gd name="connsiteY168" fmla="*/ 395203 h 489935"/>
              <a:gd name="connsiteX169" fmla="*/ 1493630 w 3303292"/>
              <a:gd name="connsiteY169" fmla="*/ 420166 h 489935"/>
              <a:gd name="connsiteX170" fmla="*/ 1538550 w 3303292"/>
              <a:gd name="connsiteY170" fmla="*/ 397397 h 489935"/>
              <a:gd name="connsiteX171" fmla="*/ 1553844 w 3303292"/>
              <a:gd name="connsiteY171" fmla="*/ 331561 h 489935"/>
              <a:gd name="connsiteX172" fmla="*/ 1752314 w 3303292"/>
              <a:gd name="connsiteY172" fmla="*/ 483877 h 489935"/>
              <a:gd name="connsiteX173" fmla="*/ 1752314 w 3303292"/>
              <a:gd name="connsiteY173" fmla="*/ 483877 h 489935"/>
              <a:gd name="connsiteX174" fmla="*/ 1697725 w 3303292"/>
              <a:gd name="connsiteY174" fmla="*/ 461726 h 489935"/>
              <a:gd name="connsiteX175" fmla="*/ 1676808 w 3303292"/>
              <a:gd name="connsiteY175" fmla="*/ 403364 h 489935"/>
              <a:gd name="connsiteX176" fmla="*/ 1676808 w 3303292"/>
              <a:gd name="connsiteY176" fmla="*/ 403364 h 489935"/>
              <a:gd name="connsiteX177" fmla="*/ 1680580 w 3303292"/>
              <a:gd name="connsiteY177" fmla="*/ 331561 h 489935"/>
              <a:gd name="connsiteX178" fmla="*/ 1673653 w 3303292"/>
              <a:gd name="connsiteY178" fmla="*/ 181782 h 489935"/>
              <a:gd name="connsiteX179" fmla="*/ 1757321 w 3303292"/>
              <a:gd name="connsiteY179" fmla="*/ 166214 h 489935"/>
              <a:gd name="connsiteX180" fmla="*/ 1749228 w 3303292"/>
              <a:gd name="connsiteY180" fmla="*/ 355907 h 489935"/>
              <a:gd name="connsiteX181" fmla="*/ 1758898 w 3303292"/>
              <a:gd name="connsiteY181" fmla="*/ 395203 h 489935"/>
              <a:gd name="connsiteX182" fmla="*/ 1789759 w 3303292"/>
              <a:gd name="connsiteY182" fmla="*/ 407684 h 489935"/>
              <a:gd name="connsiteX183" fmla="*/ 1848395 w 3303292"/>
              <a:gd name="connsiteY183" fmla="*/ 386493 h 489935"/>
              <a:gd name="connsiteX184" fmla="*/ 1848395 w 3303292"/>
              <a:gd name="connsiteY184" fmla="*/ 386493 h 489935"/>
              <a:gd name="connsiteX185" fmla="*/ 1848395 w 3303292"/>
              <a:gd name="connsiteY185" fmla="*/ 349049 h 489935"/>
              <a:gd name="connsiteX186" fmla="*/ 1841537 w 3303292"/>
              <a:gd name="connsiteY186" fmla="*/ 184937 h 489935"/>
              <a:gd name="connsiteX187" fmla="*/ 1925822 w 3303292"/>
              <a:gd name="connsiteY187" fmla="*/ 169300 h 489935"/>
              <a:gd name="connsiteX188" fmla="*/ 1918346 w 3303292"/>
              <a:gd name="connsiteY188" fmla="*/ 325320 h 489935"/>
              <a:gd name="connsiteX189" fmla="*/ 1918964 w 3303292"/>
              <a:gd name="connsiteY189" fmla="*/ 376481 h 489935"/>
              <a:gd name="connsiteX190" fmla="*/ 1939538 w 3303292"/>
              <a:gd name="connsiteY190" fmla="*/ 456993 h 489935"/>
              <a:gd name="connsiteX191" fmla="*/ 1939538 w 3303292"/>
              <a:gd name="connsiteY191" fmla="*/ 456993 h 489935"/>
              <a:gd name="connsiteX192" fmla="*/ 1874661 w 3303292"/>
              <a:gd name="connsiteY192" fmla="*/ 485729 h 489935"/>
              <a:gd name="connsiteX193" fmla="*/ 1849698 w 3303292"/>
              <a:gd name="connsiteY193" fmla="*/ 420852 h 489935"/>
              <a:gd name="connsiteX194" fmla="*/ 1849698 w 3303292"/>
              <a:gd name="connsiteY194" fmla="*/ 420852 h 489935"/>
              <a:gd name="connsiteX195" fmla="*/ 1752314 w 3303292"/>
              <a:gd name="connsiteY195" fmla="*/ 483877 h 489935"/>
              <a:gd name="connsiteX196" fmla="*/ 1995705 w 3303292"/>
              <a:gd name="connsiteY196" fmla="*/ 181782 h 489935"/>
              <a:gd name="connsiteX197" fmla="*/ 2079372 w 3303292"/>
              <a:gd name="connsiteY197" fmla="*/ 166214 h 489935"/>
              <a:gd name="connsiteX198" fmla="*/ 2071828 w 3303292"/>
              <a:gd name="connsiteY198" fmla="*/ 321617 h 489935"/>
              <a:gd name="connsiteX199" fmla="*/ 2078686 w 3303292"/>
              <a:gd name="connsiteY199" fmla="*/ 468241 h 489935"/>
              <a:gd name="connsiteX200" fmla="*/ 1995087 w 3303292"/>
              <a:gd name="connsiteY200" fmla="*/ 483877 h 489935"/>
              <a:gd name="connsiteX201" fmla="*/ 2002563 w 3303292"/>
              <a:gd name="connsiteY201" fmla="*/ 332178 h 489935"/>
              <a:gd name="connsiteX202" fmla="*/ 1995705 w 3303292"/>
              <a:gd name="connsiteY202" fmla="*/ 181782 h 489935"/>
              <a:gd name="connsiteX203" fmla="*/ 1991316 w 3303292"/>
              <a:gd name="connsiteY203" fmla="*/ 74797 h 489935"/>
              <a:gd name="connsiteX204" fmla="*/ 2007569 w 3303292"/>
              <a:gd name="connsiteY204" fmla="*/ 37352 h 489935"/>
              <a:gd name="connsiteX205" fmla="*/ 2045014 w 3303292"/>
              <a:gd name="connsiteY205" fmla="*/ 20756 h 489935"/>
              <a:gd name="connsiteX206" fmla="*/ 2077452 w 3303292"/>
              <a:gd name="connsiteY206" fmla="*/ 32346 h 489935"/>
              <a:gd name="connsiteX207" fmla="*/ 2088699 w 3303292"/>
              <a:gd name="connsiteY207" fmla="*/ 66979 h 489935"/>
              <a:gd name="connsiteX208" fmla="*/ 2072789 w 3303292"/>
              <a:gd name="connsiteY208" fmla="*/ 106618 h 489935"/>
              <a:gd name="connsiteX209" fmla="*/ 2035961 w 3303292"/>
              <a:gd name="connsiteY209" fmla="*/ 123146 h 489935"/>
              <a:gd name="connsiteX210" fmla="*/ 2003180 w 3303292"/>
              <a:gd name="connsiteY210" fmla="*/ 109430 h 489935"/>
              <a:gd name="connsiteX211" fmla="*/ 1991316 w 3303292"/>
              <a:gd name="connsiteY211" fmla="*/ 74797 h 489935"/>
              <a:gd name="connsiteX212" fmla="*/ 2148021 w 3303292"/>
              <a:gd name="connsiteY212" fmla="*/ 16436 h 489935"/>
              <a:gd name="connsiteX213" fmla="*/ 2233472 w 3303292"/>
              <a:gd name="connsiteY213" fmla="*/ 799 h 489935"/>
              <a:gd name="connsiteX214" fmla="*/ 2225379 w 3303292"/>
              <a:gd name="connsiteY214" fmla="*/ 321617 h 489935"/>
              <a:gd name="connsiteX215" fmla="*/ 2232237 w 3303292"/>
              <a:gd name="connsiteY215" fmla="*/ 468241 h 489935"/>
              <a:gd name="connsiteX216" fmla="*/ 2148021 w 3303292"/>
              <a:gd name="connsiteY216" fmla="*/ 483877 h 489935"/>
              <a:gd name="connsiteX217" fmla="*/ 2155496 w 3303292"/>
              <a:gd name="connsiteY217" fmla="*/ 332178 h 489935"/>
              <a:gd name="connsiteX218" fmla="*/ 2148021 w 3303292"/>
              <a:gd name="connsiteY218" fmla="*/ 16436 h 489935"/>
              <a:gd name="connsiteX219" fmla="*/ 2305892 w 3303292"/>
              <a:gd name="connsiteY219" fmla="*/ 16436 h 489935"/>
              <a:gd name="connsiteX220" fmla="*/ 2391411 w 3303292"/>
              <a:gd name="connsiteY220" fmla="*/ 799 h 489935"/>
              <a:gd name="connsiteX221" fmla="*/ 2383250 w 3303292"/>
              <a:gd name="connsiteY221" fmla="*/ 321617 h 489935"/>
              <a:gd name="connsiteX222" fmla="*/ 2390108 w 3303292"/>
              <a:gd name="connsiteY222" fmla="*/ 468241 h 489935"/>
              <a:gd name="connsiteX223" fmla="*/ 2305892 w 3303292"/>
              <a:gd name="connsiteY223" fmla="*/ 483877 h 489935"/>
              <a:gd name="connsiteX224" fmla="*/ 2313367 w 3303292"/>
              <a:gd name="connsiteY224" fmla="*/ 332178 h 489935"/>
              <a:gd name="connsiteX225" fmla="*/ 2305892 w 3303292"/>
              <a:gd name="connsiteY225" fmla="*/ 16436 h 489935"/>
              <a:gd name="connsiteX226" fmla="*/ 2576097 w 3303292"/>
              <a:gd name="connsiteY226" fmla="*/ 420166 h 489935"/>
              <a:gd name="connsiteX227" fmla="*/ 2576097 w 3303292"/>
              <a:gd name="connsiteY227" fmla="*/ 420166 h 489935"/>
              <a:gd name="connsiteX228" fmla="*/ 2614159 w 3303292"/>
              <a:gd name="connsiteY228" fmla="*/ 410839 h 489935"/>
              <a:gd name="connsiteX229" fmla="*/ 2645363 w 3303292"/>
              <a:gd name="connsiteY229" fmla="*/ 392117 h 489935"/>
              <a:gd name="connsiteX230" fmla="*/ 2645363 w 3303292"/>
              <a:gd name="connsiteY230" fmla="*/ 392117 h 489935"/>
              <a:gd name="connsiteX231" fmla="*/ 2656610 w 3303292"/>
              <a:gd name="connsiteY231" fmla="*/ 382721 h 489935"/>
              <a:gd name="connsiteX232" fmla="*/ 2685345 w 3303292"/>
              <a:gd name="connsiteY232" fmla="*/ 417697 h 489935"/>
              <a:gd name="connsiteX233" fmla="*/ 2665937 w 3303292"/>
              <a:gd name="connsiteY233" fmla="*/ 442043 h 489935"/>
              <a:gd name="connsiteX234" fmla="*/ 2639465 w 3303292"/>
              <a:gd name="connsiteY234" fmla="*/ 465429 h 489935"/>
              <a:gd name="connsiteX235" fmla="*/ 2603872 w 3303292"/>
              <a:gd name="connsiteY235" fmla="*/ 482917 h 489935"/>
              <a:gd name="connsiteX236" fmla="*/ 2557992 w 3303292"/>
              <a:gd name="connsiteY236" fmla="*/ 490735 h 489935"/>
              <a:gd name="connsiteX237" fmla="*/ 2557992 w 3303292"/>
              <a:gd name="connsiteY237" fmla="*/ 490735 h 489935"/>
              <a:gd name="connsiteX238" fmla="*/ 2475628 w 3303292"/>
              <a:gd name="connsiteY238" fmla="*/ 452330 h 489935"/>
              <a:gd name="connsiteX239" fmla="*/ 2443806 w 3303292"/>
              <a:gd name="connsiteY239" fmla="*/ 353438 h 489935"/>
              <a:gd name="connsiteX240" fmla="*/ 2443806 w 3303292"/>
              <a:gd name="connsiteY240" fmla="*/ 353438 h 489935"/>
              <a:gd name="connsiteX241" fmla="*/ 2488109 w 3303292"/>
              <a:gd name="connsiteY241" fmla="*/ 219844 h 489935"/>
              <a:gd name="connsiteX242" fmla="*/ 2591733 w 3303292"/>
              <a:gd name="connsiteY242" fmla="*/ 162442 h 489935"/>
              <a:gd name="connsiteX243" fmla="*/ 2591733 w 3303292"/>
              <a:gd name="connsiteY243" fmla="*/ 162442 h 489935"/>
              <a:gd name="connsiteX244" fmla="*/ 2662508 w 3303292"/>
              <a:gd name="connsiteY244" fmla="*/ 188023 h 489935"/>
              <a:gd name="connsiteX245" fmla="*/ 2687814 w 3303292"/>
              <a:gd name="connsiteY245" fmla="*/ 259826 h 489935"/>
              <a:gd name="connsiteX246" fmla="*/ 2687814 w 3303292"/>
              <a:gd name="connsiteY246" fmla="*/ 259826 h 489935"/>
              <a:gd name="connsiteX247" fmla="*/ 2678419 w 3303292"/>
              <a:gd name="connsiteY247" fmla="*/ 322234 h 489935"/>
              <a:gd name="connsiteX248" fmla="*/ 2678419 w 3303292"/>
              <a:gd name="connsiteY248" fmla="*/ 322234 h 489935"/>
              <a:gd name="connsiteX249" fmla="*/ 2665937 w 3303292"/>
              <a:gd name="connsiteY249" fmla="*/ 335333 h 489935"/>
              <a:gd name="connsiteX250" fmla="*/ 2509918 w 3303292"/>
              <a:gd name="connsiteY250" fmla="*/ 349666 h 489935"/>
              <a:gd name="connsiteX251" fmla="*/ 2576097 w 3303292"/>
              <a:gd name="connsiteY251" fmla="*/ 420166 h 489935"/>
              <a:gd name="connsiteX252" fmla="*/ 2576097 w 3303292"/>
              <a:gd name="connsiteY252" fmla="*/ 226702 h 489935"/>
              <a:gd name="connsiteX253" fmla="*/ 2576097 w 3303292"/>
              <a:gd name="connsiteY253" fmla="*/ 226702 h 489935"/>
              <a:gd name="connsiteX254" fmla="*/ 2529943 w 3303292"/>
              <a:gd name="connsiteY254" fmla="*/ 248922 h 489935"/>
              <a:gd name="connsiteX255" fmla="*/ 2508066 w 3303292"/>
              <a:gd name="connsiteY255" fmla="*/ 305363 h 489935"/>
              <a:gd name="connsiteX256" fmla="*/ 2508066 w 3303292"/>
              <a:gd name="connsiteY256" fmla="*/ 305363 h 489935"/>
              <a:gd name="connsiteX257" fmla="*/ 2614159 w 3303292"/>
              <a:gd name="connsiteY257" fmla="*/ 292264 h 489935"/>
              <a:gd name="connsiteX258" fmla="*/ 2616011 w 3303292"/>
              <a:gd name="connsiteY258" fmla="*/ 268536 h 489935"/>
              <a:gd name="connsiteX259" fmla="*/ 2616011 w 3303292"/>
              <a:gd name="connsiteY259" fmla="*/ 268536 h 489935"/>
              <a:gd name="connsiteX260" fmla="*/ 2576097 w 3303292"/>
              <a:gd name="connsiteY260" fmla="*/ 226702 h 489935"/>
              <a:gd name="connsiteX261" fmla="*/ 2900001 w 3303292"/>
              <a:gd name="connsiteY261" fmla="*/ 192412 h 489935"/>
              <a:gd name="connsiteX262" fmla="*/ 2900001 w 3303292"/>
              <a:gd name="connsiteY262" fmla="*/ 192412 h 489935"/>
              <a:gd name="connsiteX263" fmla="*/ 2857550 w 3303292"/>
              <a:gd name="connsiteY263" fmla="*/ 157436 h 489935"/>
              <a:gd name="connsiteX264" fmla="*/ 2857550 w 3303292"/>
              <a:gd name="connsiteY264" fmla="*/ 157436 h 489935"/>
              <a:gd name="connsiteX265" fmla="*/ 2799805 w 3303292"/>
              <a:gd name="connsiteY265" fmla="*/ 168409 h 489935"/>
              <a:gd name="connsiteX266" fmla="*/ 2749605 w 3303292"/>
              <a:gd name="connsiteY266" fmla="*/ 190560 h 489935"/>
              <a:gd name="connsiteX267" fmla="*/ 2749605 w 3303292"/>
              <a:gd name="connsiteY267" fmla="*/ 190560 h 489935"/>
              <a:gd name="connsiteX268" fmla="*/ 2731500 w 3303292"/>
              <a:gd name="connsiteY268" fmla="*/ 201121 h 489935"/>
              <a:gd name="connsiteX269" fmla="*/ 2748370 w 3303292"/>
              <a:gd name="connsiteY269" fmla="*/ 111899 h 489935"/>
              <a:gd name="connsiteX270" fmla="*/ 2807006 w 3303292"/>
              <a:gd name="connsiteY270" fmla="*/ 88513 h 489935"/>
              <a:gd name="connsiteX271" fmla="*/ 2867562 w 3303292"/>
              <a:gd name="connsiteY271" fmla="*/ 78226 h 489935"/>
              <a:gd name="connsiteX272" fmla="*/ 2867562 w 3303292"/>
              <a:gd name="connsiteY272" fmla="*/ 78226 h 489935"/>
              <a:gd name="connsiteX273" fmla="*/ 2952739 w 3303292"/>
              <a:gd name="connsiteY273" fmla="*/ 105384 h 489935"/>
              <a:gd name="connsiteX274" fmla="*/ 2984903 w 3303292"/>
              <a:gd name="connsiteY274" fmla="*/ 177461 h 489935"/>
              <a:gd name="connsiteX275" fmla="*/ 2984903 w 3303292"/>
              <a:gd name="connsiteY275" fmla="*/ 177461 h 489935"/>
              <a:gd name="connsiteX276" fmla="*/ 2921192 w 3303292"/>
              <a:gd name="connsiteY276" fmla="*/ 303511 h 489935"/>
              <a:gd name="connsiteX277" fmla="*/ 2921192 w 3303292"/>
              <a:gd name="connsiteY277" fmla="*/ 303511 h 489935"/>
              <a:gd name="connsiteX278" fmla="*/ 2812630 w 3303292"/>
              <a:gd name="connsiteY278" fmla="*/ 415845 h 489935"/>
              <a:gd name="connsiteX279" fmla="*/ 3007328 w 3303292"/>
              <a:gd name="connsiteY279" fmla="*/ 404598 h 489935"/>
              <a:gd name="connsiteX280" fmla="*/ 2996767 w 3303292"/>
              <a:gd name="connsiteY280" fmla="*/ 487580 h 489935"/>
              <a:gd name="connsiteX281" fmla="*/ 2866945 w 3303292"/>
              <a:gd name="connsiteY281" fmla="*/ 481957 h 489935"/>
              <a:gd name="connsiteX282" fmla="*/ 2719635 w 3303292"/>
              <a:gd name="connsiteY282" fmla="*/ 486346 h 489935"/>
              <a:gd name="connsiteX283" fmla="*/ 2729648 w 3303292"/>
              <a:gd name="connsiteY283" fmla="*/ 420852 h 489935"/>
              <a:gd name="connsiteX284" fmla="*/ 2860704 w 3303292"/>
              <a:gd name="connsiteY284" fmla="*/ 269770 h 489935"/>
              <a:gd name="connsiteX285" fmla="*/ 2900001 w 3303292"/>
              <a:gd name="connsiteY285" fmla="*/ 192412 h 489935"/>
              <a:gd name="connsiteX286" fmla="*/ 3048545 w 3303292"/>
              <a:gd name="connsiteY286" fmla="*/ 172455 h 489935"/>
              <a:gd name="connsiteX287" fmla="*/ 3061644 w 3303292"/>
              <a:gd name="connsiteY287" fmla="*/ 96948 h 489935"/>
              <a:gd name="connsiteX288" fmla="*/ 3165885 w 3303292"/>
              <a:gd name="connsiteY288" fmla="*/ 78226 h 489935"/>
              <a:gd name="connsiteX289" fmla="*/ 3250719 w 3303292"/>
              <a:gd name="connsiteY289" fmla="*/ 104424 h 489935"/>
              <a:gd name="connsiteX290" fmla="*/ 3283774 w 3303292"/>
              <a:gd name="connsiteY290" fmla="*/ 170535 h 489935"/>
              <a:gd name="connsiteX291" fmla="*/ 3283774 w 3303292"/>
              <a:gd name="connsiteY291" fmla="*/ 170535 h 489935"/>
              <a:gd name="connsiteX292" fmla="*/ 3267589 w 3303292"/>
              <a:gd name="connsiteY292" fmla="*/ 225193 h 489935"/>
              <a:gd name="connsiteX293" fmla="*/ 3221435 w 3303292"/>
              <a:gd name="connsiteY293" fmla="*/ 260443 h 489935"/>
              <a:gd name="connsiteX294" fmla="*/ 3221435 w 3303292"/>
              <a:gd name="connsiteY294" fmla="*/ 260443 h 489935"/>
              <a:gd name="connsiteX295" fmla="*/ 3284460 w 3303292"/>
              <a:gd name="connsiteY295" fmla="*/ 300700 h 489935"/>
              <a:gd name="connsiteX296" fmla="*/ 3303800 w 3303292"/>
              <a:gd name="connsiteY296" fmla="*/ 361530 h 489935"/>
              <a:gd name="connsiteX297" fmla="*/ 3303800 w 3303292"/>
              <a:gd name="connsiteY297" fmla="*/ 361530 h 489935"/>
              <a:gd name="connsiteX298" fmla="*/ 3260388 w 3303292"/>
              <a:gd name="connsiteY298" fmla="*/ 454182 h 489935"/>
              <a:gd name="connsiteX299" fmla="*/ 3150249 w 3303292"/>
              <a:gd name="connsiteY299" fmla="*/ 490735 h 489935"/>
              <a:gd name="connsiteX300" fmla="*/ 3150249 w 3303292"/>
              <a:gd name="connsiteY300" fmla="*/ 490735 h 489935"/>
              <a:gd name="connsiteX301" fmla="*/ 3088184 w 3303292"/>
              <a:gd name="connsiteY301" fmla="*/ 482300 h 489935"/>
              <a:gd name="connsiteX302" fmla="*/ 3043539 w 3303292"/>
              <a:gd name="connsiteY302" fmla="*/ 465155 h 489935"/>
              <a:gd name="connsiteX303" fmla="*/ 3043539 w 3303292"/>
              <a:gd name="connsiteY303" fmla="*/ 465155 h 489935"/>
              <a:gd name="connsiteX304" fmla="*/ 3029205 w 3303292"/>
              <a:gd name="connsiteY304" fmla="*/ 456376 h 489935"/>
              <a:gd name="connsiteX305" fmla="*/ 3055403 w 3303292"/>
              <a:gd name="connsiteY305" fmla="*/ 380870 h 489935"/>
              <a:gd name="connsiteX306" fmla="*/ 3070353 w 3303292"/>
              <a:gd name="connsiteY306" fmla="*/ 393351 h 489935"/>
              <a:gd name="connsiteX307" fmla="*/ 3106289 w 3303292"/>
              <a:gd name="connsiteY307" fmla="*/ 413651 h 489935"/>
              <a:gd name="connsiteX308" fmla="*/ 3159644 w 3303292"/>
              <a:gd name="connsiteY308" fmla="*/ 426407 h 489935"/>
              <a:gd name="connsiteX309" fmla="*/ 3206416 w 3303292"/>
              <a:gd name="connsiteY309" fmla="*/ 411799 h 489935"/>
              <a:gd name="connsiteX310" fmla="*/ 3226373 w 3303292"/>
              <a:gd name="connsiteY310" fmla="*/ 370240 h 489935"/>
              <a:gd name="connsiteX311" fmla="*/ 3202987 w 3303292"/>
              <a:gd name="connsiteY311" fmla="*/ 325937 h 489935"/>
              <a:gd name="connsiteX312" fmla="*/ 3138385 w 3303292"/>
              <a:gd name="connsiteY312" fmla="*/ 308518 h 489935"/>
              <a:gd name="connsiteX313" fmla="*/ 3138385 w 3303292"/>
              <a:gd name="connsiteY313" fmla="*/ 308518 h 489935"/>
              <a:gd name="connsiteX314" fmla="*/ 3084755 w 3303292"/>
              <a:gd name="connsiteY314" fmla="*/ 308518 h 489935"/>
              <a:gd name="connsiteX315" fmla="*/ 3095934 w 3303292"/>
              <a:gd name="connsiteY315" fmla="*/ 247962 h 489935"/>
              <a:gd name="connsiteX316" fmla="*/ 3130292 w 3303292"/>
              <a:gd name="connsiteY316" fmla="*/ 247962 h 489935"/>
              <a:gd name="connsiteX317" fmla="*/ 3183922 w 3303292"/>
              <a:gd name="connsiteY317" fmla="*/ 232325 h 489935"/>
              <a:gd name="connsiteX318" fmla="*/ 3203330 w 3303292"/>
              <a:gd name="connsiteY318" fmla="*/ 192412 h 489935"/>
              <a:gd name="connsiteX319" fmla="*/ 3187076 w 3303292"/>
              <a:gd name="connsiteY319" fmla="*/ 154624 h 489935"/>
              <a:gd name="connsiteX320" fmla="*/ 3148054 w 3303292"/>
              <a:gd name="connsiteY320" fmla="*/ 141251 h 489935"/>
              <a:gd name="connsiteX321" fmla="*/ 3101283 w 3303292"/>
              <a:gd name="connsiteY321" fmla="*/ 149069 h 489935"/>
              <a:gd name="connsiteX322" fmla="*/ 3048545 w 3303292"/>
              <a:gd name="connsiteY322" fmla="*/ 172455 h 489935"/>
              <a:gd name="connsiteX323" fmla="*/ 3048545 w 3303292"/>
              <a:gd name="connsiteY323" fmla="*/ 172455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3303292" h="489935">
                <a:moveTo>
                  <a:pt x="112223" y="317845"/>
                </a:moveTo>
                <a:lnTo>
                  <a:pt x="112223" y="317845"/>
                </a:lnTo>
                <a:lnTo>
                  <a:pt x="76699" y="317845"/>
                </a:lnTo>
                <a:lnTo>
                  <a:pt x="76699" y="321617"/>
                </a:lnTo>
                <a:lnTo>
                  <a:pt x="84174" y="483877"/>
                </a:lnTo>
                <a:lnTo>
                  <a:pt x="507" y="483877"/>
                </a:lnTo>
                <a:lnTo>
                  <a:pt x="8050" y="332178"/>
                </a:lnTo>
                <a:lnTo>
                  <a:pt x="507" y="53263"/>
                </a:lnTo>
                <a:lnTo>
                  <a:pt x="135952" y="53263"/>
                </a:lnTo>
                <a:cubicBezTo>
                  <a:pt x="175914" y="53263"/>
                  <a:pt x="207735" y="64076"/>
                  <a:pt x="231415" y="85701"/>
                </a:cubicBezTo>
                <a:cubicBezTo>
                  <a:pt x="255144" y="107327"/>
                  <a:pt x="267009" y="136039"/>
                  <a:pt x="267009" y="171838"/>
                </a:cubicBezTo>
                <a:lnTo>
                  <a:pt x="267009" y="171838"/>
                </a:lnTo>
                <a:cubicBezTo>
                  <a:pt x="267009" y="198858"/>
                  <a:pt x="260034" y="223501"/>
                  <a:pt x="246092" y="245767"/>
                </a:cubicBezTo>
                <a:cubicBezTo>
                  <a:pt x="232149" y="268033"/>
                  <a:pt x="213331" y="285612"/>
                  <a:pt x="189650" y="298505"/>
                </a:cubicBezTo>
                <a:lnTo>
                  <a:pt x="189650" y="298505"/>
                </a:lnTo>
                <a:lnTo>
                  <a:pt x="298212" y="452056"/>
                </a:lnTo>
                <a:lnTo>
                  <a:pt x="222706" y="490735"/>
                </a:lnTo>
                <a:lnTo>
                  <a:pt x="125322" y="317227"/>
                </a:lnTo>
                <a:cubicBezTo>
                  <a:pt x="122442" y="317639"/>
                  <a:pt x="118073" y="317845"/>
                  <a:pt x="112223" y="317845"/>
                </a:cubicBezTo>
                <a:close/>
                <a:moveTo>
                  <a:pt x="113458" y="116288"/>
                </a:moveTo>
                <a:lnTo>
                  <a:pt x="113458" y="116288"/>
                </a:lnTo>
                <a:lnTo>
                  <a:pt x="82940" y="116288"/>
                </a:lnTo>
                <a:lnTo>
                  <a:pt x="78551" y="257289"/>
                </a:lnTo>
                <a:lnTo>
                  <a:pt x="121002" y="257289"/>
                </a:lnTo>
                <a:cubicBezTo>
                  <a:pt x="141802" y="257289"/>
                  <a:pt x="157918" y="250431"/>
                  <a:pt x="169351" y="236715"/>
                </a:cubicBezTo>
                <a:cubicBezTo>
                  <a:pt x="180783" y="222999"/>
                  <a:pt x="186496" y="203453"/>
                  <a:pt x="186496" y="178079"/>
                </a:cubicBezTo>
                <a:lnTo>
                  <a:pt x="186496" y="178079"/>
                </a:lnTo>
                <a:cubicBezTo>
                  <a:pt x="186496" y="136885"/>
                  <a:pt x="162150" y="116288"/>
                  <a:pt x="113458" y="116288"/>
                </a:cubicBezTo>
                <a:close/>
                <a:moveTo>
                  <a:pt x="410547" y="483877"/>
                </a:moveTo>
                <a:cubicBezTo>
                  <a:pt x="385995" y="483877"/>
                  <a:pt x="365921" y="476059"/>
                  <a:pt x="350333" y="460422"/>
                </a:cubicBezTo>
                <a:cubicBezTo>
                  <a:pt x="334745" y="444832"/>
                  <a:pt x="326947" y="423823"/>
                  <a:pt x="326947" y="397397"/>
                </a:cubicBezTo>
                <a:cubicBezTo>
                  <a:pt x="326947" y="370972"/>
                  <a:pt x="338997" y="348088"/>
                  <a:pt x="363089" y="328749"/>
                </a:cubicBezTo>
                <a:cubicBezTo>
                  <a:pt x="387229" y="309409"/>
                  <a:pt x="416581" y="299740"/>
                  <a:pt x="451146" y="299740"/>
                </a:cubicBezTo>
                <a:lnTo>
                  <a:pt x="451146" y="299740"/>
                </a:lnTo>
                <a:lnTo>
                  <a:pt x="493528" y="299740"/>
                </a:lnTo>
                <a:lnTo>
                  <a:pt x="493528" y="289110"/>
                </a:lnTo>
                <a:cubicBezTo>
                  <a:pt x="493528" y="268764"/>
                  <a:pt x="489365" y="254842"/>
                  <a:pt x="481047" y="247344"/>
                </a:cubicBezTo>
                <a:cubicBezTo>
                  <a:pt x="472728" y="239846"/>
                  <a:pt x="457133" y="236097"/>
                  <a:pt x="434275" y="236097"/>
                </a:cubicBezTo>
                <a:lnTo>
                  <a:pt x="434275" y="236097"/>
                </a:lnTo>
                <a:cubicBezTo>
                  <a:pt x="424722" y="236097"/>
                  <a:pt x="413379" y="238063"/>
                  <a:pt x="400260" y="241995"/>
                </a:cubicBezTo>
                <a:cubicBezTo>
                  <a:pt x="387140" y="245973"/>
                  <a:pt x="372464" y="252122"/>
                  <a:pt x="356231" y="260443"/>
                </a:cubicBezTo>
                <a:lnTo>
                  <a:pt x="356231" y="260443"/>
                </a:lnTo>
                <a:lnTo>
                  <a:pt x="338126" y="211134"/>
                </a:lnTo>
                <a:cubicBezTo>
                  <a:pt x="356046" y="198653"/>
                  <a:pt x="377786" y="187428"/>
                  <a:pt x="403346" y="177461"/>
                </a:cubicBezTo>
                <a:cubicBezTo>
                  <a:pt x="428947" y="167449"/>
                  <a:pt x="450069" y="162442"/>
                  <a:pt x="466713" y="162442"/>
                </a:cubicBezTo>
                <a:lnTo>
                  <a:pt x="466713" y="162442"/>
                </a:lnTo>
                <a:cubicBezTo>
                  <a:pt x="532050" y="162442"/>
                  <a:pt x="564714" y="194058"/>
                  <a:pt x="564714" y="257289"/>
                </a:cubicBezTo>
                <a:lnTo>
                  <a:pt x="564714" y="257289"/>
                </a:lnTo>
                <a:lnTo>
                  <a:pt x="564714" y="379635"/>
                </a:lnTo>
                <a:cubicBezTo>
                  <a:pt x="564714" y="402952"/>
                  <a:pt x="571984" y="428944"/>
                  <a:pt x="586523" y="457611"/>
                </a:cubicBezTo>
                <a:lnTo>
                  <a:pt x="586523" y="457611"/>
                </a:lnTo>
                <a:lnTo>
                  <a:pt x="520412" y="485729"/>
                </a:lnTo>
                <a:cubicBezTo>
                  <a:pt x="509988" y="465749"/>
                  <a:pt x="502286" y="447850"/>
                  <a:pt x="497300" y="432030"/>
                </a:cubicBezTo>
                <a:lnTo>
                  <a:pt x="497300" y="432030"/>
                </a:lnTo>
                <a:cubicBezTo>
                  <a:pt x="474394" y="466595"/>
                  <a:pt x="445474" y="483877"/>
                  <a:pt x="410547" y="483877"/>
                </a:cubicBezTo>
                <a:lnTo>
                  <a:pt x="410547" y="483877"/>
                </a:lnTo>
                <a:close/>
                <a:moveTo>
                  <a:pt x="436744" y="420166"/>
                </a:moveTo>
                <a:lnTo>
                  <a:pt x="436744" y="420166"/>
                </a:lnTo>
                <a:cubicBezTo>
                  <a:pt x="453388" y="420166"/>
                  <a:pt x="472316" y="411639"/>
                  <a:pt x="493528" y="394586"/>
                </a:cubicBezTo>
                <a:lnTo>
                  <a:pt x="493528" y="394586"/>
                </a:lnTo>
                <a:lnTo>
                  <a:pt x="493528" y="352820"/>
                </a:lnTo>
                <a:cubicBezTo>
                  <a:pt x="471494" y="347791"/>
                  <a:pt x="453615" y="345277"/>
                  <a:pt x="439899" y="345277"/>
                </a:cubicBezTo>
                <a:lnTo>
                  <a:pt x="439899" y="345277"/>
                </a:lnTo>
                <a:cubicBezTo>
                  <a:pt x="413653" y="345277"/>
                  <a:pt x="400534" y="356935"/>
                  <a:pt x="400534" y="380252"/>
                </a:cubicBezTo>
                <a:lnTo>
                  <a:pt x="400534" y="380252"/>
                </a:lnTo>
                <a:cubicBezTo>
                  <a:pt x="400534" y="392323"/>
                  <a:pt x="403874" y="401992"/>
                  <a:pt x="410547" y="409262"/>
                </a:cubicBezTo>
                <a:cubicBezTo>
                  <a:pt x="417219" y="416531"/>
                  <a:pt x="425956" y="420166"/>
                  <a:pt x="436744" y="420166"/>
                </a:cubicBezTo>
                <a:close/>
                <a:moveTo>
                  <a:pt x="628974" y="181782"/>
                </a:moveTo>
                <a:lnTo>
                  <a:pt x="665184" y="181782"/>
                </a:lnTo>
                <a:lnTo>
                  <a:pt x="665184" y="113751"/>
                </a:lnTo>
                <a:lnTo>
                  <a:pt x="749400" y="97566"/>
                </a:lnTo>
                <a:lnTo>
                  <a:pt x="741308" y="181782"/>
                </a:lnTo>
                <a:lnTo>
                  <a:pt x="816814" y="181782"/>
                </a:lnTo>
                <a:lnTo>
                  <a:pt x="809956" y="232943"/>
                </a:lnTo>
                <a:lnTo>
                  <a:pt x="738839" y="232943"/>
                </a:lnTo>
                <a:lnTo>
                  <a:pt x="735684" y="363382"/>
                </a:lnTo>
                <a:cubicBezTo>
                  <a:pt x="735684" y="382950"/>
                  <a:pt x="737557" y="395957"/>
                  <a:pt x="741308" y="402404"/>
                </a:cubicBezTo>
                <a:cubicBezTo>
                  <a:pt x="745059" y="408850"/>
                  <a:pt x="751917" y="412074"/>
                  <a:pt x="761882" y="412074"/>
                </a:cubicBezTo>
                <a:cubicBezTo>
                  <a:pt x="771895" y="412074"/>
                  <a:pt x="785220" y="409788"/>
                  <a:pt x="801864" y="405216"/>
                </a:cubicBezTo>
                <a:lnTo>
                  <a:pt x="801864" y="405216"/>
                </a:lnTo>
                <a:lnTo>
                  <a:pt x="805567" y="449518"/>
                </a:lnTo>
                <a:cubicBezTo>
                  <a:pt x="778135" y="472424"/>
                  <a:pt x="754016" y="483877"/>
                  <a:pt x="733215" y="483877"/>
                </a:cubicBezTo>
                <a:cubicBezTo>
                  <a:pt x="712415" y="483877"/>
                  <a:pt x="695359" y="476287"/>
                  <a:pt x="682055" y="461108"/>
                </a:cubicBezTo>
                <a:cubicBezTo>
                  <a:pt x="668702" y="445884"/>
                  <a:pt x="662029" y="425995"/>
                  <a:pt x="662029" y="401444"/>
                </a:cubicBezTo>
                <a:lnTo>
                  <a:pt x="662029" y="401444"/>
                </a:lnTo>
                <a:lnTo>
                  <a:pt x="665801" y="331561"/>
                </a:lnTo>
                <a:lnTo>
                  <a:pt x="665184" y="232943"/>
                </a:lnTo>
                <a:lnTo>
                  <a:pt x="622116" y="232943"/>
                </a:lnTo>
                <a:lnTo>
                  <a:pt x="628974" y="181782"/>
                </a:lnTo>
                <a:close/>
                <a:moveTo>
                  <a:pt x="924759" y="483877"/>
                </a:moveTo>
                <a:cubicBezTo>
                  <a:pt x="900256" y="483877"/>
                  <a:pt x="880182" y="476059"/>
                  <a:pt x="864546" y="460422"/>
                </a:cubicBezTo>
                <a:cubicBezTo>
                  <a:pt x="848958" y="444832"/>
                  <a:pt x="841160" y="423823"/>
                  <a:pt x="841160" y="397397"/>
                </a:cubicBezTo>
                <a:cubicBezTo>
                  <a:pt x="841160" y="370972"/>
                  <a:pt x="853230" y="348088"/>
                  <a:pt x="877371" y="328749"/>
                </a:cubicBezTo>
                <a:cubicBezTo>
                  <a:pt x="901511" y="309409"/>
                  <a:pt x="930842" y="299740"/>
                  <a:pt x="965359" y="299740"/>
                </a:cubicBezTo>
                <a:lnTo>
                  <a:pt x="965359" y="299740"/>
                </a:lnTo>
                <a:lnTo>
                  <a:pt x="1007810" y="299740"/>
                </a:lnTo>
                <a:lnTo>
                  <a:pt x="1007810" y="289110"/>
                </a:lnTo>
                <a:cubicBezTo>
                  <a:pt x="1007810" y="268764"/>
                  <a:pt x="1003649" y="254842"/>
                  <a:pt x="995328" y="247344"/>
                </a:cubicBezTo>
                <a:cubicBezTo>
                  <a:pt x="987007" y="239846"/>
                  <a:pt x="971394" y="236097"/>
                  <a:pt x="948488" y="236097"/>
                </a:cubicBezTo>
                <a:lnTo>
                  <a:pt x="948488" y="236097"/>
                </a:lnTo>
                <a:cubicBezTo>
                  <a:pt x="938935" y="236097"/>
                  <a:pt x="927592" y="238063"/>
                  <a:pt x="914472" y="241995"/>
                </a:cubicBezTo>
                <a:cubicBezTo>
                  <a:pt x="901394" y="245973"/>
                  <a:pt x="886745" y="252122"/>
                  <a:pt x="870513" y="260443"/>
                </a:cubicBezTo>
                <a:lnTo>
                  <a:pt x="870513" y="260443"/>
                </a:lnTo>
                <a:lnTo>
                  <a:pt x="852407" y="211134"/>
                </a:lnTo>
                <a:cubicBezTo>
                  <a:pt x="870286" y="198653"/>
                  <a:pt x="892026" y="187428"/>
                  <a:pt x="917627" y="177461"/>
                </a:cubicBezTo>
                <a:cubicBezTo>
                  <a:pt x="943187" y="167449"/>
                  <a:pt x="964284" y="162442"/>
                  <a:pt x="980926" y="162442"/>
                </a:cubicBezTo>
                <a:lnTo>
                  <a:pt x="980926" y="162442"/>
                </a:lnTo>
                <a:cubicBezTo>
                  <a:pt x="1046260" y="162442"/>
                  <a:pt x="1078927" y="194058"/>
                  <a:pt x="1078927" y="257289"/>
                </a:cubicBezTo>
                <a:lnTo>
                  <a:pt x="1078927" y="257289"/>
                </a:lnTo>
                <a:lnTo>
                  <a:pt x="1078927" y="379635"/>
                </a:lnTo>
                <a:cubicBezTo>
                  <a:pt x="1078927" y="402952"/>
                  <a:pt x="1086219" y="428944"/>
                  <a:pt x="1100804" y="457611"/>
                </a:cubicBezTo>
                <a:lnTo>
                  <a:pt x="1100804" y="457611"/>
                </a:lnTo>
                <a:lnTo>
                  <a:pt x="1034624" y="485729"/>
                </a:lnTo>
                <a:cubicBezTo>
                  <a:pt x="1024246" y="465749"/>
                  <a:pt x="1016542" y="447850"/>
                  <a:pt x="1011513" y="432030"/>
                </a:cubicBezTo>
                <a:lnTo>
                  <a:pt x="1011513" y="432030"/>
                </a:lnTo>
                <a:cubicBezTo>
                  <a:pt x="988653" y="466595"/>
                  <a:pt x="959735" y="483877"/>
                  <a:pt x="924759" y="483877"/>
                </a:cubicBezTo>
                <a:lnTo>
                  <a:pt x="924759" y="483877"/>
                </a:lnTo>
                <a:close/>
                <a:moveTo>
                  <a:pt x="951025" y="420166"/>
                </a:moveTo>
                <a:lnTo>
                  <a:pt x="951025" y="420166"/>
                </a:lnTo>
                <a:cubicBezTo>
                  <a:pt x="967668" y="420166"/>
                  <a:pt x="986596" y="411639"/>
                  <a:pt x="1007810" y="394586"/>
                </a:cubicBezTo>
                <a:lnTo>
                  <a:pt x="1007810" y="394586"/>
                </a:lnTo>
                <a:lnTo>
                  <a:pt x="1007810" y="352820"/>
                </a:lnTo>
                <a:cubicBezTo>
                  <a:pt x="985727" y="347791"/>
                  <a:pt x="967828" y="345277"/>
                  <a:pt x="954112" y="345277"/>
                </a:cubicBezTo>
                <a:lnTo>
                  <a:pt x="954112" y="345277"/>
                </a:lnTo>
                <a:cubicBezTo>
                  <a:pt x="927914" y="345277"/>
                  <a:pt x="914815" y="356935"/>
                  <a:pt x="914815" y="380252"/>
                </a:cubicBezTo>
                <a:lnTo>
                  <a:pt x="914815" y="380252"/>
                </a:lnTo>
                <a:cubicBezTo>
                  <a:pt x="914815" y="392323"/>
                  <a:pt x="918128" y="401992"/>
                  <a:pt x="924759" y="409262"/>
                </a:cubicBezTo>
                <a:cubicBezTo>
                  <a:pt x="931432" y="416531"/>
                  <a:pt x="940190" y="420166"/>
                  <a:pt x="951025" y="420166"/>
                </a:cubicBezTo>
                <a:close/>
                <a:moveTo>
                  <a:pt x="1143255" y="181782"/>
                </a:moveTo>
                <a:lnTo>
                  <a:pt x="1179397" y="181782"/>
                </a:lnTo>
                <a:lnTo>
                  <a:pt x="1179397" y="113751"/>
                </a:lnTo>
                <a:lnTo>
                  <a:pt x="1263682" y="97566"/>
                </a:lnTo>
                <a:lnTo>
                  <a:pt x="1255521" y="181782"/>
                </a:lnTo>
                <a:lnTo>
                  <a:pt x="1331096" y="181782"/>
                </a:lnTo>
                <a:lnTo>
                  <a:pt x="1324169" y="232943"/>
                </a:lnTo>
                <a:lnTo>
                  <a:pt x="1253052" y="232943"/>
                </a:lnTo>
                <a:lnTo>
                  <a:pt x="1249966" y="363382"/>
                </a:lnTo>
                <a:cubicBezTo>
                  <a:pt x="1249966" y="382950"/>
                  <a:pt x="1251817" y="395957"/>
                  <a:pt x="1255521" y="402404"/>
                </a:cubicBezTo>
                <a:cubicBezTo>
                  <a:pt x="1259270" y="408850"/>
                  <a:pt x="1266151" y="412074"/>
                  <a:pt x="1276163" y="412074"/>
                </a:cubicBezTo>
                <a:cubicBezTo>
                  <a:pt x="1286130" y="412074"/>
                  <a:pt x="1299435" y="409788"/>
                  <a:pt x="1316077" y="405216"/>
                </a:cubicBezTo>
                <a:lnTo>
                  <a:pt x="1316077" y="405216"/>
                </a:lnTo>
                <a:lnTo>
                  <a:pt x="1319849" y="449518"/>
                </a:lnTo>
                <a:cubicBezTo>
                  <a:pt x="1292371" y="472424"/>
                  <a:pt x="1268231" y="483877"/>
                  <a:pt x="1247428" y="483877"/>
                </a:cubicBezTo>
                <a:cubicBezTo>
                  <a:pt x="1226626" y="483877"/>
                  <a:pt x="1209572" y="476287"/>
                  <a:pt x="1196268" y="461108"/>
                </a:cubicBezTo>
                <a:cubicBezTo>
                  <a:pt x="1182963" y="445884"/>
                  <a:pt x="1176311" y="425995"/>
                  <a:pt x="1176311" y="401444"/>
                </a:cubicBezTo>
                <a:lnTo>
                  <a:pt x="1176311" y="401444"/>
                </a:lnTo>
                <a:lnTo>
                  <a:pt x="1180014" y="331561"/>
                </a:lnTo>
                <a:lnTo>
                  <a:pt x="1179397" y="232943"/>
                </a:lnTo>
                <a:lnTo>
                  <a:pt x="1136329" y="232943"/>
                </a:lnTo>
                <a:lnTo>
                  <a:pt x="1143255" y="181782"/>
                </a:lnTo>
                <a:close/>
                <a:moveTo>
                  <a:pt x="1357911" y="353438"/>
                </a:moveTo>
                <a:cubicBezTo>
                  <a:pt x="1357911" y="300174"/>
                  <a:pt x="1372266" y="255025"/>
                  <a:pt x="1400979" y="217992"/>
                </a:cubicBezTo>
                <a:cubicBezTo>
                  <a:pt x="1429691" y="180959"/>
                  <a:pt x="1463272" y="162442"/>
                  <a:pt x="1501723" y="162442"/>
                </a:cubicBezTo>
                <a:cubicBezTo>
                  <a:pt x="1540219" y="162442"/>
                  <a:pt x="1570188" y="174924"/>
                  <a:pt x="1591631" y="199887"/>
                </a:cubicBezTo>
                <a:cubicBezTo>
                  <a:pt x="1613028" y="224850"/>
                  <a:pt x="1623727" y="257929"/>
                  <a:pt x="1623727" y="299122"/>
                </a:cubicBezTo>
                <a:lnTo>
                  <a:pt x="1623727" y="299122"/>
                </a:lnTo>
                <a:cubicBezTo>
                  <a:pt x="1623727" y="354032"/>
                  <a:pt x="1609896" y="399707"/>
                  <a:pt x="1582236" y="436145"/>
                </a:cubicBezTo>
                <a:cubicBezTo>
                  <a:pt x="1554575" y="472539"/>
                  <a:pt x="1519737" y="490735"/>
                  <a:pt x="1477720" y="490735"/>
                </a:cubicBezTo>
                <a:lnTo>
                  <a:pt x="1477720" y="490735"/>
                </a:lnTo>
                <a:cubicBezTo>
                  <a:pt x="1443202" y="490735"/>
                  <a:pt x="1414604" y="477727"/>
                  <a:pt x="1391926" y="451713"/>
                </a:cubicBezTo>
                <a:cubicBezTo>
                  <a:pt x="1369249" y="425698"/>
                  <a:pt x="1357911" y="392940"/>
                  <a:pt x="1357911" y="353438"/>
                </a:cubicBezTo>
                <a:lnTo>
                  <a:pt x="1357911" y="353438"/>
                </a:lnTo>
                <a:close/>
                <a:moveTo>
                  <a:pt x="1553844" y="331561"/>
                </a:moveTo>
                <a:lnTo>
                  <a:pt x="1553844" y="331561"/>
                </a:lnTo>
                <a:cubicBezTo>
                  <a:pt x="1553844" y="271256"/>
                  <a:pt x="1533247" y="241104"/>
                  <a:pt x="1492053" y="241104"/>
                </a:cubicBezTo>
                <a:lnTo>
                  <a:pt x="1492053" y="241104"/>
                </a:lnTo>
                <a:cubicBezTo>
                  <a:pt x="1449213" y="241104"/>
                  <a:pt x="1427794" y="269381"/>
                  <a:pt x="1427794" y="325937"/>
                </a:cubicBezTo>
                <a:lnTo>
                  <a:pt x="1427794" y="325937"/>
                </a:lnTo>
                <a:cubicBezTo>
                  <a:pt x="1427794" y="355472"/>
                  <a:pt x="1433829" y="378561"/>
                  <a:pt x="1445899" y="395203"/>
                </a:cubicBezTo>
                <a:cubicBezTo>
                  <a:pt x="1457969" y="411845"/>
                  <a:pt x="1473879" y="420166"/>
                  <a:pt x="1493630" y="420166"/>
                </a:cubicBezTo>
                <a:cubicBezTo>
                  <a:pt x="1513381" y="420166"/>
                  <a:pt x="1528355" y="412576"/>
                  <a:pt x="1538550" y="397397"/>
                </a:cubicBezTo>
                <a:cubicBezTo>
                  <a:pt x="1548746" y="382219"/>
                  <a:pt x="1553844" y="360273"/>
                  <a:pt x="1553844" y="331561"/>
                </a:cubicBezTo>
                <a:close/>
                <a:moveTo>
                  <a:pt x="1752314" y="483877"/>
                </a:moveTo>
                <a:lnTo>
                  <a:pt x="1752314" y="483877"/>
                </a:lnTo>
                <a:cubicBezTo>
                  <a:pt x="1729866" y="483877"/>
                  <a:pt x="1711669" y="476493"/>
                  <a:pt x="1697725" y="461726"/>
                </a:cubicBezTo>
                <a:cubicBezTo>
                  <a:pt x="1683780" y="446958"/>
                  <a:pt x="1676808" y="427504"/>
                  <a:pt x="1676808" y="403364"/>
                </a:cubicBezTo>
                <a:lnTo>
                  <a:pt x="1676808" y="403364"/>
                </a:lnTo>
                <a:lnTo>
                  <a:pt x="1680580" y="331561"/>
                </a:lnTo>
                <a:lnTo>
                  <a:pt x="1673653" y="181782"/>
                </a:lnTo>
                <a:lnTo>
                  <a:pt x="1757321" y="166214"/>
                </a:lnTo>
                <a:lnTo>
                  <a:pt x="1749228" y="355907"/>
                </a:lnTo>
                <a:cubicBezTo>
                  <a:pt x="1749228" y="373783"/>
                  <a:pt x="1752451" y="386882"/>
                  <a:pt x="1758898" y="395203"/>
                </a:cubicBezTo>
                <a:cubicBezTo>
                  <a:pt x="1765344" y="403524"/>
                  <a:pt x="1775631" y="407684"/>
                  <a:pt x="1789759" y="407684"/>
                </a:cubicBezTo>
                <a:cubicBezTo>
                  <a:pt x="1803886" y="407684"/>
                  <a:pt x="1823432" y="400621"/>
                  <a:pt x="1848395" y="386493"/>
                </a:cubicBezTo>
                <a:lnTo>
                  <a:pt x="1848395" y="386493"/>
                </a:lnTo>
                <a:lnTo>
                  <a:pt x="1848395" y="349049"/>
                </a:lnTo>
                <a:lnTo>
                  <a:pt x="1841537" y="184937"/>
                </a:lnTo>
                <a:lnTo>
                  <a:pt x="1925822" y="169300"/>
                </a:lnTo>
                <a:lnTo>
                  <a:pt x="1918346" y="325320"/>
                </a:lnTo>
                <a:lnTo>
                  <a:pt x="1918964" y="376481"/>
                </a:lnTo>
                <a:cubicBezTo>
                  <a:pt x="1918964" y="403136"/>
                  <a:pt x="1925822" y="429973"/>
                  <a:pt x="1939538" y="456993"/>
                </a:cubicBezTo>
                <a:lnTo>
                  <a:pt x="1939538" y="456993"/>
                </a:lnTo>
                <a:lnTo>
                  <a:pt x="1874661" y="485729"/>
                </a:lnTo>
                <a:cubicBezTo>
                  <a:pt x="1860899" y="458662"/>
                  <a:pt x="1852578" y="437037"/>
                  <a:pt x="1849698" y="420852"/>
                </a:cubicBezTo>
                <a:lnTo>
                  <a:pt x="1849698" y="420852"/>
                </a:lnTo>
                <a:cubicBezTo>
                  <a:pt x="1812253" y="462869"/>
                  <a:pt x="1779792" y="483877"/>
                  <a:pt x="1752314" y="483877"/>
                </a:cubicBezTo>
                <a:close/>
                <a:moveTo>
                  <a:pt x="1995705" y="181782"/>
                </a:moveTo>
                <a:lnTo>
                  <a:pt x="2079372" y="166214"/>
                </a:lnTo>
                <a:lnTo>
                  <a:pt x="2071828" y="321617"/>
                </a:lnTo>
                <a:lnTo>
                  <a:pt x="2078686" y="468241"/>
                </a:lnTo>
                <a:lnTo>
                  <a:pt x="1995087" y="483877"/>
                </a:lnTo>
                <a:lnTo>
                  <a:pt x="2002563" y="332178"/>
                </a:lnTo>
                <a:lnTo>
                  <a:pt x="1995705" y="181782"/>
                </a:lnTo>
                <a:close/>
                <a:moveTo>
                  <a:pt x="1991316" y="74797"/>
                </a:moveTo>
                <a:cubicBezTo>
                  <a:pt x="1991316" y="60853"/>
                  <a:pt x="1996733" y="48371"/>
                  <a:pt x="2007569" y="37352"/>
                </a:cubicBezTo>
                <a:cubicBezTo>
                  <a:pt x="2018405" y="26288"/>
                  <a:pt x="2030886" y="20756"/>
                  <a:pt x="2045014" y="20756"/>
                </a:cubicBezTo>
                <a:cubicBezTo>
                  <a:pt x="2059141" y="20756"/>
                  <a:pt x="2069954" y="24619"/>
                  <a:pt x="2077452" y="32346"/>
                </a:cubicBezTo>
                <a:cubicBezTo>
                  <a:pt x="2084950" y="40027"/>
                  <a:pt x="2088699" y="51571"/>
                  <a:pt x="2088699" y="66979"/>
                </a:cubicBezTo>
                <a:cubicBezTo>
                  <a:pt x="2088699" y="82387"/>
                  <a:pt x="2083396" y="95600"/>
                  <a:pt x="2072789" y="106618"/>
                </a:cubicBezTo>
                <a:cubicBezTo>
                  <a:pt x="2062181" y="117637"/>
                  <a:pt x="2049905" y="123146"/>
                  <a:pt x="2035961" y="123146"/>
                </a:cubicBezTo>
                <a:cubicBezTo>
                  <a:pt x="2022017" y="123146"/>
                  <a:pt x="2011089" y="118574"/>
                  <a:pt x="2003180" y="109430"/>
                </a:cubicBezTo>
                <a:cubicBezTo>
                  <a:pt x="1995271" y="100240"/>
                  <a:pt x="1991316" y="88696"/>
                  <a:pt x="1991316" y="74797"/>
                </a:cubicBezTo>
                <a:close/>
                <a:moveTo>
                  <a:pt x="2148021" y="16436"/>
                </a:moveTo>
                <a:lnTo>
                  <a:pt x="2233472" y="799"/>
                </a:lnTo>
                <a:lnTo>
                  <a:pt x="2225379" y="321617"/>
                </a:lnTo>
                <a:lnTo>
                  <a:pt x="2232237" y="468241"/>
                </a:lnTo>
                <a:lnTo>
                  <a:pt x="2148021" y="483877"/>
                </a:lnTo>
                <a:lnTo>
                  <a:pt x="2155496" y="332178"/>
                </a:lnTo>
                <a:lnTo>
                  <a:pt x="2148021" y="16436"/>
                </a:lnTo>
                <a:close/>
                <a:moveTo>
                  <a:pt x="2305892" y="16436"/>
                </a:moveTo>
                <a:lnTo>
                  <a:pt x="2391411" y="799"/>
                </a:lnTo>
                <a:lnTo>
                  <a:pt x="2383250" y="321617"/>
                </a:lnTo>
                <a:lnTo>
                  <a:pt x="2390108" y="468241"/>
                </a:lnTo>
                <a:lnTo>
                  <a:pt x="2305892" y="483877"/>
                </a:lnTo>
                <a:lnTo>
                  <a:pt x="2313367" y="332178"/>
                </a:lnTo>
                <a:lnTo>
                  <a:pt x="2305892" y="16436"/>
                </a:lnTo>
                <a:close/>
                <a:moveTo>
                  <a:pt x="2576097" y="420166"/>
                </a:moveTo>
                <a:lnTo>
                  <a:pt x="2576097" y="420166"/>
                </a:lnTo>
                <a:cubicBezTo>
                  <a:pt x="2588167" y="420166"/>
                  <a:pt x="2600855" y="417057"/>
                  <a:pt x="2614159" y="410839"/>
                </a:cubicBezTo>
                <a:cubicBezTo>
                  <a:pt x="2627464" y="404576"/>
                  <a:pt x="2637867" y="398335"/>
                  <a:pt x="2645363" y="392117"/>
                </a:cubicBezTo>
                <a:lnTo>
                  <a:pt x="2645363" y="392117"/>
                </a:lnTo>
                <a:lnTo>
                  <a:pt x="2656610" y="382721"/>
                </a:lnTo>
                <a:lnTo>
                  <a:pt x="2685345" y="417697"/>
                </a:lnTo>
                <a:cubicBezTo>
                  <a:pt x="2681182" y="424784"/>
                  <a:pt x="2674715" y="432899"/>
                  <a:pt x="2665937" y="442043"/>
                </a:cubicBezTo>
                <a:cubicBezTo>
                  <a:pt x="2657207" y="451187"/>
                  <a:pt x="2648381" y="458982"/>
                  <a:pt x="2639465" y="465429"/>
                </a:cubicBezTo>
                <a:cubicBezTo>
                  <a:pt x="2630502" y="471875"/>
                  <a:pt x="2618637" y="477705"/>
                  <a:pt x="2603872" y="482917"/>
                </a:cubicBezTo>
                <a:cubicBezTo>
                  <a:pt x="2589107" y="488129"/>
                  <a:pt x="2573814" y="490735"/>
                  <a:pt x="2557992" y="490735"/>
                </a:cubicBezTo>
                <a:lnTo>
                  <a:pt x="2557992" y="490735"/>
                </a:lnTo>
                <a:cubicBezTo>
                  <a:pt x="2524299" y="490735"/>
                  <a:pt x="2496839" y="477933"/>
                  <a:pt x="2475628" y="452330"/>
                </a:cubicBezTo>
                <a:cubicBezTo>
                  <a:pt x="2454416" y="426727"/>
                  <a:pt x="2443806" y="393763"/>
                  <a:pt x="2443806" y="353438"/>
                </a:cubicBezTo>
                <a:lnTo>
                  <a:pt x="2443806" y="353438"/>
                </a:lnTo>
                <a:cubicBezTo>
                  <a:pt x="2443806" y="302688"/>
                  <a:pt x="2458572" y="258157"/>
                  <a:pt x="2488109" y="219844"/>
                </a:cubicBezTo>
                <a:cubicBezTo>
                  <a:pt x="2517647" y="181576"/>
                  <a:pt x="2552183" y="162442"/>
                  <a:pt x="2591733" y="162442"/>
                </a:cubicBezTo>
                <a:lnTo>
                  <a:pt x="2591733" y="162442"/>
                </a:lnTo>
                <a:cubicBezTo>
                  <a:pt x="2622094" y="162442"/>
                  <a:pt x="2645685" y="170969"/>
                  <a:pt x="2662508" y="188023"/>
                </a:cubicBezTo>
                <a:cubicBezTo>
                  <a:pt x="2679379" y="205077"/>
                  <a:pt x="2687814" y="229011"/>
                  <a:pt x="2687814" y="259826"/>
                </a:cubicBezTo>
                <a:lnTo>
                  <a:pt x="2687814" y="259826"/>
                </a:lnTo>
                <a:cubicBezTo>
                  <a:pt x="2687814" y="278114"/>
                  <a:pt x="2684680" y="298917"/>
                  <a:pt x="2678419" y="322234"/>
                </a:cubicBezTo>
                <a:lnTo>
                  <a:pt x="2678419" y="322234"/>
                </a:lnTo>
                <a:lnTo>
                  <a:pt x="2665937" y="335333"/>
                </a:lnTo>
                <a:lnTo>
                  <a:pt x="2509918" y="349666"/>
                </a:lnTo>
                <a:cubicBezTo>
                  <a:pt x="2517002" y="396666"/>
                  <a:pt x="2539064" y="420166"/>
                  <a:pt x="2576097" y="420166"/>
                </a:cubicBezTo>
                <a:close/>
                <a:moveTo>
                  <a:pt x="2576097" y="226702"/>
                </a:moveTo>
                <a:lnTo>
                  <a:pt x="2576097" y="226702"/>
                </a:lnTo>
                <a:cubicBezTo>
                  <a:pt x="2557807" y="226702"/>
                  <a:pt x="2542424" y="234108"/>
                  <a:pt x="2529943" y="248922"/>
                </a:cubicBezTo>
                <a:cubicBezTo>
                  <a:pt x="2517461" y="263689"/>
                  <a:pt x="2510171" y="282503"/>
                  <a:pt x="2508066" y="305363"/>
                </a:cubicBezTo>
                <a:lnTo>
                  <a:pt x="2508066" y="305363"/>
                </a:lnTo>
                <a:lnTo>
                  <a:pt x="2614159" y="292264"/>
                </a:lnTo>
                <a:cubicBezTo>
                  <a:pt x="2615394" y="282709"/>
                  <a:pt x="2616011" y="274799"/>
                  <a:pt x="2616011" y="268536"/>
                </a:cubicBezTo>
                <a:lnTo>
                  <a:pt x="2616011" y="268536"/>
                </a:lnTo>
                <a:cubicBezTo>
                  <a:pt x="2616011" y="240646"/>
                  <a:pt x="2602706" y="226702"/>
                  <a:pt x="2576097" y="226702"/>
                </a:cubicBezTo>
                <a:close/>
                <a:moveTo>
                  <a:pt x="2900001" y="192412"/>
                </a:moveTo>
                <a:lnTo>
                  <a:pt x="2900001" y="192412"/>
                </a:lnTo>
                <a:cubicBezTo>
                  <a:pt x="2900001" y="169095"/>
                  <a:pt x="2885853" y="157436"/>
                  <a:pt x="2857550" y="157436"/>
                </a:cubicBezTo>
                <a:lnTo>
                  <a:pt x="2857550" y="157436"/>
                </a:lnTo>
                <a:cubicBezTo>
                  <a:pt x="2840082" y="157436"/>
                  <a:pt x="2820839" y="161093"/>
                  <a:pt x="2799805" y="168409"/>
                </a:cubicBezTo>
                <a:cubicBezTo>
                  <a:pt x="2778820" y="175678"/>
                  <a:pt x="2762086" y="183062"/>
                  <a:pt x="2749605" y="190560"/>
                </a:cubicBezTo>
                <a:lnTo>
                  <a:pt x="2749605" y="190560"/>
                </a:lnTo>
                <a:lnTo>
                  <a:pt x="2731500" y="201121"/>
                </a:lnTo>
                <a:lnTo>
                  <a:pt x="2748370" y="111899"/>
                </a:lnTo>
                <a:cubicBezTo>
                  <a:pt x="2764603" y="103167"/>
                  <a:pt x="2784148" y="95371"/>
                  <a:pt x="2807006" y="88513"/>
                </a:cubicBezTo>
                <a:cubicBezTo>
                  <a:pt x="2829912" y="81655"/>
                  <a:pt x="2850095" y="78226"/>
                  <a:pt x="2867562" y="78226"/>
                </a:cubicBezTo>
                <a:lnTo>
                  <a:pt x="2867562" y="78226"/>
                </a:lnTo>
                <a:cubicBezTo>
                  <a:pt x="2902901" y="78226"/>
                  <a:pt x="2931294" y="87279"/>
                  <a:pt x="2952739" y="105384"/>
                </a:cubicBezTo>
                <a:cubicBezTo>
                  <a:pt x="2974184" y="123443"/>
                  <a:pt x="2984903" y="147469"/>
                  <a:pt x="2984903" y="177461"/>
                </a:cubicBezTo>
                <a:lnTo>
                  <a:pt x="2984903" y="177461"/>
                </a:lnTo>
                <a:cubicBezTo>
                  <a:pt x="2984903" y="217786"/>
                  <a:pt x="2963663" y="259803"/>
                  <a:pt x="2921192" y="303511"/>
                </a:cubicBezTo>
                <a:lnTo>
                  <a:pt x="2921192" y="303511"/>
                </a:lnTo>
                <a:lnTo>
                  <a:pt x="2812630" y="415845"/>
                </a:lnTo>
                <a:lnTo>
                  <a:pt x="3007328" y="404598"/>
                </a:lnTo>
                <a:lnTo>
                  <a:pt x="2996767" y="487580"/>
                </a:lnTo>
                <a:lnTo>
                  <a:pt x="2866945" y="481957"/>
                </a:lnTo>
                <a:lnTo>
                  <a:pt x="2719635" y="486346"/>
                </a:lnTo>
                <a:lnTo>
                  <a:pt x="2729648" y="420852"/>
                </a:lnTo>
                <a:lnTo>
                  <a:pt x="2860704" y="269770"/>
                </a:lnTo>
                <a:cubicBezTo>
                  <a:pt x="2886902" y="240235"/>
                  <a:pt x="2900001" y="214449"/>
                  <a:pt x="2900001" y="192412"/>
                </a:cubicBezTo>
                <a:close/>
                <a:moveTo>
                  <a:pt x="3048545" y="172455"/>
                </a:moveTo>
                <a:lnTo>
                  <a:pt x="3061644" y="96948"/>
                </a:lnTo>
                <a:cubicBezTo>
                  <a:pt x="3096571" y="84467"/>
                  <a:pt x="3131321" y="78226"/>
                  <a:pt x="3165885" y="78226"/>
                </a:cubicBezTo>
                <a:cubicBezTo>
                  <a:pt x="3200402" y="78226"/>
                  <a:pt x="3228684" y="86958"/>
                  <a:pt x="3250719" y="104424"/>
                </a:cubicBezTo>
                <a:cubicBezTo>
                  <a:pt x="3272753" y="121889"/>
                  <a:pt x="3283774" y="143926"/>
                  <a:pt x="3283774" y="170535"/>
                </a:cubicBezTo>
                <a:lnTo>
                  <a:pt x="3283774" y="170535"/>
                </a:lnTo>
                <a:cubicBezTo>
                  <a:pt x="3283774" y="191337"/>
                  <a:pt x="3278377" y="209557"/>
                  <a:pt x="3267589" y="225193"/>
                </a:cubicBezTo>
                <a:cubicBezTo>
                  <a:pt x="3256754" y="240784"/>
                  <a:pt x="3241371" y="252534"/>
                  <a:pt x="3221435" y="260443"/>
                </a:cubicBezTo>
                <a:lnTo>
                  <a:pt x="3221435" y="260443"/>
                </a:lnTo>
                <a:cubicBezTo>
                  <a:pt x="3250561" y="271233"/>
                  <a:pt x="3271567" y="284652"/>
                  <a:pt x="3284460" y="300700"/>
                </a:cubicBezTo>
                <a:cubicBezTo>
                  <a:pt x="3297353" y="316702"/>
                  <a:pt x="3303800" y="336978"/>
                  <a:pt x="3303800" y="361530"/>
                </a:cubicBezTo>
                <a:lnTo>
                  <a:pt x="3303800" y="361530"/>
                </a:lnTo>
                <a:cubicBezTo>
                  <a:pt x="3303800" y="398975"/>
                  <a:pt x="3289329" y="429858"/>
                  <a:pt x="3260388" y="454182"/>
                </a:cubicBezTo>
                <a:cubicBezTo>
                  <a:pt x="3231496" y="478550"/>
                  <a:pt x="3194778" y="490735"/>
                  <a:pt x="3150249" y="490735"/>
                </a:cubicBezTo>
                <a:lnTo>
                  <a:pt x="3150249" y="490735"/>
                </a:lnTo>
                <a:cubicBezTo>
                  <a:pt x="3129037" y="490735"/>
                  <a:pt x="3108347" y="487923"/>
                  <a:pt x="3088184" y="482300"/>
                </a:cubicBezTo>
                <a:cubicBezTo>
                  <a:pt x="3067974" y="476676"/>
                  <a:pt x="3053092" y="470961"/>
                  <a:pt x="3043539" y="465155"/>
                </a:cubicBezTo>
                <a:lnTo>
                  <a:pt x="3043539" y="465155"/>
                </a:lnTo>
                <a:lnTo>
                  <a:pt x="3029205" y="456376"/>
                </a:lnTo>
                <a:lnTo>
                  <a:pt x="3055403" y="380870"/>
                </a:lnTo>
                <a:cubicBezTo>
                  <a:pt x="3059154" y="384207"/>
                  <a:pt x="3064133" y="388368"/>
                  <a:pt x="3070353" y="393351"/>
                </a:cubicBezTo>
                <a:cubicBezTo>
                  <a:pt x="3076615" y="398335"/>
                  <a:pt x="3088596" y="405101"/>
                  <a:pt x="3106289" y="413651"/>
                </a:cubicBezTo>
                <a:cubicBezTo>
                  <a:pt x="3123935" y="422155"/>
                  <a:pt x="3141725" y="426407"/>
                  <a:pt x="3159644" y="426407"/>
                </a:cubicBezTo>
                <a:cubicBezTo>
                  <a:pt x="3177523" y="426407"/>
                  <a:pt x="3193111" y="421538"/>
                  <a:pt x="3206416" y="411799"/>
                </a:cubicBezTo>
                <a:cubicBezTo>
                  <a:pt x="3219721" y="402015"/>
                  <a:pt x="3226373" y="388162"/>
                  <a:pt x="3226373" y="370240"/>
                </a:cubicBezTo>
                <a:cubicBezTo>
                  <a:pt x="3226373" y="352363"/>
                  <a:pt x="3218575" y="337596"/>
                  <a:pt x="3202987" y="325937"/>
                </a:cubicBezTo>
                <a:cubicBezTo>
                  <a:pt x="3187399" y="314324"/>
                  <a:pt x="3165865" y="308518"/>
                  <a:pt x="3138385" y="308518"/>
                </a:cubicBezTo>
                <a:lnTo>
                  <a:pt x="3138385" y="308518"/>
                </a:lnTo>
                <a:lnTo>
                  <a:pt x="3084755" y="308518"/>
                </a:lnTo>
                <a:lnTo>
                  <a:pt x="3095934" y="247962"/>
                </a:lnTo>
                <a:lnTo>
                  <a:pt x="3130292" y="247962"/>
                </a:lnTo>
                <a:cubicBezTo>
                  <a:pt x="3153150" y="247962"/>
                  <a:pt x="3171029" y="242750"/>
                  <a:pt x="3183922" y="232325"/>
                </a:cubicBezTo>
                <a:cubicBezTo>
                  <a:pt x="3196863" y="221947"/>
                  <a:pt x="3203330" y="208643"/>
                  <a:pt x="3203330" y="192412"/>
                </a:cubicBezTo>
                <a:cubicBezTo>
                  <a:pt x="3203330" y="176181"/>
                  <a:pt x="3197912" y="163586"/>
                  <a:pt x="3187076" y="154624"/>
                </a:cubicBezTo>
                <a:cubicBezTo>
                  <a:pt x="3176241" y="145709"/>
                  <a:pt x="3163231" y="141251"/>
                  <a:pt x="3148054" y="141251"/>
                </a:cubicBezTo>
                <a:cubicBezTo>
                  <a:pt x="3132878" y="141251"/>
                  <a:pt x="3117283" y="143857"/>
                  <a:pt x="3101283" y="149069"/>
                </a:cubicBezTo>
                <a:cubicBezTo>
                  <a:pt x="3085235" y="154235"/>
                  <a:pt x="3067658" y="162031"/>
                  <a:pt x="3048545" y="172455"/>
                </a:cubicBezTo>
                <a:lnTo>
                  <a:pt x="3048545" y="172455"/>
                </a:lnTo>
                <a:close/>
              </a:path>
            </a:pathLst>
          </a:custGeom>
          <a:solidFill>
            <a:srgbClr val="000000"/>
          </a:solidFill>
          <a:ln w="6858" cap="flat">
            <a:noFill/>
            <a:prstDash val="solid"/>
            <a:miter/>
          </a:ln>
        </p:spPr>
        <p:txBody>
          <a:bodyPr rtlCol="0" anchor="ctr"/>
          <a:lstStyle/>
          <a:p>
            <a:endParaRPr lang="it-IT" dirty="0"/>
          </a:p>
        </p:txBody>
      </p:sp>
      <p:sp>
        <p:nvSpPr>
          <p:cNvPr id="46" name="CasellaDiTesto 45">
            <a:extLst>
              <a:ext uri="{FF2B5EF4-FFF2-40B4-BE49-F238E27FC236}">
                <a16:creationId xmlns:a16="http://schemas.microsoft.com/office/drawing/2014/main" id="{E608CF9A-F592-4299-9FE4-DCAB40BF535E}"/>
              </a:ext>
            </a:extLst>
          </p:cNvPr>
          <p:cNvSpPr txBox="1">
            <a:spLocks/>
          </p:cNvSpPr>
          <p:nvPr/>
        </p:nvSpPr>
        <p:spPr>
          <a:xfrm>
            <a:off x="6210250" y="64654"/>
            <a:ext cx="2382339" cy="769441"/>
          </a:xfrm>
          <a:prstGeom prst="rect">
            <a:avLst/>
          </a:prstGeom>
          <a:noFill/>
        </p:spPr>
        <p:txBody>
          <a:bodyPr wrap="square" rtlCol="0">
            <a:spAutoFit/>
          </a:bodyPr>
          <a:lstStyle/>
          <a:p>
            <a:r>
              <a:rPr lang="it-IT" sz="4400" dirty="0"/>
              <a:t>Il Cloud</a:t>
            </a:r>
          </a:p>
        </p:txBody>
      </p:sp>
      <p:pic>
        <p:nvPicPr>
          <p:cNvPr id="36" name="Immagine 35" descr="Immagine che contiene schermata, Carattere, logo, simbolo&#10;&#10;Descrizione generata automaticamente">
            <a:extLst>
              <a:ext uri="{FF2B5EF4-FFF2-40B4-BE49-F238E27FC236}">
                <a16:creationId xmlns:a16="http://schemas.microsoft.com/office/drawing/2014/main" id="{877EA8E3-6FEB-8E99-1AF0-0C1EC22CD2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80335" y="1437703"/>
            <a:ext cx="6242171" cy="4000594"/>
          </a:xfrm>
          <a:prstGeom prst="rect">
            <a:avLst/>
          </a:prstGeom>
        </p:spPr>
      </p:pic>
      <p:sp>
        <p:nvSpPr>
          <p:cNvPr id="14" name="CasellaDiTesto 13">
            <a:extLst>
              <a:ext uri="{FF2B5EF4-FFF2-40B4-BE49-F238E27FC236}">
                <a16:creationId xmlns:a16="http://schemas.microsoft.com/office/drawing/2014/main" id="{F3C92ED7-A6CB-A934-02CE-558CF36D3687}"/>
              </a:ext>
            </a:extLst>
          </p:cNvPr>
          <p:cNvSpPr txBox="1"/>
          <p:nvPr/>
        </p:nvSpPr>
        <p:spPr>
          <a:xfrm>
            <a:off x="10325100" y="6451150"/>
            <a:ext cx="1993542" cy="369332"/>
          </a:xfrm>
          <a:prstGeom prst="rect">
            <a:avLst/>
          </a:prstGeom>
          <a:noFill/>
        </p:spPr>
        <p:txBody>
          <a:bodyPr wrap="square" rtlCol="0">
            <a:spAutoFit/>
          </a:bodyPr>
          <a:lstStyle/>
          <a:p>
            <a:r>
              <a:rPr lang="it-IT" dirty="0"/>
              <a:t>INGSW2223_V_06</a:t>
            </a:r>
          </a:p>
        </p:txBody>
      </p:sp>
    </p:spTree>
    <p:extLst>
      <p:ext uri="{BB962C8B-B14F-4D97-AF65-F5344CB8AC3E}">
        <p14:creationId xmlns:p14="http://schemas.microsoft.com/office/powerpoint/2010/main" val="3515681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DD27D10-F6B1-AB42-112F-9B5EAD0B6FFC}"/>
              </a:ext>
            </a:extLst>
          </p:cNvPr>
          <p:cNvSpPr/>
          <p:nvPr/>
        </p:nvSpPr>
        <p:spPr>
          <a:xfrm>
            <a:off x="0" y="0"/>
            <a:ext cx="2520000" cy="687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con angoli arrotondati 4">
            <a:extLst>
              <a:ext uri="{FF2B5EF4-FFF2-40B4-BE49-F238E27FC236}">
                <a16:creationId xmlns:a16="http://schemas.microsoft.com/office/drawing/2014/main" id="{2F377A78-F7E6-E6A9-F810-FD7A68DF6D03}"/>
              </a:ext>
            </a:extLst>
          </p:cNvPr>
          <p:cNvSpPr/>
          <p:nvPr/>
        </p:nvSpPr>
        <p:spPr>
          <a:xfrm>
            <a:off x="151310" y="-1163895"/>
            <a:ext cx="2160000" cy="1800000"/>
          </a:xfrm>
          <a:prstGeom prst="roundRect">
            <a:avLst/>
          </a:prstGeom>
          <a:blipFill>
            <a:blip r:embed="rId3"/>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con angoli arrotondati 5">
            <a:extLst>
              <a:ext uri="{FF2B5EF4-FFF2-40B4-BE49-F238E27FC236}">
                <a16:creationId xmlns:a16="http://schemas.microsoft.com/office/drawing/2014/main" id="{25C81B1F-0957-2690-ADE6-20533D619A9F}"/>
              </a:ext>
            </a:extLst>
          </p:cNvPr>
          <p:cNvSpPr/>
          <p:nvPr/>
        </p:nvSpPr>
        <p:spPr>
          <a:xfrm>
            <a:off x="151310" y="-322382"/>
            <a:ext cx="2160000" cy="1800000"/>
          </a:xfrm>
          <a:prstGeom prst="roundRect">
            <a:avLst/>
          </a:prstGeom>
          <a:blipFill>
            <a:blip r:embed="rId4"/>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con angoli arrotondati 6">
            <a:extLst>
              <a:ext uri="{FF2B5EF4-FFF2-40B4-BE49-F238E27FC236}">
                <a16:creationId xmlns:a16="http://schemas.microsoft.com/office/drawing/2014/main" id="{667DFD9A-5886-BEAD-B950-8E0604565348}"/>
              </a:ext>
            </a:extLst>
          </p:cNvPr>
          <p:cNvSpPr/>
          <p:nvPr/>
        </p:nvSpPr>
        <p:spPr>
          <a:xfrm>
            <a:off x="151310" y="442931"/>
            <a:ext cx="2160000" cy="1800000"/>
          </a:xfrm>
          <a:prstGeom prst="roundRect">
            <a:avLst/>
          </a:prstGeom>
          <a:blipFill>
            <a:blip r:embed="rId5"/>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7F802B37-154D-0353-2B0D-BA85564F2702}"/>
              </a:ext>
            </a:extLst>
          </p:cNvPr>
          <p:cNvSpPr/>
          <p:nvPr/>
        </p:nvSpPr>
        <p:spPr>
          <a:xfrm>
            <a:off x="151310" y="2529000"/>
            <a:ext cx="2160000" cy="1800000"/>
          </a:xfrm>
          <a:prstGeom prst="roundRect">
            <a:avLst/>
          </a:prstGeom>
          <a:blipFill>
            <a:blip r:embed="rId6"/>
            <a:stretch>
              <a:fillRect/>
            </a:stretch>
          </a:blipFill>
          <a:effectLst>
            <a:reflection blurRad="6350" stA="52000" endA="300" endPos="35000" dir="5400000" sy="-100000" algn="bl" rotWithShape="0"/>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con angoli arrotondati 11">
            <a:extLst>
              <a:ext uri="{FF2B5EF4-FFF2-40B4-BE49-F238E27FC236}">
                <a16:creationId xmlns:a16="http://schemas.microsoft.com/office/drawing/2014/main" id="{97D5409D-A809-D91F-289C-62116509A234}"/>
              </a:ext>
            </a:extLst>
          </p:cNvPr>
          <p:cNvSpPr/>
          <p:nvPr/>
        </p:nvSpPr>
        <p:spPr>
          <a:xfrm>
            <a:off x="151310" y="5037068"/>
            <a:ext cx="2160000" cy="1800000"/>
          </a:xfrm>
          <a:prstGeom prst="roundRect">
            <a:avLst/>
          </a:prstGeom>
          <a:blipFill>
            <a:blip r:embed="rId7"/>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 name="Gruppo 2">
            <a:extLst>
              <a:ext uri="{FF2B5EF4-FFF2-40B4-BE49-F238E27FC236}">
                <a16:creationId xmlns:a16="http://schemas.microsoft.com/office/drawing/2014/main" id="{D858FBDB-4019-99F6-F2EE-D82C637182B3}"/>
              </a:ext>
            </a:extLst>
          </p:cNvPr>
          <p:cNvGrpSpPr/>
          <p:nvPr/>
        </p:nvGrpSpPr>
        <p:grpSpPr>
          <a:xfrm>
            <a:off x="11117580" y="129540"/>
            <a:ext cx="1074420" cy="784860"/>
            <a:chOff x="3845293" y="525311"/>
            <a:chExt cx="5052489" cy="5831657"/>
          </a:xfrm>
        </p:grpSpPr>
        <p:sp>
          <p:nvSpPr>
            <p:cNvPr id="4" name="Figura a mano libera: forma 3">
              <a:extLst>
                <a:ext uri="{FF2B5EF4-FFF2-40B4-BE49-F238E27FC236}">
                  <a16:creationId xmlns:a16="http://schemas.microsoft.com/office/drawing/2014/main" id="{46B2E6FF-429A-BBD5-AA28-9997ADE63F96}"/>
                </a:ext>
              </a:extLst>
            </p:cNvPr>
            <p:cNvSpPr/>
            <p:nvPr/>
          </p:nvSpPr>
          <p:spPr>
            <a:xfrm>
              <a:off x="7140724" y="1797555"/>
              <a:ext cx="1757058" cy="1916206"/>
            </a:xfrm>
            <a:custGeom>
              <a:avLst/>
              <a:gdLst>
                <a:gd name="connsiteX0" fmla="*/ -44 w 1757058"/>
                <a:gd name="connsiteY0" fmla="*/ 436701 h 1916206"/>
                <a:gd name="connsiteX1" fmla="*/ 76720 w 1757058"/>
                <a:gd name="connsiteY1" fmla="*/ 355607 h 1916206"/>
                <a:gd name="connsiteX2" fmla="*/ 712442 w 1757058"/>
                <a:gd name="connsiteY2" fmla="*/ 17785 h 1916206"/>
                <a:gd name="connsiteX3" fmla="*/ 1449660 w 1757058"/>
                <a:gd name="connsiteY3" fmla="*/ 155282 h 1916206"/>
                <a:gd name="connsiteX4" fmla="*/ 1570590 w 1757058"/>
                <a:gd name="connsiteY4" fmla="*/ 267074 h 1916206"/>
                <a:gd name="connsiteX5" fmla="*/ 1668354 w 1757058"/>
                <a:gd name="connsiteY5" fmla="*/ 425071 h 1916206"/>
                <a:gd name="connsiteX6" fmla="*/ 1745776 w 1757058"/>
                <a:gd name="connsiteY6" fmla="*/ 993728 h 1916206"/>
                <a:gd name="connsiteX7" fmla="*/ 1591194 w 1757058"/>
                <a:gd name="connsiteY7" fmla="*/ 1399821 h 1916206"/>
                <a:gd name="connsiteX8" fmla="*/ 1497546 w 1757058"/>
                <a:gd name="connsiteY8" fmla="*/ 1524070 h 1916206"/>
                <a:gd name="connsiteX9" fmla="*/ 1322793 w 1757058"/>
                <a:gd name="connsiteY9" fmla="*/ 1694506 h 1916206"/>
                <a:gd name="connsiteX10" fmla="*/ 1100702 w 1757058"/>
                <a:gd name="connsiteY10" fmla="*/ 1824600 h 1916206"/>
                <a:gd name="connsiteX11" fmla="*/ 684112 w 1757058"/>
                <a:gd name="connsiteY11" fmla="*/ 1916208 h 1916206"/>
                <a:gd name="connsiteX12" fmla="*/ 696855 w 1757058"/>
                <a:gd name="connsiteY12" fmla="*/ 1763879 h 1916206"/>
                <a:gd name="connsiteX13" fmla="*/ 729825 w 1757058"/>
                <a:gd name="connsiteY13" fmla="*/ 1761529 h 1916206"/>
                <a:gd name="connsiteX14" fmla="*/ 1117037 w 1757058"/>
                <a:gd name="connsiteY14" fmla="*/ 1641067 h 1916206"/>
                <a:gd name="connsiteX15" fmla="*/ 1379770 w 1757058"/>
                <a:gd name="connsiteY15" fmla="*/ 1410750 h 1916206"/>
                <a:gd name="connsiteX16" fmla="*/ 1528117 w 1757058"/>
                <a:gd name="connsiteY16" fmla="*/ 1149443 h 1916206"/>
                <a:gd name="connsiteX17" fmla="*/ 1572935 w 1757058"/>
                <a:gd name="connsiteY17" fmla="*/ 664948 h 1916206"/>
                <a:gd name="connsiteX18" fmla="*/ 1394242 w 1757058"/>
                <a:gd name="connsiteY18" fmla="*/ 288116 h 1916206"/>
                <a:gd name="connsiteX19" fmla="*/ 1232117 w 1757058"/>
                <a:gd name="connsiteY19" fmla="*/ 209081 h 1916206"/>
                <a:gd name="connsiteX20" fmla="*/ 1064883 w 1757058"/>
                <a:gd name="connsiteY20" fmla="*/ 194164 h 1916206"/>
                <a:gd name="connsiteX21" fmla="*/ 762813 w 1757058"/>
                <a:gd name="connsiteY21" fmla="*/ 190012 h 1916206"/>
                <a:gd name="connsiteX22" fmla="*/ 224744 w 1757058"/>
                <a:gd name="connsiteY22" fmla="*/ 433468 h 1916206"/>
                <a:gd name="connsiteX23" fmla="*/ 135834 w 1757058"/>
                <a:gd name="connsiteY23" fmla="*/ 522793 h 1916206"/>
                <a:gd name="connsiteX24" fmla="*/ 132936 w 1757058"/>
                <a:gd name="connsiteY24" fmla="*/ 526701 h 1916206"/>
                <a:gd name="connsiteX25" fmla="*/ -44 w 1757058"/>
                <a:gd name="connsiteY25" fmla="*/ 436701 h 191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7058" h="1916206">
                  <a:moveTo>
                    <a:pt x="-44" y="436701"/>
                  </a:moveTo>
                  <a:cubicBezTo>
                    <a:pt x="20620" y="407153"/>
                    <a:pt x="51021" y="381082"/>
                    <a:pt x="76720" y="355607"/>
                  </a:cubicBezTo>
                  <a:cubicBezTo>
                    <a:pt x="247187" y="186675"/>
                    <a:pt x="474874" y="59662"/>
                    <a:pt x="712442" y="17785"/>
                  </a:cubicBezTo>
                  <a:cubicBezTo>
                    <a:pt x="960361" y="-25918"/>
                    <a:pt x="1239362" y="7630"/>
                    <a:pt x="1449660" y="155282"/>
                  </a:cubicBezTo>
                  <a:cubicBezTo>
                    <a:pt x="1492134" y="185104"/>
                    <a:pt x="1539867" y="224954"/>
                    <a:pt x="1570590" y="267074"/>
                  </a:cubicBezTo>
                  <a:cubicBezTo>
                    <a:pt x="1606634" y="316489"/>
                    <a:pt x="1641911" y="369769"/>
                    <a:pt x="1668354" y="425071"/>
                  </a:cubicBezTo>
                  <a:cubicBezTo>
                    <a:pt x="1750878" y="597688"/>
                    <a:pt x="1773454" y="805532"/>
                    <a:pt x="1745776" y="993728"/>
                  </a:cubicBezTo>
                  <a:cubicBezTo>
                    <a:pt x="1725477" y="1131761"/>
                    <a:pt x="1665602" y="1282051"/>
                    <a:pt x="1591194" y="1399821"/>
                  </a:cubicBezTo>
                  <a:cubicBezTo>
                    <a:pt x="1563266" y="1444018"/>
                    <a:pt x="1530625" y="1483770"/>
                    <a:pt x="1497546" y="1524070"/>
                  </a:cubicBezTo>
                  <a:cubicBezTo>
                    <a:pt x="1445739" y="1587196"/>
                    <a:pt x="1388762" y="1646054"/>
                    <a:pt x="1322793" y="1694506"/>
                  </a:cubicBezTo>
                  <a:cubicBezTo>
                    <a:pt x="1254370" y="1744749"/>
                    <a:pt x="1178836" y="1791143"/>
                    <a:pt x="1100702" y="1824600"/>
                  </a:cubicBezTo>
                  <a:cubicBezTo>
                    <a:pt x="967363" y="1881698"/>
                    <a:pt x="827996" y="1905748"/>
                    <a:pt x="684112" y="1916208"/>
                  </a:cubicBezTo>
                  <a:lnTo>
                    <a:pt x="696855" y="1763879"/>
                  </a:lnTo>
                  <a:lnTo>
                    <a:pt x="729825" y="1761529"/>
                  </a:lnTo>
                  <a:cubicBezTo>
                    <a:pt x="864047" y="1745504"/>
                    <a:pt x="999042" y="1708400"/>
                    <a:pt x="1117037" y="1641067"/>
                  </a:cubicBezTo>
                  <a:cubicBezTo>
                    <a:pt x="1217535" y="1583719"/>
                    <a:pt x="1308181" y="1501354"/>
                    <a:pt x="1379770" y="1410750"/>
                  </a:cubicBezTo>
                  <a:cubicBezTo>
                    <a:pt x="1438433" y="1336513"/>
                    <a:pt x="1496426" y="1238664"/>
                    <a:pt x="1528117" y="1149443"/>
                  </a:cubicBezTo>
                  <a:cubicBezTo>
                    <a:pt x="1581483" y="999190"/>
                    <a:pt x="1592418" y="822647"/>
                    <a:pt x="1572935" y="664948"/>
                  </a:cubicBezTo>
                  <a:cubicBezTo>
                    <a:pt x="1555399" y="523036"/>
                    <a:pt x="1511099" y="378671"/>
                    <a:pt x="1394242" y="288116"/>
                  </a:cubicBezTo>
                  <a:cubicBezTo>
                    <a:pt x="1346459" y="251092"/>
                    <a:pt x="1290725" y="223864"/>
                    <a:pt x="1232117" y="209081"/>
                  </a:cubicBezTo>
                  <a:cubicBezTo>
                    <a:pt x="1177983" y="195424"/>
                    <a:pt x="1120325" y="197299"/>
                    <a:pt x="1064883" y="194164"/>
                  </a:cubicBezTo>
                  <a:cubicBezTo>
                    <a:pt x="963612" y="188447"/>
                    <a:pt x="864144" y="177006"/>
                    <a:pt x="762813" y="190012"/>
                  </a:cubicBezTo>
                  <a:cubicBezTo>
                    <a:pt x="566725" y="215182"/>
                    <a:pt x="373828" y="304433"/>
                    <a:pt x="224744" y="433468"/>
                  </a:cubicBezTo>
                  <a:cubicBezTo>
                    <a:pt x="193705" y="460330"/>
                    <a:pt x="160577" y="489963"/>
                    <a:pt x="135834" y="522793"/>
                  </a:cubicBezTo>
                  <a:lnTo>
                    <a:pt x="132936" y="526701"/>
                  </a:lnTo>
                  <a:lnTo>
                    <a:pt x="-44" y="436701"/>
                  </a:lnTo>
                  <a:close/>
                </a:path>
              </a:pathLst>
            </a:custGeom>
            <a:solidFill>
              <a:srgbClr val="FFDAB9"/>
            </a:solidFill>
            <a:ln w="6089" cap="flat">
              <a:noFill/>
              <a:prstDash val="solid"/>
              <a:miter/>
            </a:ln>
          </p:spPr>
          <p:txBody>
            <a:bodyPr rtlCol="0" anchor="ctr"/>
            <a:lstStyle/>
            <a:p>
              <a:endParaRPr lang="it-IT"/>
            </a:p>
          </p:txBody>
        </p:sp>
        <p:sp>
          <p:nvSpPr>
            <p:cNvPr id="9" name="Figura a mano libera: forma 8">
              <a:extLst>
                <a:ext uri="{FF2B5EF4-FFF2-40B4-BE49-F238E27FC236}">
                  <a16:creationId xmlns:a16="http://schemas.microsoft.com/office/drawing/2014/main" id="{58CC956E-FD1D-9BA7-7ABB-23C1FE25DBF7}"/>
                </a:ext>
              </a:extLst>
            </p:cNvPr>
            <p:cNvSpPr/>
            <p:nvPr/>
          </p:nvSpPr>
          <p:spPr>
            <a:xfrm>
              <a:off x="3952195" y="4837046"/>
              <a:ext cx="4653678" cy="1519922"/>
            </a:xfrm>
            <a:custGeom>
              <a:avLst/>
              <a:gdLst>
                <a:gd name="connsiteX0" fmla="*/ 1464648 w 4653678"/>
                <a:gd name="connsiteY0" fmla="*/ 32383 h 1519922"/>
                <a:gd name="connsiteX1" fmla="*/ 1494226 w 4653678"/>
                <a:gd name="connsiteY1" fmla="*/ 12680 h 1519922"/>
                <a:gd name="connsiteX2" fmla="*/ 1610547 w 4653678"/>
                <a:gd name="connsiteY2" fmla="*/ 66905 h 1519922"/>
                <a:gd name="connsiteX3" fmla="*/ 1662647 w 4653678"/>
                <a:gd name="connsiteY3" fmla="*/ 94656 h 1519922"/>
                <a:gd name="connsiteX4" fmla="*/ 1974398 w 4653678"/>
                <a:gd name="connsiteY4" fmla="*/ 179007 h 1519922"/>
                <a:gd name="connsiteX5" fmla="*/ 2095006 w 4653678"/>
                <a:gd name="connsiteY5" fmla="*/ 181126 h 1519922"/>
                <a:gd name="connsiteX6" fmla="*/ 2303781 w 4653678"/>
                <a:gd name="connsiteY6" fmla="*/ 180626 h 1519922"/>
                <a:gd name="connsiteX7" fmla="*/ 2513276 w 4653678"/>
                <a:gd name="connsiteY7" fmla="*/ 181193 h 1519922"/>
                <a:gd name="connsiteX8" fmla="*/ 2630011 w 4653678"/>
                <a:gd name="connsiteY8" fmla="*/ 180219 h 1519922"/>
                <a:gd name="connsiteX9" fmla="*/ 2870545 w 4653678"/>
                <a:gd name="connsiteY9" fmla="*/ 132911 h 1519922"/>
                <a:gd name="connsiteX10" fmla="*/ 3005156 w 4653678"/>
                <a:gd name="connsiteY10" fmla="*/ 79051 h 1519922"/>
                <a:gd name="connsiteX11" fmla="*/ 3155104 w 4653678"/>
                <a:gd name="connsiteY11" fmla="*/ -51 h 1519922"/>
                <a:gd name="connsiteX12" fmla="*/ 3174941 w 4653678"/>
                <a:gd name="connsiteY12" fmla="*/ 27999 h 1519922"/>
                <a:gd name="connsiteX13" fmla="*/ 3172244 w 4653678"/>
                <a:gd name="connsiteY13" fmla="*/ 32158 h 1519922"/>
                <a:gd name="connsiteX14" fmla="*/ 3163793 w 4653678"/>
                <a:gd name="connsiteY14" fmla="*/ 100392 h 1519922"/>
                <a:gd name="connsiteX15" fmla="*/ 3163056 w 4653678"/>
                <a:gd name="connsiteY15" fmla="*/ 104453 h 1519922"/>
                <a:gd name="connsiteX16" fmla="*/ 3109538 w 4653678"/>
                <a:gd name="connsiteY16" fmla="*/ 181040 h 1519922"/>
                <a:gd name="connsiteX17" fmla="*/ 4043093 w 4653678"/>
                <a:gd name="connsiteY17" fmla="*/ 181253 h 1519922"/>
                <a:gd name="connsiteX18" fmla="*/ 4281952 w 4653678"/>
                <a:gd name="connsiteY18" fmla="*/ 181144 h 1519922"/>
                <a:gd name="connsiteX19" fmla="*/ 4406949 w 4653678"/>
                <a:gd name="connsiteY19" fmla="*/ 183068 h 1519922"/>
                <a:gd name="connsiteX20" fmla="*/ 4577453 w 4653678"/>
                <a:gd name="connsiteY20" fmla="*/ 276234 h 1519922"/>
                <a:gd name="connsiteX21" fmla="*/ 4652396 w 4653678"/>
                <a:gd name="connsiteY21" fmla="*/ 435261 h 1519922"/>
                <a:gd name="connsiteX22" fmla="*/ 4491519 w 4653678"/>
                <a:gd name="connsiteY22" fmla="*/ 835259 h 1519922"/>
                <a:gd name="connsiteX23" fmla="*/ 3952952 w 4653678"/>
                <a:gd name="connsiteY23" fmla="*/ 1105133 h 1519922"/>
                <a:gd name="connsiteX24" fmla="*/ 3883049 w 4653678"/>
                <a:gd name="connsiteY24" fmla="*/ 1107258 h 1519922"/>
                <a:gd name="connsiteX25" fmla="*/ 3795691 w 4653678"/>
                <a:gd name="connsiteY25" fmla="*/ 1419314 h 1519922"/>
                <a:gd name="connsiteX26" fmla="*/ 3563018 w 4653678"/>
                <a:gd name="connsiteY26" fmla="*/ 1519330 h 1519922"/>
                <a:gd name="connsiteX27" fmla="*/ 3202150 w 4653678"/>
                <a:gd name="connsiteY27" fmla="*/ 1518539 h 1519922"/>
                <a:gd name="connsiteX28" fmla="*/ 2591306 w 4653678"/>
                <a:gd name="connsiteY28" fmla="*/ 1517875 h 1519922"/>
                <a:gd name="connsiteX29" fmla="*/ 2340806 w 4653678"/>
                <a:gd name="connsiteY29" fmla="*/ 1514344 h 1519922"/>
                <a:gd name="connsiteX30" fmla="*/ 2192453 w 4653678"/>
                <a:gd name="connsiteY30" fmla="*/ 1517771 h 1519922"/>
                <a:gd name="connsiteX31" fmla="*/ 1777933 w 4653678"/>
                <a:gd name="connsiteY31" fmla="*/ 1517686 h 1519922"/>
                <a:gd name="connsiteX32" fmla="*/ 1283934 w 4653678"/>
                <a:gd name="connsiteY32" fmla="*/ 1518983 h 1519922"/>
                <a:gd name="connsiteX33" fmla="*/ 1157408 w 4653678"/>
                <a:gd name="connsiteY33" fmla="*/ 1519233 h 1519922"/>
                <a:gd name="connsiteX34" fmla="*/ 1030730 w 4653678"/>
                <a:gd name="connsiteY34" fmla="*/ 1512079 h 1519922"/>
                <a:gd name="connsiteX35" fmla="*/ 821461 w 4653678"/>
                <a:gd name="connsiteY35" fmla="*/ 1374795 h 1519922"/>
                <a:gd name="connsiteX36" fmla="*/ 770397 w 4653678"/>
                <a:gd name="connsiteY36" fmla="*/ 1106784 h 1519922"/>
                <a:gd name="connsiteX37" fmla="*/ 607577 w 4653678"/>
                <a:gd name="connsiteY37" fmla="*/ 1090844 h 1519922"/>
                <a:gd name="connsiteX38" fmla="*/ 168149 w 4653678"/>
                <a:gd name="connsiteY38" fmla="*/ 844952 h 1519922"/>
                <a:gd name="connsiteX39" fmla="*/ 380 w 4653678"/>
                <a:gd name="connsiteY39" fmla="*/ 452065 h 1519922"/>
                <a:gd name="connsiteX40" fmla="*/ 97431 w 4653678"/>
                <a:gd name="connsiteY40" fmla="*/ 256623 h 1519922"/>
                <a:gd name="connsiteX41" fmla="*/ 258156 w 4653678"/>
                <a:gd name="connsiteY41" fmla="*/ 180638 h 1519922"/>
                <a:gd name="connsiteX42" fmla="*/ 371013 w 4653678"/>
                <a:gd name="connsiteY42" fmla="*/ 179299 h 1519922"/>
                <a:gd name="connsiteX43" fmla="*/ 447096 w 4653678"/>
                <a:gd name="connsiteY43" fmla="*/ 178270 h 1519922"/>
                <a:gd name="connsiteX44" fmla="*/ 494050 w 4653678"/>
                <a:gd name="connsiteY44" fmla="*/ 203708 h 1519922"/>
                <a:gd name="connsiteX45" fmla="*/ 515622 w 4653678"/>
                <a:gd name="connsiteY45" fmla="*/ 263558 h 1519922"/>
                <a:gd name="connsiteX46" fmla="*/ 652511 w 4653678"/>
                <a:gd name="connsiteY46" fmla="*/ 245792 h 1519922"/>
                <a:gd name="connsiteX47" fmla="*/ 691855 w 4653678"/>
                <a:gd name="connsiteY47" fmla="*/ 186959 h 1519922"/>
                <a:gd name="connsiteX48" fmla="*/ 842369 w 4653678"/>
                <a:gd name="connsiteY48" fmla="*/ 182081 h 1519922"/>
                <a:gd name="connsiteX49" fmla="*/ 887698 w 4653678"/>
                <a:gd name="connsiteY49" fmla="*/ 250760 h 1519922"/>
                <a:gd name="connsiteX50" fmla="*/ 1016319 w 4653678"/>
                <a:gd name="connsiteY50" fmla="*/ 251393 h 1519922"/>
                <a:gd name="connsiteX51" fmla="*/ 1020623 w 4653678"/>
                <a:gd name="connsiteY51" fmla="*/ 213029 h 1519922"/>
                <a:gd name="connsiteX52" fmla="*/ 1064217 w 4653678"/>
                <a:gd name="connsiteY52" fmla="*/ 182009 h 1519922"/>
                <a:gd name="connsiteX53" fmla="*/ 1148208 w 4653678"/>
                <a:gd name="connsiteY53" fmla="*/ 180852 h 1519922"/>
                <a:gd name="connsiteX54" fmla="*/ 1430278 w 4653678"/>
                <a:gd name="connsiteY54" fmla="*/ 181193 h 1519922"/>
                <a:gd name="connsiteX55" fmla="*/ 1536748 w 4653678"/>
                <a:gd name="connsiteY55" fmla="*/ 179853 h 1519922"/>
                <a:gd name="connsiteX56" fmla="*/ 1464648 w 4653678"/>
                <a:gd name="connsiteY56" fmla="*/ 32383 h 151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653678" h="1519922">
                  <a:moveTo>
                    <a:pt x="1464648" y="32383"/>
                  </a:moveTo>
                  <a:cubicBezTo>
                    <a:pt x="1472764" y="24577"/>
                    <a:pt x="1483266" y="15865"/>
                    <a:pt x="1494226" y="12680"/>
                  </a:cubicBezTo>
                  <a:cubicBezTo>
                    <a:pt x="1522172" y="4570"/>
                    <a:pt x="1587228" y="53065"/>
                    <a:pt x="1610547" y="66905"/>
                  </a:cubicBezTo>
                  <a:cubicBezTo>
                    <a:pt x="1627455" y="76939"/>
                    <a:pt x="1644990" y="86016"/>
                    <a:pt x="1662647" y="94656"/>
                  </a:cubicBezTo>
                  <a:cubicBezTo>
                    <a:pt x="1759144" y="141879"/>
                    <a:pt x="1868263" y="166738"/>
                    <a:pt x="1974398" y="179007"/>
                  </a:cubicBezTo>
                  <a:cubicBezTo>
                    <a:pt x="2013870" y="183567"/>
                    <a:pt x="2055242" y="181205"/>
                    <a:pt x="2095006" y="181126"/>
                  </a:cubicBezTo>
                  <a:cubicBezTo>
                    <a:pt x="2164598" y="180980"/>
                    <a:pt x="2234190" y="180724"/>
                    <a:pt x="2303781" y="180626"/>
                  </a:cubicBezTo>
                  <a:cubicBezTo>
                    <a:pt x="2373611" y="180529"/>
                    <a:pt x="2443446" y="180955"/>
                    <a:pt x="2513276" y="181193"/>
                  </a:cubicBezTo>
                  <a:cubicBezTo>
                    <a:pt x="2551707" y="181327"/>
                    <a:pt x="2591781" y="183452"/>
                    <a:pt x="2630011" y="180219"/>
                  </a:cubicBezTo>
                  <a:cubicBezTo>
                    <a:pt x="2709467" y="173503"/>
                    <a:pt x="2793890" y="154719"/>
                    <a:pt x="2870545" y="132911"/>
                  </a:cubicBezTo>
                  <a:cubicBezTo>
                    <a:pt x="2917018" y="119692"/>
                    <a:pt x="2962895" y="102644"/>
                    <a:pt x="3005156" y="79051"/>
                  </a:cubicBezTo>
                  <a:cubicBezTo>
                    <a:pt x="3055740" y="50800"/>
                    <a:pt x="3099626" y="18933"/>
                    <a:pt x="3155104" y="-51"/>
                  </a:cubicBezTo>
                  <a:lnTo>
                    <a:pt x="3174941" y="27999"/>
                  </a:lnTo>
                  <a:lnTo>
                    <a:pt x="3172244" y="32158"/>
                  </a:lnTo>
                  <a:cubicBezTo>
                    <a:pt x="3164170" y="45692"/>
                    <a:pt x="3167251" y="82394"/>
                    <a:pt x="3163793" y="100392"/>
                  </a:cubicBezTo>
                  <a:lnTo>
                    <a:pt x="3163056" y="104453"/>
                  </a:lnTo>
                  <a:cubicBezTo>
                    <a:pt x="3156949" y="137148"/>
                    <a:pt x="3134476" y="160948"/>
                    <a:pt x="3109538" y="181040"/>
                  </a:cubicBezTo>
                  <a:cubicBezTo>
                    <a:pt x="3420723" y="181357"/>
                    <a:pt x="3731908" y="181308"/>
                    <a:pt x="4043093" y="181253"/>
                  </a:cubicBezTo>
                  <a:cubicBezTo>
                    <a:pt x="4122712" y="181241"/>
                    <a:pt x="4202338" y="181357"/>
                    <a:pt x="4281952" y="181144"/>
                  </a:cubicBezTo>
                  <a:cubicBezTo>
                    <a:pt x="4320846" y="181034"/>
                    <a:pt x="4369018" y="175847"/>
                    <a:pt x="4406949" y="183068"/>
                  </a:cubicBezTo>
                  <a:cubicBezTo>
                    <a:pt x="4471043" y="195282"/>
                    <a:pt x="4531655" y="230223"/>
                    <a:pt x="4577453" y="276234"/>
                  </a:cubicBezTo>
                  <a:cubicBezTo>
                    <a:pt x="4620949" y="319938"/>
                    <a:pt x="4647227" y="373505"/>
                    <a:pt x="4652396" y="435261"/>
                  </a:cubicBezTo>
                  <a:cubicBezTo>
                    <a:pt x="4664884" y="584326"/>
                    <a:pt x="4583407" y="724381"/>
                    <a:pt x="4491519" y="835259"/>
                  </a:cubicBezTo>
                  <a:cubicBezTo>
                    <a:pt x="4355848" y="998980"/>
                    <a:pt x="4162653" y="1086277"/>
                    <a:pt x="3952952" y="1105133"/>
                  </a:cubicBezTo>
                  <a:lnTo>
                    <a:pt x="3883049" y="1107258"/>
                  </a:lnTo>
                  <a:cubicBezTo>
                    <a:pt x="3886331" y="1224865"/>
                    <a:pt x="3882105" y="1329246"/>
                    <a:pt x="3795691" y="1419314"/>
                  </a:cubicBezTo>
                  <a:cubicBezTo>
                    <a:pt x="3733734" y="1483895"/>
                    <a:pt x="3651782" y="1518246"/>
                    <a:pt x="3563018" y="1519330"/>
                  </a:cubicBezTo>
                  <a:cubicBezTo>
                    <a:pt x="3442806" y="1520804"/>
                    <a:pt x="3322387" y="1518837"/>
                    <a:pt x="3202150" y="1518539"/>
                  </a:cubicBezTo>
                  <a:cubicBezTo>
                    <a:pt x="2998556" y="1518039"/>
                    <a:pt x="2794888" y="1519050"/>
                    <a:pt x="2591306" y="1517875"/>
                  </a:cubicBezTo>
                  <a:cubicBezTo>
                    <a:pt x="2507796" y="1517394"/>
                    <a:pt x="2424304" y="1514764"/>
                    <a:pt x="2340806" y="1514344"/>
                  </a:cubicBezTo>
                  <a:cubicBezTo>
                    <a:pt x="2291154" y="1514094"/>
                    <a:pt x="2241904" y="1517485"/>
                    <a:pt x="2192453" y="1517771"/>
                  </a:cubicBezTo>
                  <a:cubicBezTo>
                    <a:pt x="2054292" y="1518557"/>
                    <a:pt x="1916094" y="1517668"/>
                    <a:pt x="1777933" y="1517686"/>
                  </a:cubicBezTo>
                  <a:cubicBezTo>
                    <a:pt x="1613269" y="1517711"/>
                    <a:pt x="1448604" y="1518874"/>
                    <a:pt x="1283934" y="1518983"/>
                  </a:cubicBezTo>
                  <a:cubicBezTo>
                    <a:pt x="1241765" y="1519007"/>
                    <a:pt x="1199577" y="1518788"/>
                    <a:pt x="1157408" y="1519233"/>
                  </a:cubicBezTo>
                  <a:cubicBezTo>
                    <a:pt x="1114874" y="1519677"/>
                    <a:pt x="1072625" y="1520779"/>
                    <a:pt x="1030730" y="1512079"/>
                  </a:cubicBezTo>
                  <a:cubicBezTo>
                    <a:pt x="947092" y="1494702"/>
                    <a:pt x="869555" y="1446591"/>
                    <a:pt x="821461" y="1374795"/>
                  </a:cubicBezTo>
                  <a:cubicBezTo>
                    <a:pt x="765252" y="1290870"/>
                    <a:pt x="770043" y="1203311"/>
                    <a:pt x="770397" y="1106784"/>
                  </a:cubicBezTo>
                  <a:cubicBezTo>
                    <a:pt x="715539" y="1104342"/>
                    <a:pt x="661680" y="1101103"/>
                    <a:pt x="607577" y="1090844"/>
                  </a:cubicBezTo>
                  <a:cubicBezTo>
                    <a:pt x="437817" y="1058654"/>
                    <a:pt x="284812" y="972750"/>
                    <a:pt x="168149" y="844952"/>
                  </a:cubicBezTo>
                  <a:cubicBezTo>
                    <a:pt x="76006" y="744011"/>
                    <a:pt x="-6409" y="592303"/>
                    <a:pt x="380" y="452065"/>
                  </a:cubicBezTo>
                  <a:cubicBezTo>
                    <a:pt x="3930" y="378717"/>
                    <a:pt x="43767" y="305234"/>
                    <a:pt x="97431" y="256623"/>
                  </a:cubicBezTo>
                  <a:cubicBezTo>
                    <a:pt x="138510" y="219404"/>
                    <a:pt x="202471" y="187701"/>
                    <a:pt x="258156" y="180638"/>
                  </a:cubicBezTo>
                  <a:cubicBezTo>
                    <a:pt x="294949" y="175969"/>
                    <a:pt x="333873" y="178855"/>
                    <a:pt x="371013" y="179299"/>
                  </a:cubicBezTo>
                  <a:cubicBezTo>
                    <a:pt x="396275" y="179604"/>
                    <a:pt x="421962" y="177357"/>
                    <a:pt x="447096" y="178270"/>
                  </a:cubicBezTo>
                  <a:cubicBezTo>
                    <a:pt x="467182" y="179001"/>
                    <a:pt x="480911" y="189248"/>
                    <a:pt x="494050" y="203708"/>
                  </a:cubicBezTo>
                  <a:cubicBezTo>
                    <a:pt x="510976" y="222339"/>
                    <a:pt x="514867" y="239089"/>
                    <a:pt x="515622" y="263558"/>
                  </a:cubicBezTo>
                  <a:cubicBezTo>
                    <a:pt x="545103" y="256343"/>
                    <a:pt x="636979" y="258590"/>
                    <a:pt x="652511" y="245792"/>
                  </a:cubicBezTo>
                  <a:cubicBezTo>
                    <a:pt x="659050" y="221772"/>
                    <a:pt x="668840" y="199781"/>
                    <a:pt x="691855" y="186959"/>
                  </a:cubicBezTo>
                  <a:cubicBezTo>
                    <a:pt x="712519" y="175451"/>
                    <a:pt x="816170" y="178453"/>
                    <a:pt x="842369" y="182081"/>
                  </a:cubicBezTo>
                  <a:cubicBezTo>
                    <a:pt x="863052" y="202740"/>
                    <a:pt x="880751" y="221353"/>
                    <a:pt x="887698" y="250760"/>
                  </a:cubicBezTo>
                  <a:cubicBezTo>
                    <a:pt x="922519" y="261153"/>
                    <a:pt x="983331" y="268447"/>
                    <a:pt x="1016319" y="251393"/>
                  </a:cubicBezTo>
                  <a:cubicBezTo>
                    <a:pt x="1016392" y="239624"/>
                    <a:pt x="1014815" y="223532"/>
                    <a:pt x="1020623" y="213029"/>
                  </a:cubicBezTo>
                  <a:cubicBezTo>
                    <a:pt x="1028136" y="199452"/>
                    <a:pt x="1049763" y="185863"/>
                    <a:pt x="1064217" y="182009"/>
                  </a:cubicBezTo>
                  <a:cubicBezTo>
                    <a:pt x="1086970" y="175932"/>
                    <a:pt x="1123842" y="180833"/>
                    <a:pt x="1148208" y="180852"/>
                  </a:cubicBezTo>
                  <a:cubicBezTo>
                    <a:pt x="1242228" y="180937"/>
                    <a:pt x="1336253" y="181229"/>
                    <a:pt x="1430278" y="181193"/>
                  </a:cubicBezTo>
                  <a:cubicBezTo>
                    <a:pt x="1462511" y="181180"/>
                    <a:pt x="1505630" y="186569"/>
                    <a:pt x="1536748" y="179853"/>
                  </a:cubicBezTo>
                  <a:cubicBezTo>
                    <a:pt x="1494092" y="144765"/>
                    <a:pt x="1477099" y="84184"/>
                    <a:pt x="1464648" y="32383"/>
                  </a:cubicBezTo>
                  <a:close/>
                </a:path>
              </a:pathLst>
            </a:custGeom>
            <a:solidFill>
              <a:srgbClr val="494E62"/>
            </a:solidFill>
            <a:ln w="6089" cap="flat">
              <a:noFill/>
              <a:prstDash val="solid"/>
              <a:miter/>
            </a:ln>
          </p:spPr>
          <p:txBody>
            <a:bodyPr rtlCol="0" anchor="ctr"/>
            <a:lstStyle/>
            <a:p>
              <a:endParaRPr lang="it-IT"/>
            </a:p>
          </p:txBody>
        </p:sp>
        <p:sp>
          <p:nvSpPr>
            <p:cNvPr id="10" name="Figura a mano libera: forma 9">
              <a:extLst>
                <a:ext uri="{FF2B5EF4-FFF2-40B4-BE49-F238E27FC236}">
                  <a16:creationId xmlns:a16="http://schemas.microsoft.com/office/drawing/2014/main" id="{2BC66CB0-410A-B6CE-6254-D51A5907A3A8}"/>
                </a:ext>
              </a:extLst>
            </p:cNvPr>
            <p:cNvSpPr/>
            <p:nvPr/>
          </p:nvSpPr>
          <p:spPr>
            <a:xfrm>
              <a:off x="4892765" y="5952386"/>
              <a:ext cx="2766805" cy="232902"/>
            </a:xfrm>
            <a:custGeom>
              <a:avLst/>
              <a:gdLst>
                <a:gd name="connsiteX0" fmla="*/ 2566163 w 2766805"/>
                <a:gd name="connsiteY0" fmla="*/ 208 h 232902"/>
                <a:gd name="connsiteX1" fmla="*/ 2754530 w 2766805"/>
                <a:gd name="connsiteY1" fmla="*/ -60 h 232902"/>
                <a:gd name="connsiteX2" fmla="*/ 2747230 w 2766805"/>
                <a:gd name="connsiteY2" fmla="*/ 159356 h 232902"/>
                <a:gd name="connsiteX3" fmla="*/ 2674180 w 2766805"/>
                <a:gd name="connsiteY3" fmla="*/ 220071 h 232902"/>
                <a:gd name="connsiteX4" fmla="*/ 2615711 w 2766805"/>
                <a:gd name="connsiteY4" fmla="*/ 222829 h 232902"/>
                <a:gd name="connsiteX5" fmla="*/ 2516036 w 2766805"/>
                <a:gd name="connsiteY5" fmla="*/ 223901 h 232902"/>
                <a:gd name="connsiteX6" fmla="*/ 1989877 w 2766805"/>
                <a:gd name="connsiteY6" fmla="*/ 223225 h 232902"/>
                <a:gd name="connsiteX7" fmla="*/ 1394711 w 2766805"/>
                <a:gd name="connsiteY7" fmla="*/ 228120 h 232902"/>
                <a:gd name="connsiteX8" fmla="*/ 1221255 w 2766805"/>
                <a:gd name="connsiteY8" fmla="*/ 232784 h 232902"/>
                <a:gd name="connsiteX9" fmla="*/ 698901 w 2766805"/>
                <a:gd name="connsiteY9" fmla="*/ 228096 h 232902"/>
                <a:gd name="connsiteX10" fmla="*/ 397689 w 2766805"/>
                <a:gd name="connsiteY10" fmla="*/ 228979 h 232902"/>
                <a:gd name="connsiteX11" fmla="*/ 135822 w 2766805"/>
                <a:gd name="connsiteY11" fmla="*/ 228017 h 232902"/>
                <a:gd name="connsiteX12" fmla="*/ 61182 w 2766805"/>
                <a:gd name="connsiteY12" fmla="*/ 204046 h 232902"/>
                <a:gd name="connsiteX13" fmla="*/ 1253 w 2766805"/>
                <a:gd name="connsiteY13" fmla="*/ 104724 h 232902"/>
                <a:gd name="connsiteX14" fmla="*/ 2732 w 2766805"/>
                <a:gd name="connsiteY14" fmla="*/ 56576 h 232902"/>
                <a:gd name="connsiteX15" fmla="*/ 37784 w 2766805"/>
                <a:gd name="connsiteY15" fmla="*/ 103939 h 232902"/>
                <a:gd name="connsiteX16" fmla="*/ 146379 w 2766805"/>
                <a:gd name="connsiteY16" fmla="*/ 142077 h 232902"/>
                <a:gd name="connsiteX17" fmla="*/ 464694 w 2766805"/>
                <a:gd name="connsiteY17" fmla="*/ 144507 h 232902"/>
                <a:gd name="connsiteX18" fmla="*/ 756042 w 2766805"/>
                <a:gd name="connsiteY18" fmla="*/ 144330 h 232902"/>
                <a:gd name="connsiteX19" fmla="*/ 1237846 w 2766805"/>
                <a:gd name="connsiteY19" fmla="*/ 149067 h 232902"/>
                <a:gd name="connsiteX20" fmla="*/ 1889319 w 2766805"/>
                <a:gd name="connsiteY20" fmla="*/ 139770 h 232902"/>
                <a:gd name="connsiteX21" fmla="*/ 2281329 w 2766805"/>
                <a:gd name="connsiteY21" fmla="*/ 142071 h 232902"/>
                <a:gd name="connsiteX22" fmla="*/ 2523288 w 2766805"/>
                <a:gd name="connsiteY22" fmla="*/ 116944 h 232902"/>
                <a:gd name="connsiteX23" fmla="*/ 2566163 w 2766805"/>
                <a:gd name="connsiteY23" fmla="*/ 208 h 2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66805" h="232902">
                  <a:moveTo>
                    <a:pt x="2566163" y="208"/>
                  </a:moveTo>
                  <a:lnTo>
                    <a:pt x="2754530" y="-60"/>
                  </a:lnTo>
                  <a:cubicBezTo>
                    <a:pt x="2768637" y="52777"/>
                    <a:pt x="2775560" y="110015"/>
                    <a:pt x="2747230" y="159356"/>
                  </a:cubicBezTo>
                  <a:cubicBezTo>
                    <a:pt x="2731162" y="187339"/>
                    <a:pt x="2706650" y="212759"/>
                    <a:pt x="2674180" y="220071"/>
                  </a:cubicBezTo>
                  <a:cubicBezTo>
                    <a:pt x="2655987" y="224169"/>
                    <a:pt x="2634409" y="222647"/>
                    <a:pt x="2615711" y="222829"/>
                  </a:cubicBezTo>
                  <a:cubicBezTo>
                    <a:pt x="2582486" y="223158"/>
                    <a:pt x="2549261" y="223554"/>
                    <a:pt x="2516036" y="223901"/>
                  </a:cubicBezTo>
                  <a:cubicBezTo>
                    <a:pt x="2340583" y="225734"/>
                    <a:pt x="2165294" y="222245"/>
                    <a:pt x="1989877" y="223225"/>
                  </a:cubicBezTo>
                  <a:cubicBezTo>
                    <a:pt x="1791537" y="224327"/>
                    <a:pt x="1593039" y="225666"/>
                    <a:pt x="1394711" y="228120"/>
                  </a:cubicBezTo>
                  <a:cubicBezTo>
                    <a:pt x="1336821" y="228833"/>
                    <a:pt x="1279102" y="232565"/>
                    <a:pt x="1221255" y="232784"/>
                  </a:cubicBezTo>
                  <a:cubicBezTo>
                    <a:pt x="1047129" y="233448"/>
                    <a:pt x="873058" y="228236"/>
                    <a:pt x="698901" y="228096"/>
                  </a:cubicBezTo>
                  <a:cubicBezTo>
                    <a:pt x="598508" y="228017"/>
                    <a:pt x="498077" y="227871"/>
                    <a:pt x="397689" y="228979"/>
                  </a:cubicBezTo>
                  <a:cubicBezTo>
                    <a:pt x="310830" y="229935"/>
                    <a:pt x="222528" y="232553"/>
                    <a:pt x="135822" y="228017"/>
                  </a:cubicBezTo>
                  <a:cubicBezTo>
                    <a:pt x="108691" y="226598"/>
                    <a:pt x="83649" y="219852"/>
                    <a:pt x="61182" y="204046"/>
                  </a:cubicBezTo>
                  <a:cubicBezTo>
                    <a:pt x="28115" y="180782"/>
                    <a:pt x="6489" y="144811"/>
                    <a:pt x="1253" y="104724"/>
                  </a:cubicBezTo>
                  <a:cubicBezTo>
                    <a:pt x="-750" y="89399"/>
                    <a:pt x="-458" y="71712"/>
                    <a:pt x="2732" y="56576"/>
                  </a:cubicBezTo>
                  <a:cubicBezTo>
                    <a:pt x="15397" y="71596"/>
                    <a:pt x="23835" y="90197"/>
                    <a:pt x="37784" y="103939"/>
                  </a:cubicBezTo>
                  <a:cubicBezTo>
                    <a:pt x="64348" y="130107"/>
                    <a:pt x="110256" y="138893"/>
                    <a:pt x="146379" y="142077"/>
                  </a:cubicBezTo>
                  <a:cubicBezTo>
                    <a:pt x="251151" y="151313"/>
                    <a:pt x="359624" y="146467"/>
                    <a:pt x="464694" y="144507"/>
                  </a:cubicBezTo>
                  <a:cubicBezTo>
                    <a:pt x="561708" y="142698"/>
                    <a:pt x="659009" y="143417"/>
                    <a:pt x="756042" y="144330"/>
                  </a:cubicBezTo>
                  <a:cubicBezTo>
                    <a:pt x="916481" y="145840"/>
                    <a:pt x="1077444" y="149944"/>
                    <a:pt x="1237846" y="149067"/>
                  </a:cubicBezTo>
                  <a:cubicBezTo>
                    <a:pt x="1455018" y="147886"/>
                    <a:pt x="1672220" y="141091"/>
                    <a:pt x="1889319" y="139770"/>
                  </a:cubicBezTo>
                  <a:cubicBezTo>
                    <a:pt x="2019997" y="138978"/>
                    <a:pt x="2150633" y="144427"/>
                    <a:pt x="2281329" y="142071"/>
                  </a:cubicBezTo>
                  <a:cubicBezTo>
                    <a:pt x="2320759" y="141365"/>
                    <a:pt x="2499293" y="143691"/>
                    <a:pt x="2523288" y="116944"/>
                  </a:cubicBezTo>
                  <a:cubicBezTo>
                    <a:pt x="2544847" y="92918"/>
                    <a:pt x="2568976" y="33470"/>
                    <a:pt x="2566163" y="208"/>
                  </a:cubicBezTo>
                  <a:close/>
                </a:path>
              </a:pathLst>
            </a:custGeom>
            <a:solidFill>
              <a:srgbClr val="F08080"/>
            </a:solidFill>
            <a:ln w="6089" cap="flat">
              <a:noFill/>
              <a:prstDash val="solid"/>
              <a:miter/>
            </a:ln>
          </p:spPr>
          <p:txBody>
            <a:bodyPr rtlCol="0" anchor="ctr"/>
            <a:lstStyle/>
            <a:p>
              <a:endParaRPr lang="it-IT"/>
            </a:p>
          </p:txBody>
        </p:sp>
        <p:sp>
          <p:nvSpPr>
            <p:cNvPr id="11" name="Figura a mano libera: forma 10">
              <a:extLst>
                <a:ext uri="{FF2B5EF4-FFF2-40B4-BE49-F238E27FC236}">
                  <a16:creationId xmlns:a16="http://schemas.microsoft.com/office/drawing/2014/main" id="{97E568FD-84D2-AA48-475D-D884073C3406}"/>
                </a:ext>
              </a:extLst>
            </p:cNvPr>
            <p:cNvSpPr/>
            <p:nvPr/>
          </p:nvSpPr>
          <p:spPr>
            <a:xfrm>
              <a:off x="4895513" y="5952654"/>
              <a:ext cx="2563655" cy="148979"/>
            </a:xfrm>
            <a:custGeom>
              <a:avLst/>
              <a:gdLst>
                <a:gd name="connsiteX0" fmla="*/ -10 w 2563655"/>
                <a:gd name="connsiteY0" fmla="*/ 56309 h 148979"/>
                <a:gd name="connsiteX1" fmla="*/ 9439 w 2563655"/>
                <a:gd name="connsiteY1" fmla="*/ 1031 h 148979"/>
                <a:gd name="connsiteX2" fmla="*/ 2563420 w 2563655"/>
                <a:gd name="connsiteY2" fmla="*/ -59 h 148979"/>
                <a:gd name="connsiteX3" fmla="*/ 2520545 w 2563655"/>
                <a:gd name="connsiteY3" fmla="*/ 116676 h 148979"/>
                <a:gd name="connsiteX4" fmla="*/ 2278587 w 2563655"/>
                <a:gd name="connsiteY4" fmla="*/ 141804 h 148979"/>
                <a:gd name="connsiteX5" fmla="*/ 1886577 w 2563655"/>
                <a:gd name="connsiteY5" fmla="*/ 139502 h 148979"/>
                <a:gd name="connsiteX6" fmla="*/ 1235104 w 2563655"/>
                <a:gd name="connsiteY6" fmla="*/ 148800 h 148979"/>
                <a:gd name="connsiteX7" fmla="*/ 753300 w 2563655"/>
                <a:gd name="connsiteY7" fmla="*/ 144063 h 148979"/>
                <a:gd name="connsiteX8" fmla="*/ 461951 w 2563655"/>
                <a:gd name="connsiteY8" fmla="*/ 144239 h 148979"/>
                <a:gd name="connsiteX9" fmla="*/ 143637 w 2563655"/>
                <a:gd name="connsiteY9" fmla="*/ 141810 h 148979"/>
                <a:gd name="connsiteX10" fmla="*/ 35042 w 2563655"/>
                <a:gd name="connsiteY10" fmla="*/ 103671 h 148979"/>
                <a:gd name="connsiteX11" fmla="*/ -10 w 2563655"/>
                <a:gd name="connsiteY11" fmla="*/ 56309 h 1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655" h="148979">
                  <a:moveTo>
                    <a:pt x="-10" y="56309"/>
                  </a:moveTo>
                  <a:lnTo>
                    <a:pt x="9439" y="1031"/>
                  </a:lnTo>
                  <a:lnTo>
                    <a:pt x="2563420" y="-59"/>
                  </a:lnTo>
                  <a:cubicBezTo>
                    <a:pt x="2566234" y="33203"/>
                    <a:pt x="2542105" y="92651"/>
                    <a:pt x="2520545" y="116676"/>
                  </a:cubicBezTo>
                  <a:cubicBezTo>
                    <a:pt x="2496550" y="143423"/>
                    <a:pt x="2318016" y="141098"/>
                    <a:pt x="2278587" y="141804"/>
                  </a:cubicBezTo>
                  <a:cubicBezTo>
                    <a:pt x="2147890" y="144160"/>
                    <a:pt x="2017255" y="138711"/>
                    <a:pt x="1886577" y="139502"/>
                  </a:cubicBezTo>
                  <a:cubicBezTo>
                    <a:pt x="1669478" y="140824"/>
                    <a:pt x="1452275" y="147619"/>
                    <a:pt x="1235104" y="148800"/>
                  </a:cubicBezTo>
                  <a:cubicBezTo>
                    <a:pt x="1074701" y="149677"/>
                    <a:pt x="913739" y="145573"/>
                    <a:pt x="753300" y="144063"/>
                  </a:cubicBezTo>
                  <a:cubicBezTo>
                    <a:pt x="656267" y="143149"/>
                    <a:pt x="558966" y="142431"/>
                    <a:pt x="461951" y="144239"/>
                  </a:cubicBezTo>
                  <a:cubicBezTo>
                    <a:pt x="356881" y="146200"/>
                    <a:pt x="248408" y="151046"/>
                    <a:pt x="143637" y="141810"/>
                  </a:cubicBezTo>
                  <a:cubicBezTo>
                    <a:pt x="107513" y="138626"/>
                    <a:pt x="61606" y="129840"/>
                    <a:pt x="35042" y="103671"/>
                  </a:cubicBezTo>
                  <a:cubicBezTo>
                    <a:pt x="21093" y="89929"/>
                    <a:pt x="12654" y="71329"/>
                    <a:pt x="-10" y="56309"/>
                  </a:cubicBezTo>
                  <a:close/>
                </a:path>
              </a:pathLst>
            </a:custGeom>
            <a:solidFill>
              <a:srgbClr val="F8AD9D"/>
            </a:solidFill>
            <a:ln w="6089" cap="flat">
              <a:noFill/>
              <a:prstDash val="solid"/>
              <a:miter/>
            </a:ln>
          </p:spPr>
          <p:txBody>
            <a:bodyPr rtlCol="0" anchor="ctr"/>
            <a:lstStyle/>
            <a:p>
              <a:endParaRPr lang="it-IT"/>
            </a:p>
          </p:txBody>
        </p:sp>
        <p:sp>
          <p:nvSpPr>
            <p:cNvPr id="13" name="Figura a mano libera: forma 12">
              <a:extLst>
                <a:ext uri="{FF2B5EF4-FFF2-40B4-BE49-F238E27FC236}">
                  <a16:creationId xmlns:a16="http://schemas.microsoft.com/office/drawing/2014/main" id="{12E4214B-9687-AD0F-24A5-F885AFBD01FC}"/>
                </a:ext>
              </a:extLst>
            </p:cNvPr>
            <p:cNvSpPr/>
            <p:nvPr/>
          </p:nvSpPr>
          <p:spPr>
            <a:xfrm>
              <a:off x="4122376" y="5015912"/>
              <a:ext cx="4312566" cy="764171"/>
            </a:xfrm>
            <a:custGeom>
              <a:avLst/>
              <a:gdLst>
                <a:gd name="connsiteX0" fmla="*/ 482327 w 4312566"/>
                <a:gd name="connsiteY0" fmla="*/ 66923 h 764171"/>
                <a:gd name="connsiteX1" fmla="*/ 521671 w 4312566"/>
                <a:gd name="connsiteY1" fmla="*/ 8090 h 764171"/>
                <a:gd name="connsiteX2" fmla="*/ 672186 w 4312566"/>
                <a:gd name="connsiteY2" fmla="*/ 3212 h 764171"/>
                <a:gd name="connsiteX3" fmla="*/ 717515 w 4312566"/>
                <a:gd name="connsiteY3" fmla="*/ 71891 h 764171"/>
                <a:gd name="connsiteX4" fmla="*/ 846135 w 4312566"/>
                <a:gd name="connsiteY4" fmla="*/ 72525 h 764171"/>
                <a:gd name="connsiteX5" fmla="*/ 890910 w 4312566"/>
                <a:gd name="connsiteY5" fmla="*/ 150543 h 764171"/>
                <a:gd name="connsiteX6" fmla="*/ 962853 w 4312566"/>
                <a:gd name="connsiteY6" fmla="*/ 168492 h 764171"/>
                <a:gd name="connsiteX7" fmla="*/ 1427000 w 4312566"/>
                <a:gd name="connsiteY7" fmla="*/ 172498 h 764171"/>
                <a:gd name="connsiteX8" fmla="*/ 2191713 w 4312566"/>
                <a:gd name="connsiteY8" fmla="*/ 170166 h 764171"/>
                <a:gd name="connsiteX9" fmla="*/ 2599444 w 4312566"/>
                <a:gd name="connsiteY9" fmla="*/ 172455 h 764171"/>
                <a:gd name="connsiteX10" fmla="*/ 3616813 w 4312566"/>
                <a:gd name="connsiteY10" fmla="*/ 172772 h 764171"/>
                <a:gd name="connsiteX11" fmla="*/ 4041233 w 4312566"/>
                <a:gd name="connsiteY11" fmla="*/ 172656 h 764171"/>
                <a:gd name="connsiteX12" fmla="*/ 4150650 w 4312566"/>
                <a:gd name="connsiteY12" fmla="*/ 172522 h 764171"/>
                <a:gd name="connsiteX13" fmla="*/ 4217642 w 4312566"/>
                <a:gd name="connsiteY13" fmla="*/ 174787 h 764171"/>
                <a:gd name="connsiteX14" fmla="*/ 4309220 w 4312566"/>
                <a:gd name="connsiteY14" fmla="*/ 266517 h 764171"/>
                <a:gd name="connsiteX15" fmla="*/ 4246094 w 4312566"/>
                <a:gd name="connsiteY15" fmla="*/ 478033 h 764171"/>
                <a:gd name="connsiteX16" fmla="*/ 3844245 w 4312566"/>
                <a:gd name="connsiteY16" fmla="*/ 747578 h 764171"/>
                <a:gd name="connsiteX17" fmla="*/ 3492942 w 4312566"/>
                <a:gd name="connsiteY17" fmla="*/ 761521 h 764171"/>
                <a:gd name="connsiteX18" fmla="*/ 3265597 w 4312566"/>
                <a:gd name="connsiteY18" fmla="*/ 761789 h 764171"/>
                <a:gd name="connsiteX19" fmla="*/ 2281068 w 4312566"/>
                <a:gd name="connsiteY19" fmla="*/ 759938 h 764171"/>
                <a:gd name="connsiteX20" fmla="*/ 1151488 w 4312566"/>
                <a:gd name="connsiteY20" fmla="*/ 761229 h 764171"/>
                <a:gd name="connsiteX21" fmla="*/ 766972 w 4312566"/>
                <a:gd name="connsiteY21" fmla="*/ 760163 h 764171"/>
                <a:gd name="connsiteX22" fmla="*/ 529860 w 4312566"/>
                <a:gd name="connsiteY22" fmla="*/ 757015 h 764171"/>
                <a:gd name="connsiteX23" fmla="*/ 254501 w 4312566"/>
                <a:gd name="connsiteY23" fmla="*/ 658253 h 764171"/>
                <a:gd name="connsiteX24" fmla="*/ 36890 w 4312566"/>
                <a:gd name="connsiteY24" fmla="*/ 425824 h 764171"/>
                <a:gd name="connsiteX25" fmla="*/ 4609 w 4312566"/>
                <a:gd name="connsiteY25" fmla="*/ 342679 h 764171"/>
                <a:gd name="connsiteX26" fmla="*/ 3117 w 4312566"/>
                <a:gd name="connsiteY26" fmla="*/ 334021 h 764171"/>
                <a:gd name="connsiteX27" fmla="*/ 2295 w 4312566"/>
                <a:gd name="connsiteY27" fmla="*/ 329582 h 764171"/>
                <a:gd name="connsiteX28" fmla="*/ 26418 w 4312566"/>
                <a:gd name="connsiteY28" fmla="*/ 224105 h 764171"/>
                <a:gd name="connsiteX29" fmla="*/ 128206 w 4312566"/>
                <a:gd name="connsiteY29" fmla="*/ 168985 h 764171"/>
                <a:gd name="connsiteX30" fmla="*/ 213232 w 4312566"/>
                <a:gd name="connsiteY30" fmla="*/ 167718 h 764171"/>
                <a:gd name="connsiteX31" fmla="*/ 275068 w 4312566"/>
                <a:gd name="connsiteY31" fmla="*/ 166464 h 764171"/>
                <a:gd name="connsiteX32" fmla="*/ 322552 w 4312566"/>
                <a:gd name="connsiteY32" fmla="*/ 128259 h 764171"/>
                <a:gd name="connsiteX33" fmla="*/ 345439 w 4312566"/>
                <a:gd name="connsiteY33" fmla="*/ 84689 h 764171"/>
                <a:gd name="connsiteX34" fmla="*/ 482327 w 4312566"/>
                <a:gd name="connsiteY34" fmla="*/ 66923 h 76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12566" h="764171">
                  <a:moveTo>
                    <a:pt x="482327" y="66923"/>
                  </a:moveTo>
                  <a:cubicBezTo>
                    <a:pt x="488866" y="42904"/>
                    <a:pt x="498657" y="20912"/>
                    <a:pt x="521671" y="8090"/>
                  </a:cubicBezTo>
                  <a:cubicBezTo>
                    <a:pt x="542336" y="-3418"/>
                    <a:pt x="645987" y="-416"/>
                    <a:pt x="672186" y="3212"/>
                  </a:cubicBezTo>
                  <a:cubicBezTo>
                    <a:pt x="692869" y="23871"/>
                    <a:pt x="710568" y="42484"/>
                    <a:pt x="717515" y="71891"/>
                  </a:cubicBezTo>
                  <a:cubicBezTo>
                    <a:pt x="752335" y="82284"/>
                    <a:pt x="813148" y="89578"/>
                    <a:pt x="846135" y="72525"/>
                  </a:cubicBezTo>
                  <a:cubicBezTo>
                    <a:pt x="852230" y="106797"/>
                    <a:pt x="860297" y="129653"/>
                    <a:pt x="890910" y="150543"/>
                  </a:cubicBezTo>
                  <a:cubicBezTo>
                    <a:pt x="912835" y="165496"/>
                    <a:pt x="937226" y="166988"/>
                    <a:pt x="962853" y="168492"/>
                  </a:cubicBezTo>
                  <a:cubicBezTo>
                    <a:pt x="1116600" y="177539"/>
                    <a:pt x="1272935" y="172553"/>
                    <a:pt x="1427000" y="172498"/>
                  </a:cubicBezTo>
                  <a:cubicBezTo>
                    <a:pt x="1681920" y="172413"/>
                    <a:pt x="1936805" y="172614"/>
                    <a:pt x="2191713" y="170166"/>
                  </a:cubicBezTo>
                  <a:cubicBezTo>
                    <a:pt x="2327475" y="168857"/>
                    <a:pt x="2463621" y="172291"/>
                    <a:pt x="2599444" y="172455"/>
                  </a:cubicBezTo>
                  <a:cubicBezTo>
                    <a:pt x="2938563" y="172882"/>
                    <a:pt x="3277688" y="172717"/>
                    <a:pt x="3616813" y="172772"/>
                  </a:cubicBezTo>
                  <a:cubicBezTo>
                    <a:pt x="3758287" y="172797"/>
                    <a:pt x="3899760" y="172808"/>
                    <a:pt x="4041233" y="172656"/>
                  </a:cubicBezTo>
                  <a:cubicBezTo>
                    <a:pt x="4077703" y="172614"/>
                    <a:pt x="4114180" y="172687"/>
                    <a:pt x="4150650" y="172522"/>
                  </a:cubicBezTo>
                  <a:cubicBezTo>
                    <a:pt x="4171978" y="172425"/>
                    <a:pt x="4196862" y="170069"/>
                    <a:pt x="4217642" y="174787"/>
                  </a:cubicBezTo>
                  <a:cubicBezTo>
                    <a:pt x="4264049" y="185333"/>
                    <a:pt x="4298206" y="220305"/>
                    <a:pt x="4309220" y="266517"/>
                  </a:cubicBezTo>
                  <a:cubicBezTo>
                    <a:pt x="4325080" y="333022"/>
                    <a:pt x="4281097" y="423565"/>
                    <a:pt x="4246094" y="478033"/>
                  </a:cubicBezTo>
                  <a:cubicBezTo>
                    <a:pt x="4155125" y="619567"/>
                    <a:pt x="4007904" y="713215"/>
                    <a:pt x="3844245" y="747578"/>
                  </a:cubicBezTo>
                  <a:cubicBezTo>
                    <a:pt x="3730633" y="771433"/>
                    <a:pt x="3608448" y="762891"/>
                    <a:pt x="3492942" y="761521"/>
                  </a:cubicBezTo>
                  <a:cubicBezTo>
                    <a:pt x="3417183" y="760626"/>
                    <a:pt x="3341368" y="762136"/>
                    <a:pt x="3265597" y="761789"/>
                  </a:cubicBezTo>
                  <a:cubicBezTo>
                    <a:pt x="2937388" y="760279"/>
                    <a:pt x="2609271" y="759670"/>
                    <a:pt x="2281068" y="759938"/>
                  </a:cubicBezTo>
                  <a:cubicBezTo>
                    <a:pt x="1904554" y="760254"/>
                    <a:pt x="1527990" y="760066"/>
                    <a:pt x="1151488" y="761229"/>
                  </a:cubicBezTo>
                  <a:cubicBezTo>
                    <a:pt x="1023257" y="761631"/>
                    <a:pt x="895185" y="760389"/>
                    <a:pt x="766972" y="760163"/>
                  </a:cubicBezTo>
                  <a:cubicBezTo>
                    <a:pt x="688735" y="760029"/>
                    <a:pt x="607739" y="764772"/>
                    <a:pt x="529860" y="757015"/>
                  </a:cubicBezTo>
                  <a:cubicBezTo>
                    <a:pt x="434788" y="747542"/>
                    <a:pt x="334011" y="710566"/>
                    <a:pt x="254501" y="658253"/>
                  </a:cubicBezTo>
                  <a:cubicBezTo>
                    <a:pt x="164999" y="599365"/>
                    <a:pt x="85927" y="522157"/>
                    <a:pt x="36890" y="425824"/>
                  </a:cubicBezTo>
                  <a:cubicBezTo>
                    <a:pt x="23623" y="399759"/>
                    <a:pt x="10363" y="371551"/>
                    <a:pt x="4609" y="342679"/>
                  </a:cubicBezTo>
                  <a:lnTo>
                    <a:pt x="3117" y="334021"/>
                  </a:lnTo>
                  <a:lnTo>
                    <a:pt x="2295" y="329582"/>
                  </a:lnTo>
                  <a:cubicBezTo>
                    <a:pt x="-4366" y="291633"/>
                    <a:pt x="3312" y="255320"/>
                    <a:pt x="26418" y="224105"/>
                  </a:cubicBezTo>
                  <a:cubicBezTo>
                    <a:pt x="50662" y="191348"/>
                    <a:pt x="88515" y="174063"/>
                    <a:pt x="128206" y="168985"/>
                  </a:cubicBezTo>
                  <a:cubicBezTo>
                    <a:pt x="156018" y="165429"/>
                    <a:pt x="185243" y="166227"/>
                    <a:pt x="213232" y="167718"/>
                  </a:cubicBezTo>
                  <a:cubicBezTo>
                    <a:pt x="232971" y="168766"/>
                    <a:pt x="255895" y="172620"/>
                    <a:pt x="275068" y="166464"/>
                  </a:cubicBezTo>
                  <a:cubicBezTo>
                    <a:pt x="294362" y="160266"/>
                    <a:pt x="310466" y="144028"/>
                    <a:pt x="322552" y="128259"/>
                  </a:cubicBezTo>
                  <a:cubicBezTo>
                    <a:pt x="332763" y="114931"/>
                    <a:pt x="338492" y="99783"/>
                    <a:pt x="345439" y="84689"/>
                  </a:cubicBezTo>
                  <a:cubicBezTo>
                    <a:pt x="374920" y="77474"/>
                    <a:pt x="466795" y="79721"/>
                    <a:pt x="482327" y="66923"/>
                  </a:cubicBezTo>
                  <a:close/>
                </a:path>
              </a:pathLst>
            </a:custGeom>
            <a:gradFill>
              <a:gsLst>
                <a:gs pos="0">
                  <a:srgbClr val="F17674"/>
                </a:gs>
                <a:gs pos="50000">
                  <a:srgbClr val="F7918B"/>
                </a:gs>
                <a:gs pos="100000">
                  <a:srgbClr val="FDACA3"/>
                </a:gs>
              </a:gsLst>
              <a:lin ang="15166918" scaled="1"/>
            </a:gradFill>
            <a:ln w="6089" cap="flat">
              <a:noFill/>
              <a:prstDash val="solid"/>
              <a:miter/>
            </a:ln>
          </p:spPr>
          <p:txBody>
            <a:bodyPr rtlCol="0" anchor="ctr"/>
            <a:lstStyle/>
            <a:p>
              <a:endParaRPr lang="it-IT"/>
            </a:p>
          </p:txBody>
        </p:sp>
        <p:sp>
          <p:nvSpPr>
            <p:cNvPr id="15" name="Figura a mano libera: forma 14">
              <a:extLst>
                <a:ext uri="{FF2B5EF4-FFF2-40B4-BE49-F238E27FC236}">
                  <a16:creationId xmlns:a16="http://schemas.microsoft.com/office/drawing/2014/main" id="{14B7920C-2C7B-55E8-F943-0D2FBD754D03}"/>
                </a:ext>
              </a:extLst>
            </p:cNvPr>
            <p:cNvSpPr/>
            <p:nvPr/>
          </p:nvSpPr>
          <p:spPr>
            <a:xfrm>
              <a:off x="4604716" y="5015918"/>
              <a:ext cx="235187" cy="173209"/>
            </a:xfrm>
            <a:custGeom>
              <a:avLst/>
              <a:gdLst>
                <a:gd name="connsiteX0" fmla="*/ 17 w 235187"/>
                <a:gd name="connsiteY0" fmla="*/ 66928 h 173209"/>
                <a:gd name="connsiteX1" fmla="*/ 39361 w 235187"/>
                <a:gd name="connsiteY1" fmla="*/ 8095 h 173209"/>
                <a:gd name="connsiteX2" fmla="*/ 189875 w 235187"/>
                <a:gd name="connsiteY2" fmla="*/ 3218 h 173209"/>
                <a:gd name="connsiteX3" fmla="*/ 235204 w 235187"/>
                <a:gd name="connsiteY3" fmla="*/ 71897 h 173209"/>
                <a:gd name="connsiteX4" fmla="*/ 231783 w 235187"/>
                <a:gd name="connsiteY4" fmla="*/ 93511 h 173209"/>
                <a:gd name="connsiteX5" fmla="*/ 216732 w 235187"/>
                <a:gd name="connsiteY5" fmla="*/ 136319 h 173209"/>
                <a:gd name="connsiteX6" fmla="*/ 158854 w 235187"/>
                <a:gd name="connsiteY6" fmla="*/ 170159 h 173209"/>
                <a:gd name="connsiteX7" fmla="*/ 33010 w 235187"/>
                <a:gd name="connsiteY7" fmla="*/ 150147 h 173209"/>
                <a:gd name="connsiteX8" fmla="*/ 17 w 235187"/>
                <a:gd name="connsiteY8" fmla="*/ 66928 h 17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87" h="173209">
                  <a:moveTo>
                    <a:pt x="17" y="66928"/>
                  </a:moveTo>
                  <a:cubicBezTo>
                    <a:pt x="6556" y="42909"/>
                    <a:pt x="16346" y="20917"/>
                    <a:pt x="39361" y="8095"/>
                  </a:cubicBezTo>
                  <a:cubicBezTo>
                    <a:pt x="60025" y="-3412"/>
                    <a:pt x="163676" y="-411"/>
                    <a:pt x="189875" y="3218"/>
                  </a:cubicBezTo>
                  <a:cubicBezTo>
                    <a:pt x="210558" y="23876"/>
                    <a:pt x="228258" y="42489"/>
                    <a:pt x="235204" y="71897"/>
                  </a:cubicBezTo>
                  <a:cubicBezTo>
                    <a:pt x="232873" y="76451"/>
                    <a:pt x="232666" y="87989"/>
                    <a:pt x="231783" y="93511"/>
                  </a:cubicBezTo>
                  <a:cubicBezTo>
                    <a:pt x="229311" y="108988"/>
                    <a:pt x="225579" y="123150"/>
                    <a:pt x="216732" y="136319"/>
                  </a:cubicBezTo>
                  <a:cubicBezTo>
                    <a:pt x="203008" y="156746"/>
                    <a:pt x="182423" y="166123"/>
                    <a:pt x="158854" y="170159"/>
                  </a:cubicBezTo>
                  <a:cubicBezTo>
                    <a:pt x="121154" y="176619"/>
                    <a:pt x="64829" y="173855"/>
                    <a:pt x="33010" y="150147"/>
                  </a:cubicBezTo>
                  <a:cubicBezTo>
                    <a:pt x="4218" y="128691"/>
                    <a:pt x="4419" y="99484"/>
                    <a:pt x="17" y="66928"/>
                  </a:cubicBezTo>
                  <a:close/>
                </a:path>
              </a:pathLst>
            </a:custGeom>
            <a:solidFill>
              <a:srgbClr val="494E62"/>
            </a:solidFill>
            <a:ln w="6089" cap="flat">
              <a:noFill/>
              <a:prstDash val="solid"/>
              <a:miter/>
            </a:ln>
          </p:spPr>
          <p:txBody>
            <a:bodyPr rtlCol="0" anchor="ctr"/>
            <a:lstStyle/>
            <a:p>
              <a:endParaRPr lang="it-IT"/>
            </a:p>
          </p:txBody>
        </p:sp>
        <p:sp>
          <p:nvSpPr>
            <p:cNvPr id="16" name="Figura a mano libera: forma 15">
              <a:extLst>
                <a:ext uri="{FF2B5EF4-FFF2-40B4-BE49-F238E27FC236}">
                  <a16:creationId xmlns:a16="http://schemas.microsoft.com/office/drawing/2014/main" id="{A0B88245-CDCD-5735-5FCE-5B63EC6F754A}"/>
                </a:ext>
              </a:extLst>
            </p:cNvPr>
            <p:cNvSpPr/>
            <p:nvPr/>
          </p:nvSpPr>
          <p:spPr>
            <a:xfrm>
              <a:off x="4324213" y="5265719"/>
              <a:ext cx="268923" cy="217633"/>
            </a:xfrm>
            <a:custGeom>
              <a:avLst/>
              <a:gdLst>
                <a:gd name="connsiteX0" fmla="*/ 117609 w 268923"/>
                <a:gd name="connsiteY0" fmla="*/ 497 h 217633"/>
                <a:gd name="connsiteX1" fmla="*/ 144325 w 268923"/>
                <a:gd name="connsiteY1" fmla="*/ 1757 h 217633"/>
                <a:gd name="connsiteX2" fmla="*/ 153293 w 268923"/>
                <a:gd name="connsiteY2" fmla="*/ 3383 h 217633"/>
                <a:gd name="connsiteX3" fmla="*/ 176235 w 268923"/>
                <a:gd name="connsiteY3" fmla="*/ 7913 h 217633"/>
                <a:gd name="connsiteX4" fmla="*/ 209710 w 268923"/>
                <a:gd name="connsiteY4" fmla="*/ 21703 h 217633"/>
                <a:gd name="connsiteX5" fmla="*/ 218855 w 268923"/>
                <a:gd name="connsiteY5" fmla="*/ 26361 h 217633"/>
                <a:gd name="connsiteX6" fmla="*/ 234076 w 268923"/>
                <a:gd name="connsiteY6" fmla="*/ 38526 h 217633"/>
                <a:gd name="connsiteX7" fmla="*/ 251087 w 268923"/>
                <a:gd name="connsiteY7" fmla="*/ 53839 h 217633"/>
                <a:gd name="connsiteX8" fmla="*/ 253852 w 268923"/>
                <a:gd name="connsiteY8" fmla="*/ 58313 h 217633"/>
                <a:gd name="connsiteX9" fmla="*/ 265767 w 268923"/>
                <a:gd name="connsiteY9" fmla="*/ 81401 h 217633"/>
                <a:gd name="connsiteX10" fmla="*/ 266449 w 268923"/>
                <a:gd name="connsiteY10" fmla="*/ 84220 h 217633"/>
                <a:gd name="connsiteX11" fmla="*/ 268616 w 268923"/>
                <a:gd name="connsiteY11" fmla="*/ 102017 h 217633"/>
                <a:gd name="connsiteX12" fmla="*/ 268245 w 268923"/>
                <a:gd name="connsiteY12" fmla="*/ 105548 h 217633"/>
                <a:gd name="connsiteX13" fmla="*/ 264622 w 268923"/>
                <a:gd name="connsiteY13" fmla="*/ 121939 h 217633"/>
                <a:gd name="connsiteX14" fmla="*/ 156837 w 268923"/>
                <a:gd name="connsiteY14" fmla="*/ 216469 h 217633"/>
                <a:gd name="connsiteX15" fmla="*/ 60541 w 268923"/>
                <a:gd name="connsiteY15" fmla="*/ 192218 h 217633"/>
                <a:gd name="connsiteX16" fmla="*/ 55974 w 268923"/>
                <a:gd name="connsiteY16" fmla="*/ 189363 h 217633"/>
                <a:gd name="connsiteX17" fmla="*/ 18761 w 268923"/>
                <a:gd name="connsiteY17" fmla="*/ 153776 h 217633"/>
                <a:gd name="connsiteX18" fmla="*/ 16399 w 268923"/>
                <a:gd name="connsiteY18" fmla="*/ 149702 h 217633"/>
                <a:gd name="connsiteX19" fmla="*/ 5403 w 268923"/>
                <a:gd name="connsiteY19" fmla="*/ 128265 h 217633"/>
                <a:gd name="connsiteX20" fmla="*/ 3972 w 268923"/>
                <a:gd name="connsiteY20" fmla="*/ 123796 h 217633"/>
                <a:gd name="connsiteX21" fmla="*/ 2383 w 268923"/>
                <a:gd name="connsiteY21" fmla="*/ 120447 h 217633"/>
                <a:gd name="connsiteX22" fmla="*/ 14865 w 268923"/>
                <a:gd name="connsiteY22" fmla="*/ 56804 h 217633"/>
                <a:gd name="connsiteX23" fmla="*/ 47359 w 268923"/>
                <a:gd name="connsiteY23" fmla="*/ 23450 h 217633"/>
                <a:gd name="connsiteX24" fmla="*/ 54732 w 268923"/>
                <a:gd name="connsiteY24" fmla="*/ 19317 h 217633"/>
                <a:gd name="connsiteX25" fmla="*/ 57484 w 268923"/>
                <a:gd name="connsiteY25" fmla="*/ 17228 h 217633"/>
                <a:gd name="connsiteX26" fmla="*/ 89461 w 268923"/>
                <a:gd name="connsiteY26" fmla="*/ 6397 h 217633"/>
                <a:gd name="connsiteX27" fmla="*/ 117609 w 268923"/>
                <a:gd name="connsiteY27" fmla="*/ 497 h 21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923" h="217633">
                  <a:moveTo>
                    <a:pt x="117609" y="497"/>
                  </a:moveTo>
                  <a:cubicBezTo>
                    <a:pt x="125317" y="345"/>
                    <a:pt x="137433" y="-1214"/>
                    <a:pt x="144325" y="1757"/>
                  </a:cubicBezTo>
                  <a:cubicBezTo>
                    <a:pt x="149226" y="3870"/>
                    <a:pt x="146030" y="3133"/>
                    <a:pt x="153293" y="3383"/>
                  </a:cubicBezTo>
                  <a:cubicBezTo>
                    <a:pt x="162365" y="3693"/>
                    <a:pt x="167656" y="5532"/>
                    <a:pt x="176235" y="7913"/>
                  </a:cubicBezTo>
                  <a:cubicBezTo>
                    <a:pt x="188516" y="11310"/>
                    <a:pt x="198312" y="15883"/>
                    <a:pt x="209710" y="21703"/>
                  </a:cubicBezTo>
                  <a:lnTo>
                    <a:pt x="218855" y="26361"/>
                  </a:lnTo>
                  <a:cubicBezTo>
                    <a:pt x="226520" y="29527"/>
                    <a:pt x="227811" y="35068"/>
                    <a:pt x="234076" y="38526"/>
                  </a:cubicBezTo>
                  <a:cubicBezTo>
                    <a:pt x="242003" y="42891"/>
                    <a:pt x="245949" y="46136"/>
                    <a:pt x="251087" y="53839"/>
                  </a:cubicBezTo>
                  <a:lnTo>
                    <a:pt x="253852" y="58313"/>
                  </a:lnTo>
                  <a:cubicBezTo>
                    <a:pt x="258296" y="65358"/>
                    <a:pt x="263465" y="73328"/>
                    <a:pt x="265767" y="81401"/>
                  </a:cubicBezTo>
                  <a:lnTo>
                    <a:pt x="266449" y="84220"/>
                  </a:lnTo>
                  <a:cubicBezTo>
                    <a:pt x="268945" y="91338"/>
                    <a:pt x="269353" y="94516"/>
                    <a:pt x="268616" y="102017"/>
                  </a:cubicBezTo>
                  <a:lnTo>
                    <a:pt x="268245" y="105548"/>
                  </a:lnTo>
                  <a:cubicBezTo>
                    <a:pt x="267648" y="111838"/>
                    <a:pt x="267082" y="116088"/>
                    <a:pt x="264622" y="121939"/>
                  </a:cubicBezTo>
                  <a:cubicBezTo>
                    <a:pt x="244335" y="170148"/>
                    <a:pt x="203359" y="196779"/>
                    <a:pt x="156837" y="216469"/>
                  </a:cubicBezTo>
                  <a:cubicBezTo>
                    <a:pt x="120488" y="221036"/>
                    <a:pt x="91397" y="211343"/>
                    <a:pt x="60541" y="192218"/>
                  </a:cubicBezTo>
                  <a:lnTo>
                    <a:pt x="55974" y="189363"/>
                  </a:lnTo>
                  <a:cubicBezTo>
                    <a:pt x="43663" y="182587"/>
                    <a:pt x="26141" y="165916"/>
                    <a:pt x="18761" y="153776"/>
                  </a:cubicBezTo>
                  <a:lnTo>
                    <a:pt x="16399" y="149702"/>
                  </a:lnTo>
                  <a:cubicBezTo>
                    <a:pt x="12137" y="142676"/>
                    <a:pt x="8064" y="136113"/>
                    <a:pt x="5403" y="128265"/>
                  </a:cubicBezTo>
                  <a:lnTo>
                    <a:pt x="3972" y="123796"/>
                  </a:lnTo>
                  <a:lnTo>
                    <a:pt x="2383" y="120447"/>
                  </a:lnTo>
                  <a:cubicBezTo>
                    <a:pt x="-5167" y="99947"/>
                    <a:pt x="7126" y="75118"/>
                    <a:pt x="14865" y="56804"/>
                  </a:cubicBezTo>
                  <a:cubicBezTo>
                    <a:pt x="19382" y="46112"/>
                    <a:pt x="36777" y="28754"/>
                    <a:pt x="47359" y="23450"/>
                  </a:cubicBezTo>
                  <a:cubicBezTo>
                    <a:pt x="54434" y="19907"/>
                    <a:pt x="48583" y="23925"/>
                    <a:pt x="54732" y="19317"/>
                  </a:cubicBezTo>
                  <a:lnTo>
                    <a:pt x="57484" y="17228"/>
                  </a:lnTo>
                  <a:cubicBezTo>
                    <a:pt x="67743" y="12162"/>
                    <a:pt x="78551" y="9362"/>
                    <a:pt x="89461" y="6397"/>
                  </a:cubicBezTo>
                  <a:cubicBezTo>
                    <a:pt x="99045" y="3785"/>
                    <a:pt x="107733" y="1934"/>
                    <a:pt x="117609" y="497"/>
                  </a:cubicBezTo>
                  <a:close/>
                </a:path>
              </a:pathLst>
            </a:custGeom>
            <a:solidFill>
              <a:srgbClr val="F8AD9D"/>
            </a:solidFill>
            <a:ln w="6089" cap="flat">
              <a:noFill/>
              <a:prstDash val="solid"/>
              <a:miter/>
            </a:ln>
          </p:spPr>
          <p:txBody>
            <a:bodyPr rtlCol="0" anchor="ctr"/>
            <a:lstStyle/>
            <a:p>
              <a:endParaRPr lang="it-IT"/>
            </a:p>
          </p:txBody>
        </p:sp>
        <p:sp>
          <p:nvSpPr>
            <p:cNvPr id="17" name="Figura a mano libera: forma 16">
              <a:extLst>
                <a:ext uri="{FF2B5EF4-FFF2-40B4-BE49-F238E27FC236}">
                  <a16:creationId xmlns:a16="http://schemas.microsoft.com/office/drawing/2014/main" id="{9ABAEDEA-FE90-A599-B03B-3A8AF5201592}"/>
                </a:ext>
              </a:extLst>
            </p:cNvPr>
            <p:cNvSpPr/>
            <p:nvPr/>
          </p:nvSpPr>
          <p:spPr>
            <a:xfrm>
              <a:off x="3845293" y="525311"/>
              <a:ext cx="4877401" cy="4493786"/>
            </a:xfrm>
            <a:custGeom>
              <a:avLst/>
              <a:gdLst>
                <a:gd name="connsiteX0" fmla="*/ 741322 w 4877401"/>
                <a:gd name="connsiteY0" fmla="*/ 1546604 h 4493786"/>
                <a:gd name="connsiteX1" fmla="*/ 781975 w 4877401"/>
                <a:gd name="connsiteY1" fmla="*/ 1475599 h 4493786"/>
                <a:gd name="connsiteX2" fmla="*/ 863647 w 4877401"/>
                <a:gd name="connsiteY2" fmla="*/ 1467081 h 4493786"/>
                <a:gd name="connsiteX3" fmla="*/ 1193103 w 4877401"/>
                <a:gd name="connsiteY3" fmla="*/ 1596962 h 4493786"/>
                <a:gd name="connsiteX4" fmla="*/ 1343642 w 4877401"/>
                <a:gd name="connsiteY4" fmla="*/ 1711487 h 4493786"/>
                <a:gd name="connsiteX5" fmla="*/ 1428851 w 4877401"/>
                <a:gd name="connsiteY5" fmla="*/ 1792185 h 4493786"/>
                <a:gd name="connsiteX6" fmla="*/ 1796544 w 4877401"/>
                <a:gd name="connsiteY6" fmla="*/ 1586234 h 4493786"/>
                <a:gd name="connsiteX7" fmla="*/ 1599020 w 4877401"/>
                <a:gd name="connsiteY7" fmla="*/ 1427195 h 4493786"/>
                <a:gd name="connsiteX8" fmla="*/ 1555000 w 4877401"/>
                <a:gd name="connsiteY8" fmla="*/ 1365324 h 4493786"/>
                <a:gd name="connsiteX9" fmla="*/ 1497323 w 4877401"/>
                <a:gd name="connsiteY9" fmla="*/ 1319453 h 4493786"/>
                <a:gd name="connsiteX10" fmla="*/ 1365774 w 4877401"/>
                <a:gd name="connsiteY10" fmla="*/ 1096211 h 4493786"/>
                <a:gd name="connsiteX11" fmla="*/ 1332720 w 4877401"/>
                <a:gd name="connsiteY11" fmla="*/ 914791 h 4493786"/>
                <a:gd name="connsiteX12" fmla="*/ 1391334 w 4877401"/>
                <a:gd name="connsiteY12" fmla="*/ 553874 h 4493786"/>
                <a:gd name="connsiteX13" fmla="*/ 1531364 w 4877401"/>
                <a:gd name="connsiteY13" fmla="*/ 398288 h 4493786"/>
                <a:gd name="connsiteX14" fmla="*/ 1624433 w 4877401"/>
                <a:gd name="connsiteY14" fmla="*/ 333088 h 4493786"/>
                <a:gd name="connsiteX15" fmla="*/ 1729527 w 4877401"/>
                <a:gd name="connsiteY15" fmla="*/ 229591 h 4493786"/>
                <a:gd name="connsiteX16" fmla="*/ 2019372 w 4877401"/>
                <a:gd name="connsiteY16" fmla="*/ 67823 h 4493786"/>
                <a:gd name="connsiteX17" fmla="*/ 2257062 w 4877401"/>
                <a:gd name="connsiteY17" fmla="*/ 31850 h 4493786"/>
                <a:gd name="connsiteX18" fmla="*/ 2358680 w 4877401"/>
                <a:gd name="connsiteY18" fmla="*/ 25342 h 4493786"/>
                <a:gd name="connsiteX19" fmla="*/ 2453862 w 4877401"/>
                <a:gd name="connsiteY19" fmla="*/ 12 h 4493786"/>
                <a:gd name="connsiteX20" fmla="*/ 2561288 w 4877401"/>
                <a:gd name="connsiteY20" fmla="*/ 22551 h 4493786"/>
                <a:gd name="connsiteX21" fmla="*/ 2706950 w 4877401"/>
                <a:gd name="connsiteY21" fmla="*/ 38481 h 4493786"/>
                <a:gd name="connsiteX22" fmla="*/ 2958425 w 4877401"/>
                <a:gd name="connsiteY22" fmla="*/ 113769 h 4493786"/>
                <a:gd name="connsiteX23" fmla="*/ 3128094 w 4877401"/>
                <a:gd name="connsiteY23" fmla="*/ 238966 h 4493786"/>
                <a:gd name="connsiteX24" fmla="*/ 3179767 w 4877401"/>
                <a:gd name="connsiteY24" fmla="*/ 293320 h 4493786"/>
                <a:gd name="connsiteX25" fmla="*/ 3300320 w 4877401"/>
                <a:gd name="connsiteY25" fmla="*/ 373690 h 4493786"/>
                <a:gd name="connsiteX26" fmla="*/ 3507744 w 4877401"/>
                <a:gd name="connsiteY26" fmla="*/ 645355 h 4493786"/>
                <a:gd name="connsiteX27" fmla="*/ 3455535 w 4877401"/>
                <a:gd name="connsiteY27" fmla="*/ 1214389 h 4493786"/>
                <a:gd name="connsiteX28" fmla="*/ 3373699 w 4877401"/>
                <a:gd name="connsiteY28" fmla="*/ 1320731 h 4493786"/>
                <a:gd name="connsiteX29" fmla="*/ 3332827 w 4877401"/>
                <a:gd name="connsiteY29" fmla="*/ 1352404 h 4493786"/>
                <a:gd name="connsiteX30" fmla="*/ 3294341 w 4877401"/>
                <a:gd name="connsiteY30" fmla="*/ 1406598 h 4493786"/>
                <a:gd name="connsiteX31" fmla="*/ 3074929 w 4877401"/>
                <a:gd name="connsiteY31" fmla="*/ 1587506 h 4493786"/>
                <a:gd name="connsiteX32" fmla="*/ 3295413 w 4877401"/>
                <a:gd name="connsiteY32" fmla="*/ 1708942 h 4493786"/>
                <a:gd name="connsiteX33" fmla="*/ 3428393 w 4877401"/>
                <a:gd name="connsiteY33" fmla="*/ 1798943 h 4493786"/>
                <a:gd name="connsiteX34" fmla="*/ 3431291 w 4877401"/>
                <a:gd name="connsiteY34" fmla="*/ 1795034 h 4493786"/>
                <a:gd name="connsiteX35" fmla="*/ 3520201 w 4877401"/>
                <a:gd name="connsiteY35" fmla="*/ 1705709 h 4493786"/>
                <a:gd name="connsiteX36" fmla="*/ 4058269 w 4877401"/>
                <a:gd name="connsiteY36" fmla="*/ 1462253 h 4493786"/>
                <a:gd name="connsiteX37" fmla="*/ 4360340 w 4877401"/>
                <a:gd name="connsiteY37" fmla="*/ 1466405 h 4493786"/>
                <a:gd name="connsiteX38" fmla="*/ 4527574 w 4877401"/>
                <a:gd name="connsiteY38" fmla="*/ 1481322 h 4493786"/>
                <a:gd name="connsiteX39" fmla="*/ 4689699 w 4877401"/>
                <a:gd name="connsiteY39" fmla="*/ 1560358 h 4493786"/>
                <a:gd name="connsiteX40" fmla="*/ 4868391 w 4877401"/>
                <a:gd name="connsiteY40" fmla="*/ 1937189 h 4493786"/>
                <a:gd name="connsiteX41" fmla="*/ 4823574 w 4877401"/>
                <a:gd name="connsiteY41" fmla="*/ 2421684 h 4493786"/>
                <a:gd name="connsiteX42" fmla="*/ 4675227 w 4877401"/>
                <a:gd name="connsiteY42" fmla="*/ 2682992 h 4493786"/>
                <a:gd name="connsiteX43" fmla="*/ 4412494 w 4877401"/>
                <a:gd name="connsiteY43" fmla="*/ 2913309 h 4493786"/>
                <a:gd name="connsiteX44" fmla="*/ 4025282 w 4877401"/>
                <a:gd name="connsiteY44" fmla="*/ 3033770 h 4493786"/>
                <a:gd name="connsiteX45" fmla="*/ 3992312 w 4877401"/>
                <a:gd name="connsiteY45" fmla="*/ 3036121 h 4493786"/>
                <a:gd name="connsiteX46" fmla="*/ 3979569 w 4877401"/>
                <a:gd name="connsiteY46" fmla="*/ 3188449 h 4493786"/>
                <a:gd name="connsiteX47" fmla="*/ 3937284 w 4877401"/>
                <a:gd name="connsiteY47" fmla="*/ 3425531 h 4493786"/>
                <a:gd name="connsiteX48" fmla="*/ 4357892 w 4877401"/>
                <a:gd name="connsiteY48" fmla="*/ 3621192 h 4493786"/>
                <a:gd name="connsiteX49" fmla="*/ 4439095 w 4877401"/>
                <a:gd name="connsiteY49" fmla="*/ 3674132 h 4493786"/>
                <a:gd name="connsiteX50" fmla="*/ 4470469 w 4877401"/>
                <a:gd name="connsiteY50" fmla="*/ 3706809 h 4493786"/>
                <a:gd name="connsiteX51" fmla="*/ 4472898 w 4877401"/>
                <a:gd name="connsiteY51" fmla="*/ 3713518 h 4493786"/>
                <a:gd name="connsiteX52" fmla="*/ 4474208 w 4877401"/>
                <a:gd name="connsiteY52" fmla="*/ 3717433 h 4493786"/>
                <a:gd name="connsiteX53" fmla="*/ 4469410 w 4877401"/>
                <a:gd name="connsiteY53" fmla="*/ 3776906 h 4493786"/>
                <a:gd name="connsiteX54" fmla="*/ 4413164 w 4877401"/>
                <a:gd name="connsiteY54" fmla="*/ 3819672 h 4493786"/>
                <a:gd name="connsiteX55" fmla="*/ 4329100 w 4877401"/>
                <a:gd name="connsiteY55" fmla="*/ 3798685 h 4493786"/>
                <a:gd name="connsiteX56" fmla="*/ 4178676 w 4877401"/>
                <a:gd name="connsiteY56" fmla="*/ 3708556 h 4493786"/>
                <a:gd name="connsiteX57" fmla="*/ 3896668 w 4877401"/>
                <a:gd name="connsiteY57" fmla="*/ 3584040 h 4493786"/>
                <a:gd name="connsiteX58" fmla="*/ 3822954 w 4877401"/>
                <a:gd name="connsiteY58" fmla="*/ 3753904 h 4493786"/>
                <a:gd name="connsiteX59" fmla="*/ 3929826 w 4877401"/>
                <a:gd name="connsiteY59" fmla="*/ 3799555 h 4493786"/>
                <a:gd name="connsiteX60" fmla="*/ 4011205 w 4877401"/>
                <a:gd name="connsiteY60" fmla="*/ 3837761 h 4493786"/>
                <a:gd name="connsiteX61" fmla="*/ 4337301 w 4877401"/>
                <a:gd name="connsiteY61" fmla="*/ 4046269 h 4493786"/>
                <a:gd name="connsiteX62" fmla="*/ 4340199 w 4877401"/>
                <a:gd name="connsiteY62" fmla="*/ 4077339 h 4493786"/>
                <a:gd name="connsiteX63" fmla="*/ 4333252 w 4877401"/>
                <a:gd name="connsiteY63" fmla="*/ 4087573 h 4493786"/>
                <a:gd name="connsiteX64" fmla="*/ 4329453 w 4877401"/>
                <a:gd name="connsiteY64" fmla="*/ 4155284 h 4493786"/>
                <a:gd name="connsiteX65" fmla="*/ 4276269 w 4877401"/>
                <a:gd name="connsiteY65" fmla="*/ 4198903 h 4493786"/>
                <a:gd name="connsiteX66" fmla="*/ 4199895 w 4877401"/>
                <a:gd name="connsiteY66" fmla="*/ 4190208 h 4493786"/>
                <a:gd name="connsiteX67" fmla="*/ 4124732 w 4877401"/>
                <a:gd name="connsiteY67" fmla="*/ 4141968 h 4493786"/>
                <a:gd name="connsiteX68" fmla="*/ 3929606 w 4877401"/>
                <a:gd name="connsiteY68" fmla="*/ 4040911 h 4493786"/>
                <a:gd name="connsiteX69" fmla="*/ 3791732 w 4877401"/>
                <a:gd name="connsiteY69" fmla="*/ 3983557 h 4493786"/>
                <a:gd name="connsiteX70" fmla="*/ 3705275 w 4877401"/>
                <a:gd name="connsiteY70" fmla="*/ 3949991 h 4493786"/>
                <a:gd name="connsiteX71" fmla="*/ 3524677 w 4877401"/>
                <a:gd name="connsiteY71" fmla="*/ 4123648 h 4493786"/>
                <a:gd name="connsiteX72" fmla="*/ 3451273 w 4877401"/>
                <a:gd name="connsiteY72" fmla="*/ 4179943 h 4493786"/>
                <a:gd name="connsiteX73" fmla="*/ 3419059 w 4877401"/>
                <a:gd name="connsiteY73" fmla="*/ 4163230 h 4493786"/>
                <a:gd name="connsiteX74" fmla="*/ 3356901 w 4877401"/>
                <a:gd name="connsiteY74" fmla="*/ 4264805 h 4493786"/>
                <a:gd name="connsiteX75" fmla="*/ 3316906 w 4877401"/>
                <a:gd name="connsiteY75" fmla="*/ 4322219 h 4493786"/>
                <a:gd name="connsiteX76" fmla="*/ 3281841 w 4877401"/>
                <a:gd name="connsiteY76" fmla="*/ 4339785 h 4493786"/>
                <a:gd name="connsiteX77" fmla="*/ 3262005 w 4877401"/>
                <a:gd name="connsiteY77" fmla="*/ 4311735 h 4493786"/>
                <a:gd name="connsiteX78" fmla="*/ 3112057 w 4877401"/>
                <a:gd name="connsiteY78" fmla="*/ 4390837 h 4493786"/>
                <a:gd name="connsiteX79" fmla="*/ 2977445 w 4877401"/>
                <a:gd name="connsiteY79" fmla="*/ 4444697 h 4493786"/>
                <a:gd name="connsiteX80" fmla="*/ 2736912 w 4877401"/>
                <a:gd name="connsiteY80" fmla="*/ 4492005 h 4493786"/>
                <a:gd name="connsiteX81" fmla="*/ 2620176 w 4877401"/>
                <a:gd name="connsiteY81" fmla="*/ 4492979 h 4493786"/>
                <a:gd name="connsiteX82" fmla="*/ 2410682 w 4877401"/>
                <a:gd name="connsiteY82" fmla="*/ 4492412 h 4493786"/>
                <a:gd name="connsiteX83" fmla="*/ 2201906 w 4877401"/>
                <a:gd name="connsiteY83" fmla="*/ 4492912 h 4493786"/>
                <a:gd name="connsiteX84" fmla="*/ 2081299 w 4877401"/>
                <a:gd name="connsiteY84" fmla="*/ 4490793 h 4493786"/>
                <a:gd name="connsiteX85" fmla="*/ 1769547 w 4877401"/>
                <a:gd name="connsiteY85" fmla="*/ 4406442 h 4493786"/>
                <a:gd name="connsiteX86" fmla="*/ 1717448 w 4877401"/>
                <a:gd name="connsiteY86" fmla="*/ 4378691 h 4493786"/>
                <a:gd name="connsiteX87" fmla="*/ 1601126 w 4877401"/>
                <a:gd name="connsiteY87" fmla="*/ 4324466 h 4493786"/>
                <a:gd name="connsiteX88" fmla="*/ 1571548 w 4877401"/>
                <a:gd name="connsiteY88" fmla="*/ 4344169 h 4493786"/>
                <a:gd name="connsiteX89" fmla="*/ 1514815 w 4877401"/>
                <a:gd name="connsiteY89" fmla="*/ 4291406 h 4493786"/>
                <a:gd name="connsiteX90" fmla="*/ 1438258 w 4877401"/>
                <a:gd name="connsiteY90" fmla="*/ 4202008 h 4493786"/>
                <a:gd name="connsiteX91" fmla="*/ 1268406 w 4877401"/>
                <a:gd name="connsiteY91" fmla="*/ 4071664 h 4493786"/>
                <a:gd name="connsiteX92" fmla="*/ 1152907 w 4877401"/>
                <a:gd name="connsiteY92" fmla="*/ 3952122 h 4493786"/>
                <a:gd name="connsiteX93" fmla="*/ 810372 w 4877401"/>
                <a:gd name="connsiteY93" fmla="*/ 4106789 h 4493786"/>
                <a:gd name="connsiteX94" fmla="*/ 662725 w 4877401"/>
                <a:gd name="connsiteY94" fmla="*/ 4189624 h 4493786"/>
                <a:gd name="connsiteX95" fmla="*/ 617201 w 4877401"/>
                <a:gd name="connsiteY95" fmla="*/ 4199347 h 4493786"/>
                <a:gd name="connsiteX96" fmla="*/ 550739 w 4877401"/>
                <a:gd name="connsiteY96" fmla="*/ 4173184 h 4493786"/>
                <a:gd name="connsiteX97" fmla="*/ 531517 w 4877401"/>
                <a:gd name="connsiteY97" fmla="*/ 4095824 h 4493786"/>
                <a:gd name="connsiteX98" fmla="*/ 526233 w 4877401"/>
                <a:gd name="connsiteY98" fmla="*/ 4089485 h 4493786"/>
                <a:gd name="connsiteX99" fmla="*/ 523012 w 4877401"/>
                <a:gd name="connsiteY99" fmla="*/ 4060778 h 4493786"/>
                <a:gd name="connsiteX100" fmla="*/ 602911 w 4877401"/>
                <a:gd name="connsiteY100" fmla="*/ 3981932 h 4493786"/>
                <a:gd name="connsiteX101" fmla="*/ 603332 w 4877401"/>
                <a:gd name="connsiteY101" fmla="*/ 3980720 h 4493786"/>
                <a:gd name="connsiteX102" fmla="*/ 697734 w 4877401"/>
                <a:gd name="connsiteY102" fmla="*/ 3920212 h 4493786"/>
                <a:gd name="connsiteX103" fmla="*/ 942238 w 4877401"/>
                <a:gd name="connsiteY103" fmla="*/ 3808226 h 4493786"/>
                <a:gd name="connsiteX104" fmla="*/ 1047514 w 4877401"/>
                <a:gd name="connsiteY104" fmla="*/ 3771768 h 4493786"/>
                <a:gd name="connsiteX105" fmla="*/ 1050467 w 4877401"/>
                <a:gd name="connsiteY105" fmla="*/ 3770446 h 4493786"/>
                <a:gd name="connsiteX106" fmla="*/ 964966 w 4877401"/>
                <a:gd name="connsiteY106" fmla="*/ 3585690 h 4493786"/>
                <a:gd name="connsiteX107" fmla="*/ 862569 w 4877401"/>
                <a:gd name="connsiteY107" fmla="*/ 3629107 h 4493786"/>
                <a:gd name="connsiteX108" fmla="*/ 696943 w 4877401"/>
                <a:gd name="connsiteY108" fmla="*/ 3704002 h 4493786"/>
                <a:gd name="connsiteX109" fmla="*/ 587763 w 4877401"/>
                <a:gd name="connsiteY109" fmla="*/ 3765070 h 4493786"/>
                <a:gd name="connsiteX110" fmla="*/ 508637 w 4877401"/>
                <a:gd name="connsiteY110" fmla="*/ 3815964 h 4493786"/>
                <a:gd name="connsiteX111" fmla="*/ 503650 w 4877401"/>
                <a:gd name="connsiteY111" fmla="*/ 3818047 h 4493786"/>
                <a:gd name="connsiteX112" fmla="*/ 455849 w 4877401"/>
                <a:gd name="connsiteY112" fmla="*/ 3821158 h 4493786"/>
                <a:gd name="connsiteX113" fmla="*/ 452671 w 4877401"/>
                <a:gd name="connsiteY113" fmla="*/ 3820111 h 4493786"/>
                <a:gd name="connsiteX114" fmla="*/ 404718 w 4877401"/>
                <a:gd name="connsiteY114" fmla="*/ 3783945 h 4493786"/>
                <a:gd name="connsiteX115" fmla="*/ 399299 w 4877401"/>
                <a:gd name="connsiteY115" fmla="*/ 3701402 h 4493786"/>
                <a:gd name="connsiteX116" fmla="*/ 510457 w 4877401"/>
                <a:gd name="connsiteY116" fmla="*/ 3623031 h 4493786"/>
                <a:gd name="connsiteX117" fmla="*/ 652667 w 4877401"/>
                <a:gd name="connsiteY117" fmla="*/ 3544568 h 4493786"/>
                <a:gd name="connsiteX118" fmla="*/ 919746 w 4877401"/>
                <a:gd name="connsiteY118" fmla="*/ 3432076 h 4493786"/>
                <a:gd name="connsiteX119" fmla="*/ 859001 w 4877401"/>
                <a:gd name="connsiteY119" fmla="*/ 3036888 h 4493786"/>
                <a:gd name="connsiteX120" fmla="*/ 417491 w 4877401"/>
                <a:gd name="connsiteY120" fmla="*/ 2896358 h 4493786"/>
                <a:gd name="connsiteX121" fmla="*/ 127793 w 4877401"/>
                <a:gd name="connsiteY121" fmla="*/ 2587140 h 4493786"/>
                <a:gd name="connsiteX122" fmla="*/ 20148 w 4877401"/>
                <a:gd name="connsiteY122" fmla="*/ 2285599 h 4493786"/>
                <a:gd name="connsiteX123" fmla="*/ 5505 w 4877401"/>
                <a:gd name="connsiteY123" fmla="*/ 1947052 h 4493786"/>
                <a:gd name="connsiteX124" fmla="*/ 100948 w 4877401"/>
                <a:gd name="connsiteY124" fmla="*/ 1629499 h 4493786"/>
                <a:gd name="connsiteX125" fmla="*/ 381094 w 4877401"/>
                <a:gd name="connsiteY125" fmla="*/ 1458697 h 4493786"/>
                <a:gd name="connsiteX126" fmla="*/ 463807 w 4877401"/>
                <a:gd name="connsiteY126" fmla="*/ 1465742 h 4493786"/>
                <a:gd name="connsiteX127" fmla="*/ 502865 w 4877401"/>
                <a:gd name="connsiteY127" fmla="*/ 1542080 h 4493786"/>
                <a:gd name="connsiteX128" fmla="*/ 667279 w 4877401"/>
                <a:gd name="connsiteY128" fmla="*/ 1547432 h 4493786"/>
                <a:gd name="connsiteX129" fmla="*/ 739331 w 4877401"/>
                <a:gd name="connsiteY129" fmla="*/ 1549039 h 4493786"/>
                <a:gd name="connsiteX130" fmla="*/ 741322 w 4877401"/>
                <a:gd name="connsiteY130" fmla="*/ 1546604 h 4493786"/>
                <a:gd name="connsiteX131" fmla="*/ 1050467 w 4877401"/>
                <a:gd name="connsiteY131" fmla="*/ 3770446 h 4493786"/>
                <a:gd name="connsiteX132" fmla="*/ 1047514 w 4877401"/>
                <a:gd name="connsiteY132" fmla="*/ 3771768 h 4493786"/>
                <a:gd name="connsiteX133" fmla="*/ 942238 w 4877401"/>
                <a:gd name="connsiteY133" fmla="*/ 3808226 h 4493786"/>
                <a:gd name="connsiteX134" fmla="*/ 697734 w 4877401"/>
                <a:gd name="connsiteY134" fmla="*/ 3920212 h 4493786"/>
                <a:gd name="connsiteX135" fmla="*/ 603332 w 4877401"/>
                <a:gd name="connsiteY135" fmla="*/ 3980720 h 4493786"/>
                <a:gd name="connsiteX136" fmla="*/ 602911 w 4877401"/>
                <a:gd name="connsiteY136" fmla="*/ 3981932 h 4493786"/>
                <a:gd name="connsiteX137" fmla="*/ 523012 w 4877401"/>
                <a:gd name="connsiteY137" fmla="*/ 4060778 h 4493786"/>
                <a:gd name="connsiteX138" fmla="*/ 526233 w 4877401"/>
                <a:gd name="connsiteY138" fmla="*/ 4089485 h 4493786"/>
                <a:gd name="connsiteX139" fmla="*/ 531517 w 4877401"/>
                <a:gd name="connsiteY139" fmla="*/ 4095824 h 4493786"/>
                <a:gd name="connsiteX140" fmla="*/ 572420 w 4877401"/>
                <a:gd name="connsiteY140" fmla="*/ 4057052 h 4493786"/>
                <a:gd name="connsiteX141" fmla="*/ 663024 w 4877401"/>
                <a:gd name="connsiteY141" fmla="*/ 3999996 h 4493786"/>
                <a:gd name="connsiteX142" fmla="*/ 1076240 w 4877401"/>
                <a:gd name="connsiteY142" fmla="*/ 3809997 h 4493786"/>
                <a:gd name="connsiteX143" fmla="*/ 1050467 w 4877401"/>
                <a:gd name="connsiteY143" fmla="*/ 3770446 h 4493786"/>
                <a:gd name="connsiteX144" fmla="*/ 3822954 w 4877401"/>
                <a:gd name="connsiteY144" fmla="*/ 3753904 h 4493786"/>
                <a:gd name="connsiteX145" fmla="*/ 3788773 w 4877401"/>
                <a:gd name="connsiteY145" fmla="*/ 3803854 h 4493786"/>
                <a:gd name="connsiteX146" fmla="*/ 4021483 w 4877401"/>
                <a:gd name="connsiteY146" fmla="*/ 3901015 h 4493786"/>
                <a:gd name="connsiteX147" fmla="*/ 4033830 w 4877401"/>
                <a:gd name="connsiteY147" fmla="*/ 3898409 h 4493786"/>
                <a:gd name="connsiteX148" fmla="*/ 4044936 w 4877401"/>
                <a:gd name="connsiteY148" fmla="*/ 3890086 h 4493786"/>
                <a:gd name="connsiteX149" fmla="*/ 4035803 w 4877401"/>
                <a:gd name="connsiteY149" fmla="*/ 3879431 h 4493786"/>
                <a:gd name="connsiteX150" fmla="*/ 4032759 w 4877401"/>
                <a:gd name="connsiteY150" fmla="*/ 3864210 h 4493786"/>
                <a:gd name="connsiteX151" fmla="*/ 4016362 w 4877401"/>
                <a:gd name="connsiteY151" fmla="*/ 3861878 h 4493786"/>
                <a:gd name="connsiteX152" fmla="*/ 4012940 w 4877401"/>
                <a:gd name="connsiteY152" fmla="*/ 3861165 h 4493786"/>
                <a:gd name="connsiteX153" fmla="*/ 3991076 w 4877401"/>
                <a:gd name="connsiteY153" fmla="*/ 3851211 h 4493786"/>
                <a:gd name="connsiteX154" fmla="*/ 3995856 w 4877401"/>
                <a:gd name="connsiteY154" fmla="*/ 3839801 h 4493786"/>
                <a:gd name="connsiteX155" fmla="*/ 4006237 w 4877401"/>
                <a:gd name="connsiteY155" fmla="*/ 3838644 h 4493786"/>
                <a:gd name="connsiteX156" fmla="*/ 4011205 w 4877401"/>
                <a:gd name="connsiteY156" fmla="*/ 3837761 h 4493786"/>
                <a:gd name="connsiteX157" fmla="*/ 3929826 w 4877401"/>
                <a:gd name="connsiteY157" fmla="*/ 3799555 h 4493786"/>
                <a:gd name="connsiteX158" fmla="*/ 3822954 w 4877401"/>
                <a:gd name="connsiteY158" fmla="*/ 3753904 h 44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4877401" h="4493786">
                  <a:moveTo>
                    <a:pt x="741322" y="1546604"/>
                  </a:moveTo>
                  <a:cubicBezTo>
                    <a:pt x="747392" y="1516959"/>
                    <a:pt x="755320" y="1493256"/>
                    <a:pt x="781975" y="1475599"/>
                  </a:cubicBezTo>
                  <a:cubicBezTo>
                    <a:pt x="808052" y="1458320"/>
                    <a:pt x="834227" y="1460171"/>
                    <a:pt x="863647" y="1467081"/>
                  </a:cubicBezTo>
                  <a:cubicBezTo>
                    <a:pt x="975804" y="1493426"/>
                    <a:pt x="1094603" y="1536643"/>
                    <a:pt x="1193103" y="1596962"/>
                  </a:cubicBezTo>
                  <a:cubicBezTo>
                    <a:pt x="1246786" y="1629834"/>
                    <a:pt x="1296487" y="1669933"/>
                    <a:pt x="1343642" y="1711487"/>
                  </a:cubicBezTo>
                  <a:cubicBezTo>
                    <a:pt x="1372697" y="1737090"/>
                    <a:pt x="1403036" y="1763246"/>
                    <a:pt x="1428851" y="1792185"/>
                  </a:cubicBezTo>
                  <a:cubicBezTo>
                    <a:pt x="1542336" y="1709186"/>
                    <a:pt x="1666353" y="1639527"/>
                    <a:pt x="1796544" y="1586234"/>
                  </a:cubicBezTo>
                  <a:cubicBezTo>
                    <a:pt x="1718623" y="1546360"/>
                    <a:pt x="1653597" y="1496245"/>
                    <a:pt x="1599020" y="1427195"/>
                  </a:cubicBezTo>
                  <a:cubicBezTo>
                    <a:pt x="1583348" y="1407371"/>
                    <a:pt x="1571311" y="1384569"/>
                    <a:pt x="1555000" y="1365324"/>
                  </a:cubicBezTo>
                  <a:cubicBezTo>
                    <a:pt x="1540125" y="1347783"/>
                    <a:pt x="1514493" y="1336105"/>
                    <a:pt x="1497323" y="1319453"/>
                  </a:cubicBezTo>
                  <a:cubicBezTo>
                    <a:pt x="1436304" y="1260260"/>
                    <a:pt x="1391754" y="1176220"/>
                    <a:pt x="1365774" y="1096211"/>
                  </a:cubicBezTo>
                  <a:cubicBezTo>
                    <a:pt x="1346741" y="1037621"/>
                    <a:pt x="1337389" y="976065"/>
                    <a:pt x="1332720" y="914791"/>
                  </a:cubicBezTo>
                  <a:cubicBezTo>
                    <a:pt x="1323471" y="793373"/>
                    <a:pt x="1334309" y="663626"/>
                    <a:pt x="1391334" y="553874"/>
                  </a:cubicBezTo>
                  <a:cubicBezTo>
                    <a:pt x="1425673" y="487783"/>
                    <a:pt x="1470850" y="441030"/>
                    <a:pt x="1531364" y="398288"/>
                  </a:cubicBezTo>
                  <a:cubicBezTo>
                    <a:pt x="1562111" y="376567"/>
                    <a:pt x="1595397" y="357108"/>
                    <a:pt x="1624433" y="333088"/>
                  </a:cubicBezTo>
                  <a:cubicBezTo>
                    <a:pt x="1662067" y="301961"/>
                    <a:pt x="1694050" y="263163"/>
                    <a:pt x="1729527" y="229591"/>
                  </a:cubicBezTo>
                  <a:cubicBezTo>
                    <a:pt x="1810225" y="153226"/>
                    <a:pt x="1914077" y="100869"/>
                    <a:pt x="2019372" y="67823"/>
                  </a:cubicBezTo>
                  <a:cubicBezTo>
                    <a:pt x="2097165" y="43406"/>
                    <a:pt x="2176115" y="36090"/>
                    <a:pt x="2257062" y="31850"/>
                  </a:cubicBezTo>
                  <a:cubicBezTo>
                    <a:pt x="2290336" y="30107"/>
                    <a:pt x="2325845" y="30548"/>
                    <a:pt x="2358680" y="25342"/>
                  </a:cubicBezTo>
                  <a:cubicBezTo>
                    <a:pt x="2389957" y="20383"/>
                    <a:pt x="2423371" y="443"/>
                    <a:pt x="2453862" y="12"/>
                  </a:cubicBezTo>
                  <a:cubicBezTo>
                    <a:pt x="2489328" y="-490"/>
                    <a:pt x="2526243" y="17158"/>
                    <a:pt x="2561288" y="22551"/>
                  </a:cubicBezTo>
                  <a:cubicBezTo>
                    <a:pt x="2609393" y="29956"/>
                    <a:pt x="2658638" y="32227"/>
                    <a:pt x="2706950" y="38481"/>
                  </a:cubicBezTo>
                  <a:cubicBezTo>
                    <a:pt x="2794515" y="49815"/>
                    <a:pt x="2880011" y="72584"/>
                    <a:pt x="2958425" y="113769"/>
                  </a:cubicBezTo>
                  <a:cubicBezTo>
                    <a:pt x="3020443" y="146342"/>
                    <a:pt x="3077717" y="190493"/>
                    <a:pt x="3128094" y="238966"/>
                  </a:cubicBezTo>
                  <a:cubicBezTo>
                    <a:pt x="3146067" y="256258"/>
                    <a:pt x="3160674" y="277627"/>
                    <a:pt x="3179767" y="293320"/>
                  </a:cubicBezTo>
                  <a:cubicBezTo>
                    <a:pt x="3216286" y="323341"/>
                    <a:pt x="3260605" y="348047"/>
                    <a:pt x="3300320" y="373690"/>
                  </a:cubicBezTo>
                  <a:cubicBezTo>
                    <a:pt x="3404641" y="441042"/>
                    <a:pt x="3470933" y="526300"/>
                    <a:pt x="3507744" y="645355"/>
                  </a:cubicBezTo>
                  <a:cubicBezTo>
                    <a:pt x="3563917" y="827036"/>
                    <a:pt x="3545530" y="1046138"/>
                    <a:pt x="3455535" y="1214389"/>
                  </a:cubicBezTo>
                  <a:cubicBezTo>
                    <a:pt x="3434219" y="1254244"/>
                    <a:pt x="3409293" y="1292121"/>
                    <a:pt x="3373699" y="1320731"/>
                  </a:cubicBezTo>
                  <a:cubicBezTo>
                    <a:pt x="3360554" y="1331307"/>
                    <a:pt x="3343768" y="1339429"/>
                    <a:pt x="3332827" y="1352404"/>
                  </a:cubicBezTo>
                  <a:cubicBezTo>
                    <a:pt x="3318695" y="1369159"/>
                    <a:pt x="3308126" y="1389331"/>
                    <a:pt x="3294341" y="1406598"/>
                  </a:cubicBezTo>
                  <a:cubicBezTo>
                    <a:pt x="3235922" y="1479733"/>
                    <a:pt x="3162512" y="1550646"/>
                    <a:pt x="3074929" y="1587506"/>
                  </a:cubicBezTo>
                  <a:cubicBezTo>
                    <a:pt x="3153818" y="1619843"/>
                    <a:pt x="3221358" y="1668326"/>
                    <a:pt x="3295413" y="1708942"/>
                  </a:cubicBezTo>
                  <a:lnTo>
                    <a:pt x="3428393" y="1798943"/>
                  </a:lnTo>
                  <a:lnTo>
                    <a:pt x="3431291" y="1795034"/>
                  </a:lnTo>
                  <a:cubicBezTo>
                    <a:pt x="3456034" y="1762205"/>
                    <a:pt x="3489162" y="1732572"/>
                    <a:pt x="3520201" y="1705709"/>
                  </a:cubicBezTo>
                  <a:cubicBezTo>
                    <a:pt x="3669285" y="1576675"/>
                    <a:pt x="3862182" y="1487423"/>
                    <a:pt x="4058269" y="1462253"/>
                  </a:cubicBezTo>
                  <a:cubicBezTo>
                    <a:pt x="4159601" y="1449248"/>
                    <a:pt x="4259069" y="1460688"/>
                    <a:pt x="4360340" y="1466405"/>
                  </a:cubicBezTo>
                  <a:cubicBezTo>
                    <a:pt x="4415782" y="1469541"/>
                    <a:pt x="4473440" y="1467666"/>
                    <a:pt x="4527574" y="1481322"/>
                  </a:cubicBezTo>
                  <a:cubicBezTo>
                    <a:pt x="4586182" y="1496105"/>
                    <a:pt x="4641916" y="1523333"/>
                    <a:pt x="4689699" y="1560358"/>
                  </a:cubicBezTo>
                  <a:cubicBezTo>
                    <a:pt x="4806556" y="1650912"/>
                    <a:pt x="4850856" y="1795277"/>
                    <a:pt x="4868391" y="1937189"/>
                  </a:cubicBezTo>
                  <a:cubicBezTo>
                    <a:pt x="4887875" y="2094888"/>
                    <a:pt x="4876940" y="2271431"/>
                    <a:pt x="4823574" y="2421684"/>
                  </a:cubicBezTo>
                  <a:cubicBezTo>
                    <a:pt x="4791883" y="2510905"/>
                    <a:pt x="4733890" y="2608754"/>
                    <a:pt x="4675227" y="2682992"/>
                  </a:cubicBezTo>
                  <a:cubicBezTo>
                    <a:pt x="4603638" y="2773595"/>
                    <a:pt x="4512992" y="2855961"/>
                    <a:pt x="4412494" y="2913309"/>
                  </a:cubicBezTo>
                  <a:cubicBezTo>
                    <a:pt x="4294499" y="2980642"/>
                    <a:pt x="4159504" y="3017745"/>
                    <a:pt x="4025282" y="3033770"/>
                  </a:cubicBezTo>
                  <a:lnTo>
                    <a:pt x="3992312" y="3036121"/>
                  </a:lnTo>
                  <a:lnTo>
                    <a:pt x="3979569" y="3188449"/>
                  </a:lnTo>
                  <a:cubicBezTo>
                    <a:pt x="3973060" y="3268562"/>
                    <a:pt x="3957395" y="3347774"/>
                    <a:pt x="3937284" y="3425531"/>
                  </a:cubicBezTo>
                  <a:cubicBezTo>
                    <a:pt x="4082453" y="3477289"/>
                    <a:pt x="4224486" y="3544117"/>
                    <a:pt x="4357892" y="3621192"/>
                  </a:cubicBezTo>
                  <a:cubicBezTo>
                    <a:pt x="4385930" y="3637387"/>
                    <a:pt x="4413347" y="3654435"/>
                    <a:pt x="4439095" y="3674132"/>
                  </a:cubicBezTo>
                  <a:cubicBezTo>
                    <a:pt x="4449951" y="3682437"/>
                    <a:pt x="4464667" y="3694303"/>
                    <a:pt x="4470469" y="3706809"/>
                  </a:cubicBezTo>
                  <a:lnTo>
                    <a:pt x="4472898" y="3713518"/>
                  </a:lnTo>
                  <a:lnTo>
                    <a:pt x="4474208" y="3717433"/>
                  </a:lnTo>
                  <a:cubicBezTo>
                    <a:pt x="4480144" y="3736356"/>
                    <a:pt x="4478500" y="3759182"/>
                    <a:pt x="4469410" y="3776906"/>
                  </a:cubicBezTo>
                  <a:cubicBezTo>
                    <a:pt x="4458304" y="3798563"/>
                    <a:pt x="4436319" y="3813443"/>
                    <a:pt x="4413164" y="3819672"/>
                  </a:cubicBezTo>
                  <a:cubicBezTo>
                    <a:pt x="4380913" y="3828342"/>
                    <a:pt x="4355737" y="3815282"/>
                    <a:pt x="4329100" y="3798685"/>
                  </a:cubicBezTo>
                  <a:cubicBezTo>
                    <a:pt x="4279381" y="3767707"/>
                    <a:pt x="4230642" y="3735815"/>
                    <a:pt x="4178676" y="3708556"/>
                  </a:cubicBezTo>
                  <a:cubicBezTo>
                    <a:pt x="4087598" y="3660773"/>
                    <a:pt x="3991490" y="3623506"/>
                    <a:pt x="3896668" y="3584040"/>
                  </a:cubicBezTo>
                  <a:lnTo>
                    <a:pt x="3822954" y="3753904"/>
                  </a:lnTo>
                  <a:cubicBezTo>
                    <a:pt x="3859461" y="3766818"/>
                    <a:pt x="3894360" y="3784091"/>
                    <a:pt x="3929826" y="3799555"/>
                  </a:cubicBezTo>
                  <a:cubicBezTo>
                    <a:pt x="3956798" y="3811313"/>
                    <a:pt x="3986382" y="3821785"/>
                    <a:pt x="4011205" y="3837761"/>
                  </a:cubicBezTo>
                  <a:cubicBezTo>
                    <a:pt x="4072291" y="3866597"/>
                    <a:pt x="4317349" y="3989414"/>
                    <a:pt x="4337301" y="4046269"/>
                  </a:cubicBezTo>
                  <a:cubicBezTo>
                    <a:pt x="4340863" y="4056431"/>
                    <a:pt x="4341776" y="4066763"/>
                    <a:pt x="4340199" y="4077339"/>
                  </a:cubicBezTo>
                  <a:lnTo>
                    <a:pt x="4333252" y="4087573"/>
                  </a:lnTo>
                  <a:cubicBezTo>
                    <a:pt x="4341149" y="4110363"/>
                    <a:pt x="4340552" y="4133633"/>
                    <a:pt x="4329453" y="4155284"/>
                  </a:cubicBezTo>
                  <a:cubicBezTo>
                    <a:pt x="4318573" y="4176497"/>
                    <a:pt x="4298986" y="4192120"/>
                    <a:pt x="4276269" y="4198903"/>
                  </a:cubicBezTo>
                  <a:cubicBezTo>
                    <a:pt x="4250947" y="4206458"/>
                    <a:pt x="4223025" y="4202403"/>
                    <a:pt x="4199895" y="4190208"/>
                  </a:cubicBezTo>
                  <a:cubicBezTo>
                    <a:pt x="4174061" y="4176588"/>
                    <a:pt x="4150310" y="4156739"/>
                    <a:pt x="4124732" y="4141968"/>
                  </a:cubicBezTo>
                  <a:cubicBezTo>
                    <a:pt x="4061996" y="4105730"/>
                    <a:pt x="3995229" y="4071658"/>
                    <a:pt x="3929606" y="4040911"/>
                  </a:cubicBezTo>
                  <a:cubicBezTo>
                    <a:pt x="3884277" y="4019668"/>
                    <a:pt x="3838546" y="4001226"/>
                    <a:pt x="3791732" y="3983557"/>
                  </a:cubicBezTo>
                  <a:cubicBezTo>
                    <a:pt x="3762756" y="3972622"/>
                    <a:pt x="3733008" y="3964019"/>
                    <a:pt x="3705275" y="3949991"/>
                  </a:cubicBezTo>
                  <a:cubicBezTo>
                    <a:pt x="3650161" y="4014663"/>
                    <a:pt x="3588813" y="4068346"/>
                    <a:pt x="3524677" y="4123648"/>
                  </a:cubicBezTo>
                  <a:cubicBezTo>
                    <a:pt x="3502673" y="4142620"/>
                    <a:pt x="3478020" y="4168996"/>
                    <a:pt x="3451273" y="4179943"/>
                  </a:cubicBezTo>
                  <a:cubicBezTo>
                    <a:pt x="3436989" y="4178457"/>
                    <a:pt x="3429452" y="4172874"/>
                    <a:pt x="3419059" y="4163230"/>
                  </a:cubicBezTo>
                  <a:cubicBezTo>
                    <a:pt x="3398254" y="4197052"/>
                    <a:pt x="3378016" y="4231087"/>
                    <a:pt x="3356901" y="4264805"/>
                  </a:cubicBezTo>
                  <a:cubicBezTo>
                    <a:pt x="3344967" y="4283856"/>
                    <a:pt x="3333965" y="4307260"/>
                    <a:pt x="3316906" y="4322219"/>
                  </a:cubicBezTo>
                  <a:cubicBezTo>
                    <a:pt x="3305508" y="4332217"/>
                    <a:pt x="3296320" y="4335821"/>
                    <a:pt x="3281841" y="4339785"/>
                  </a:cubicBezTo>
                  <a:lnTo>
                    <a:pt x="3262005" y="4311735"/>
                  </a:lnTo>
                  <a:cubicBezTo>
                    <a:pt x="3206526" y="4330719"/>
                    <a:pt x="3162640" y="4362586"/>
                    <a:pt x="3112057" y="4390837"/>
                  </a:cubicBezTo>
                  <a:cubicBezTo>
                    <a:pt x="3069796" y="4414430"/>
                    <a:pt x="3023919" y="4431478"/>
                    <a:pt x="2977445" y="4444697"/>
                  </a:cubicBezTo>
                  <a:cubicBezTo>
                    <a:pt x="2900791" y="4466505"/>
                    <a:pt x="2816367" y="4485289"/>
                    <a:pt x="2736912" y="4492005"/>
                  </a:cubicBezTo>
                  <a:cubicBezTo>
                    <a:pt x="2698682" y="4495238"/>
                    <a:pt x="2658607" y="4493113"/>
                    <a:pt x="2620176" y="4492979"/>
                  </a:cubicBezTo>
                  <a:cubicBezTo>
                    <a:pt x="2550347" y="4492741"/>
                    <a:pt x="2480512" y="4492315"/>
                    <a:pt x="2410682" y="4492412"/>
                  </a:cubicBezTo>
                  <a:cubicBezTo>
                    <a:pt x="2341090" y="4492510"/>
                    <a:pt x="2271498" y="4492766"/>
                    <a:pt x="2201906" y="4492912"/>
                  </a:cubicBezTo>
                  <a:cubicBezTo>
                    <a:pt x="2162142" y="4492991"/>
                    <a:pt x="2120771" y="4495353"/>
                    <a:pt x="2081299" y="4490793"/>
                  </a:cubicBezTo>
                  <a:cubicBezTo>
                    <a:pt x="1975163" y="4478524"/>
                    <a:pt x="1866045" y="4453665"/>
                    <a:pt x="1769547" y="4406442"/>
                  </a:cubicBezTo>
                  <a:cubicBezTo>
                    <a:pt x="1751891" y="4397803"/>
                    <a:pt x="1734356" y="4388725"/>
                    <a:pt x="1717448" y="4378691"/>
                  </a:cubicBezTo>
                  <a:cubicBezTo>
                    <a:pt x="1694129" y="4364851"/>
                    <a:pt x="1629073" y="4316356"/>
                    <a:pt x="1601126" y="4324466"/>
                  </a:cubicBezTo>
                  <a:cubicBezTo>
                    <a:pt x="1590167" y="4327651"/>
                    <a:pt x="1579664" y="4336363"/>
                    <a:pt x="1571548" y="4344169"/>
                  </a:cubicBezTo>
                  <a:cubicBezTo>
                    <a:pt x="1550786" y="4329964"/>
                    <a:pt x="1532448" y="4309245"/>
                    <a:pt x="1514815" y="4291406"/>
                  </a:cubicBezTo>
                  <a:cubicBezTo>
                    <a:pt x="1489067" y="4265359"/>
                    <a:pt x="1455312" y="4234520"/>
                    <a:pt x="1438258" y="4202008"/>
                  </a:cubicBezTo>
                  <a:cubicBezTo>
                    <a:pt x="1380009" y="4161902"/>
                    <a:pt x="1320798" y="4119149"/>
                    <a:pt x="1268406" y="4071664"/>
                  </a:cubicBezTo>
                  <a:cubicBezTo>
                    <a:pt x="1227491" y="4034579"/>
                    <a:pt x="1190126" y="3992866"/>
                    <a:pt x="1152907" y="3952122"/>
                  </a:cubicBezTo>
                  <a:cubicBezTo>
                    <a:pt x="1033164" y="3994888"/>
                    <a:pt x="922103" y="4046409"/>
                    <a:pt x="810372" y="4106789"/>
                  </a:cubicBezTo>
                  <a:cubicBezTo>
                    <a:pt x="761347" y="4133286"/>
                    <a:pt x="712907" y="4166256"/>
                    <a:pt x="662725" y="4189624"/>
                  </a:cubicBezTo>
                  <a:cubicBezTo>
                    <a:pt x="648332" y="4196327"/>
                    <a:pt x="633153" y="4200011"/>
                    <a:pt x="617201" y="4199347"/>
                  </a:cubicBezTo>
                  <a:cubicBezTo>
                    <a:pt x="593377" y="4198361"/>
                    <a:pt x="567221" y="4191621"/>
                    <a:pt x="550739" y="4173184"/>
                  </a:cubicBezTo>
                  <a:cubicBezTo>
                    <a:pt x="530342" y="4150365"/>
                    <a:pt x="529770" y="4124543"/>
                    <a:pt x="531517" y="4095824"/>
                  </a:cubicBezTo>
                  <a:lnTo>
                    <a:pt x="526233" y="4089485"/>
                  </a:lnTo>
                  <a:cubicBezTo>
                    <a:pt x="521051" y="4081594"/>
                    <a:pt x="520680" y="4069698"/>
                    <a:pt x="523012" y="4060778"/>
                  </a:cubicBezTo>
                  <a:cubicBezTo>
                    <a:pt x="531140" y="4029720"/>
                    <a:pt x="576025" y="3997956"/>
                    <a:pt x="602911" y="3981932"/>
                  </a:cubicBezTo>
                  <a:lnTo>
                    <a:pt x="603332" y="3980720"/>
                  </a:lnTo>
                  <a:cubicBezTo>
                    <a:pt x="632149" y="3957772"/>
                    <a:pt x="665837" y="3938569"/>
                    <a:pt x="697734" y="3920212"/>
                  </a:cubicBezTo>
                  <a:cubicBezTo>
                    <a:pt x="775363" y="3875546"/>
                    <a:pt x="858259" y="3839320"/>
                    <a:pt x="942238" y="3808226"/>
                  </a:cubicBezTo>
                  <a:cubicBezTo>
                    <a:pt x="976729" y="3795452"/>
                    <a:pt x="1014009" y="3786496"/>
                    <a:pt x="1047514" y="3771768"/>
                  </a:cubicBezTo>
                  <a:lnTo>
                    <a:pt x="1050467" y="3770446"/>
                  </a:lnTo>
                  <a:cubicBezTo>
                    <a:pt x="1019300" y="3709506"/>
                    <a:pt x="987092" y="3650746"/>
                    <a:pt x="964966" y="3585690"/>
                  </a:cubicBezTo>
                  <a:cubicBezTo>
                    <a:pt x="933318" y="3604095"/>
                    <a:pt x="896269" y="3614860"/>
                    <a:pt x="862569" y="3629107"/>
                  </a:cubicBezTo>
                  <a:cubicBezTo>
                    <a:pt x="806829" y="3652658"/>
                    <a:pt x="750954" y="3676671"/>
                    <a:pt x="696943" y="3704002"/>
                  </a:cubicBezTo>
                  <a:cubicBezTo>
                    <a:pt x="660101" y="3722645"/>
                    <a:pt x="622462" y="3742713"/>
                    <a:pt x="587763" y="3765070"/>
                  </a:cubicBezTo>
                  <a:cubicBezTo>
                    <a:pt x="561278" y="3782130"/>
                    <a:pt x="537831" y="3803434"/>
                    <a:pt x="508637" y="3815964"/>
                  </a:cubicBezTo>
                  <a:lnTo>
                    <a:pt x="503650" y="3818047"/>
                  </a:lnTo>
                  <a:cubicBezTo>
                    <a:pt x="489129" y="3824238"/>
                    <a:pt x="471131" y="3825791"/>
                    <a:pt x="455849" y="3821158"/>
                  </a:cubicBezTo>
                  <a:lnTo>
                    <a:pt x="452671" y="3820111"/>
                  </a:lnTo>
                  <a:cubicBezTo>
                    <a:pt x="433419" y="3813955"/>
                    <a:pt x="415914" y="3800822"/>
                    <a:pt x="404718" y="3783945"/>
                  </a:cubicBezTo>
                  <a:cubicBezTo>
                    <a:pt x="388065" y="3758835"/>
                    <a:pt x="393697" y="3728953"/>
                    <a:pt x="399299" y="3701402"/>
                  </a:cubicBezTo>
                  <a:cubicBezTo>
                    <a:pt x="428122" y="3667532"/>
                    <a:pt x="472386" y="3645120"/>
                    <a:pt x="510457" y="3623031"/>
                  </a:cubicBezTo>
                  <a:cubicBezTo>
                    <a:pt x="557369" y="3595815"/>
                    <a:pt x="603892" y="3568386"/>
                    <a:pt x="652667" y="3544568"/>
                  </a:cubicBezTo>
                  <a:cubicBezTo>
                    <a:pt x="739356" y="3502228"/>
                    <a:pt x="829874" y="3466957"/>
                    <a:pt x="919746" y="3432076"/>
                  </a:cubicBezTo>
                  <a:cubicBezTo>
                    <a:pt x="886205" y="3302482"/>
                    <a:pt x="862046" y="3171103"/>
                    <a:pt x="859001" y="3036888"/>
                  </a:cubicBezTo>
                  <a:cubicBezTo>
                    <a:pt x="702075" y="3027785"/>
                    <a:pt x="548967" y="2984666"/>
                    <a:pt x="417491" y="2896358"/>
                  </a:cubicBezTo>
                  <a:cubicBezTo>
                    <a:pt x="303197" y="2819594"/>
                    <a:pt x="195503" y="2707638"/>
                    <a:pt x="127793" y="2587140"/>
                  </a:cubicBezTo>
                  <a:cubicBezTo>
                    <a:pt x="76046" y="2495051"/>
                    <a:pt x="40270" y="2389068"/>
                    <a:pt x="20148" y="2285599"/>
                  </a:cubicBezTo>
                  <a:cubicBezTo>
                    <a:pt x="-1485" y="2174392"/>
                    <a:pt x="-4578" y="2059678"/>
                    <a:pt x="5505" y="1947052"/>
                  </a:cubicBezTo>
                  <a:cubicBezTo>
                    <a:pt x="15405" y="1836430"/>
                    <a:pt x="36721" y="1722873"/>
                    <a:pt x="100948" y="1629499"/>
                  </a:cubicBezTo>
                  <a:cubicBezTo>
                    <a:pt x="166132" y="1534725"/>
                    <a:pt x="269485" y="1478558"/>
                    <a:pt x="381094" y="1458697"/>
                  </a:cubicBezTo>
                  <a:cubicBezTo>
                    <a:pt x="408535" y="1453814"/>
                    <a:pt x="439745" y="1447616"/>
                    <a:pt x="463807" y="1465742"/>
                  </a:cubicBezTo>
                  <a:cubicBezTo>
                    <a:pt x="490615" y="1485931"/>
                    <a:pt x="498317" y="1510718"/>
                    <a:pt x="502865" y="1542080"/>
                  </a:cubicBezTo>
                  <a:cubicBezTo>
                    <a:pt x="557643" y="1543772"/>
                    <a:pt x="612519" y="1545276"/>
                    <a:pt x="667279" y="1547432"/>
                  </a:cubicBezTo>
                  <a:cubicBezTo>
                    <a:pt x="688212" y="1548260"/>
                    <a:pt x="719586" y="1554269"/>
                    <a:pt x="739331" y="1549039"/>
                  </a:cubicBezTo>
                  <a:lnTo>
                    <a:pt x="741322" y="1546604"/>
                  </a:lnTo>
                  <a:close/>
                  <a:moveTo>
                    <a:pt x="1050467" y="3770446"/>
                  </a:moveTo>
                  <a:lnTo>
                    <a:pt x="1047514" y="3771768"/>
                  </a:lnTo>
                  <a:cubicBezTo>
                    <a:pt x="1014009" y="3786496"/>
                    <a:pt x="976729" y="3795452"/>
                    <a:pt x="942238" y="3808226"/>
                  </a:cubicBezTo>
                  <a:cubicBezTo>
                    <a:pt x="858259" y="3839320"/>
                    <a:pt x="775363" y="3875546"/>
                    <a:pt x="697734" y="3920212"/>
                  </a:cubicBezTo>
                  <a:cubicBezTo>
                    <a:pt x="665837" y="3938569"/>
                    <a:pt x="632149" y="3957772"/>
                    <a:pt x="603332" y="3980720"/>
                  </a:cubicBezTo>
                  <a:lnTo>
                    <a:pt x="602911" y="3981932"/>
                  </a:lnTo>
                  <a:cubicBezTo>
                    <a:pt x="576025" y="3997956"/>
                    <a:pt x="531140" y="4029720"/>
                    <a:pt x="523012" y="4060778"/>
                  </a:cubicBezTo>
                  <a:cubicBezTo>
                    <a:pt x="520680" y="4069698"/>
                    <a:pt x="521051" y="4081594"/>
                    <a:pt x="526233" y="4089485"/>
                  </a:cubicBezTo>
                  <a:lnTo>
                    <a:pt x="531517" y="4095824"/>
                  </a:lnTo>
                  <a:cubicBezTo>
                    <a:pt x="541947" y="4078660"/>
                    <a:pt x="556438" y="4068553"/>
                    <a:pt x="572420" y="4057052"/>
                  </a:cubicBezTo>
                  <a:cubicBezTo>
                    <a:pt x="601097" y="4036296"/>
                    <a:pt x="632684" y="4018170"/>
                    <a:pt x="663024" y="3999996"/>
                  </a:cubicBezTo>
                  <a:cubicBezTo>
                    <a:pt x="794554" y="3921210"/>
                    <a:pt x="933001" y="3863631"/>
                    <a:pt x="1076240" y="3809997"/>
                  </a:cubicBezTo>
                  <a:cubicBezTo>
                    <a:pt x="1072173" y="3796895"/>
                    <a:pt x="1058474" y="3781935"/>
                    <a:pt x="1050467" y="3770446"/>
                  </a:cubicBezTo>
                  <a:close/>
                  <a:moveTo>
                    <a:pt x="3822954" y="3753904"/>
                  </a:moveTo>
                  <a:lnTo>
                    <a:pt x="3788773" y="3803854"/>
                  </a:lnTo>
                  <a:lnTo>
                    <a:pt x="4021483" y="3901015"/>
                  </a:lnTo>
                  <a:cubicBezTo>
                    <a:pt x="4025671" y="3899791"/>
                    <a:pt x="4029471" y="3899042"/>
                    <a:pt x="4033830" y="3898409"/>
                  </a:cubicBezTo>
                  <a:cubicBezTo>
                    <a:pt x="4041130" y="3897344"/>
                    <a:pt x="4040503" y="3895626"/>
                    <a:pt x="4044936" y="3890086"/>
                  </a:cubicBezTo>
                  <a:cubicBezTo>
                    <a:pt x="4042817" y="3883809"/>
                    <a:pt x="4040826" y="3883449"/>
                    <a:pt x="4035803" y="3879431"/>
                  </a:cubicBezTo>
                  <a:cubicBezTo>
                    <a:pt x="4036101" y="3872934"/>
                    <a:pt x="4036180" y="3869841"/>
                    <a:pt x="4032759" y="3864210"/>
                  </a:cubicBezTo>
                  <a:lnTo>
                    <a:pt x="4016362" y="3861878"/>
                  </a:lnTo>
                  <a:lnTo>
                    <a:pt x="4012940" y="3861165"/>
                  </a:lnTo>
                  <a:cubicBezTo>
                    <a:pt x="4002127" y="3859473"/>
                    <a:pt x="3998139" y="3860252"/>
                    <a:pt x="3991076" y="3851211"/>
                  </a:cubicBezTo>
                  <a:lnTo>
                    <a:pt x="3995856" y="3839801"/>
                  </a:lnTo>
                  <a:cubicBezTo>
                    <a:pt x="4002212" y="3839478"/>
                    <a:pt x="3999466" y="3839801"/>
                    <a:pt x="4006237" y="3838644"/>
                  </a:cubicBezTo>
                  <a:lnTo>
                    <a:pt x="4011205" y="3837761"/>
                  </a:lnTo>
                  <a:cubicBezTo>
                    <a:pt x="3986382" y="3821785"/>
                    <a:pt x="3956798" y="3811313"/>
                    <a:pt x="3929826" y="3799555"/>
                  </a:cubicBezTo>
                  <a:cubicBezTo>
                    <a:pt x="3894360" y="3784091"/>
                    <a:pt x="3859461" y="3766818"/>
                    <a:pt x="3822954" y="3753904"/>
                  </a:cubicBezTo>
                  <a:close/>
                </a:path>
              </a:pathLst>
            </a:custGeom>
            <a:solidFill>
              <a:srgbClr val="494E62"/>
            </a:solidFill>
            <a:ln w="6089" cap="flat">
              <a:noFill/>
              <a:prstDash val="solid"/>
              <a:miter/>
            </a:ln>
          </p:spPr>
          <p:txBody>
            <a:bodyPr rtlCol="0" anchor="ctr"/>
            <a:lstStyle/>
            <a:p>
              <a:endParaRPr lang="it-IT"/>
            </a:p>
          </p:txBody>
        </p:sp>
        <p:sp>
          <p:nvSpPr>
            <p:cNvPr id="18" name="Figura a mano libera: forma 17">
              <a:extLst>
                <a:ext uri="{FF2B5EF4-FFF2-40B4-BE49-F238E27FC236}">
                  <a16:creationId xmlns:a16="http://schemas.microsoft.com/office/drawing/2014/main" id="{F496CFFD-8841-0F3C-32B4-84A08F630519}"/>
                </a:ext>
              </a:extLst>
            </p:cNvPr>
            <p:cNvSpPr/>
            <p:nvPr/>
          </p:nvSpPr>
          <p:spPr>
            <a:xfrm>
              <a:off x="7836375" y="4363072"/>
              <a:ext cx="349866" cy="249812"/>
            </a:xfrm>
            <a:custGeom>
              <a:avLst/>
              <a:gdLst>
                <a:gd name="connsiteX0" fmla="*/ 30362 w 349866"/>
                <a:gd name="connsiteY0" fmla="*/ 63223 h 249812"/>
                <a:gd name="connsiteX1" fmla="*/ 42710 w 349866"/>
                <a:gd name="connsiteY1" fmla="*/ 60617 h 249812"/>
                <a:gd name="connsiteX2" fmla="*/ 53815 w 349866"/>
                <a:gd name="connsiteY2" fmla="*/ 52294 h 249812"/>
                <a:gd name="connsiteX3" fmla="*/ 44682 w 349866"/>
                <a:gd name="connsiteY3" fmla="*/ 41639 h 249812"/>
                <a:gd name="connsiteX4" fmla="*/ 41638 w 349866"/>
                <a:gd name="connsiteY4" fmla="*/ 26418 h 249812"/>
                <a:gd name="connsiteX5" fmla="*/ 25242 w 349866"/>
                <a:gd name="connsiteY5" fmla="*/ 24086 h 249812"/>
                <a:gd name="connsiteX6" fmla="*/ 21820 w 349866"/>
                <a:gd name="connsiteY6" fmla="*/ 23374 h 249812"/>
                <a:gd name="connsiteX7" fmla="*/ -44 w 349866"/>
                <a:gd name="connsiteY7" fmla="*/ 13419 h 249812"/>
                <a:gd name="connsiteX8" fmla="*/ 4735 w 349866"/>
                <a:gd name="connsiteY8" fmla="*/ 2009 h 249812"/>
                <a:gd name="connsiteX9" fmla="*/ 15116 w 349866"/>
                <a:gd name="connsiteY9" fmla="*/ 852 h 249812"/>
                <a:gd name="connsiteX10" fmla="*/ 20085 w 349866"/>
                <a:gd name="connsiteY10" fmla="*/ -31 h 249812"/>
                <a:gd name="connsiteX11" fmla="*/ 346180 w 349866"/>
                <a:gd name="connsiteY11" fmla="*/ 208477 h 249812"/>
                <a:gd name="connsiteX12" fmla="*/ 349079 w 349866"/>
                <a:gd name="connsiteY12" fmla="*/ 239547 h 249812"/>
                <a:gd name="connsiteX13" fmla="*/ 342132 w 349866"/>
                <a:gd name="connsiteY13" fmla="*/ 249782 h 249812"/>
                <a:gd name="connsiteX14" fmla="*/ 246128 w 349866"/>
                <a:gd name="connsiteY14" fmla="*/ 179094 h 249812"/>
                <a:gd name="connsiteX15" fmla="*/ 30362 w 349866"/>
                <a:gd name="connsiteY15" fmla="*/ 63223 h 24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9866" h="249812">
                  <a:moveTo>
                    <a:pt x="30362" y="63223"/>
                  </a:moveTo>
                  <a:cubicBezTo>
                    <a:pt x="34551" y="61999"/>
                    <a:pt x="38351" y="61251"/>
                    <a:pt x="42710" y="60617"/>
                  </a:cubicBezTo>
                  <a:cubicBezTo>
                    <a:pt x="50010" y="59552"/>
                    <a:pt x="49383" y="57835"/>
                    <a:pt x="53815" y="52294"/>
                  </a:cubicBezTo>
                  <a:cubicBezTo>
                    <a:pt x="51696" y="46017"/>
                    <a:pt x="49706" y="45658"/>
                    <a:pt x="44682" y="41639"/>
                  </a:cubicBezTo>
                  <a:cubicBezTo>
                    <a:pt x="44981" y="35143"/>
                    <a:pt x="45060" y="32050"/>
                    <a:pt x="41638" y="26418"/>
                  </a:cubicBezTo>
                  <a:lnTo>
                    <a:pt x="25242" y="24086"/>
                  </a:lnTo>
                  <a:lnTo>
                    <a:pt x="21820" y="23374"/>
                  </a:lnTo>
                  <a:cubicBezTo>
                    <a:pt x="11007" y="21681"/>
                    <a:pt x="7019" y="22460"/>
                    <a:pt x="-44" y="13419"/>
                  </a:cubicBezTo>
                  <a:lnTo>
                    <a:pt x="4735" y="2009"/>
                  </a:lnTo>
                  <a:cubicBezTo>
                    <a:pt x="11092" y="1686"/>
                    <a:pt x="8346" y="2009"/>
                    <a:pt x="15116" y="852"/>
                  </a:cubicBezTo>
                  <a:lnTo>
                    <a:pt x="20085" y="-31"/>
                  </a:lnTo>
                  <a:cubicBezTo>
                    <a:pt x="81171" y="28805"/>
                    <a:pt x="326228" y="151623"/>
                    <a:pt x="346180" y="208477"/>
                  </a:cubicBezTo>
                  <a:cubicBezTo>
                    <a:pt x="349742" y="218639"/>
                    <a:pt x="350655" y="228971"/>
                    <a:pt x="349079" y="239547"/>
                  </a:cubicBezTo>
                  <a:lnTo>
                    <a:pt x="342132" y="249782"/>
                  </a:lnTo>
                  <a:cubicBezTo>
                    <a:pt x="314861" y="220021"/>
                    <a:pt x="280449" y="199826"/>
                    <a:pt x="246128" y="179094"/>
                  </a:cubicBezTo>
                  <a:cubicBezTo>
                    <a:pt x="175665" y="136529"/>
                    <a:pt x="102359" y="102379"/>
                    <a:pt x="30362" y="63223"/>
                  </a:cubicBezTo>
                  <a:close/>
                </a:path>
              </a:pathLst>
            </a:custGeom>
            <a:solidFill>
              <a:srgbClr val="E1E2E4"/>
            </a:solidFill>
            <a:ln w="6089" cap="flat">
              <a:noFill/>
              <a:prstDash val="solid"/>
              <a:miter/>
            </a:ln>
          </p:spPr>
          <p:txBody>
            <a:bodyPr rtlCol="0" anchor="ctr"/>
            <a:lstStyle/>
            <a:p>
              <a:endParaRPr lang="it-IT"/>
            </a:p>
          </p:txBody>
        </p:sp>
        <p:sp>
          <p:nvSpPr>
            <p:cNvPr id="19" name="Figura a mano libera: forma 18">
              <a:extLst>
                <a:ext uri="{FF2B5EF4-FFF2-40B4-BE49-F238E27FC236}">
                  <a16:creationId xmlns:a16="http://schemas.microsoft.com/office/drawing/2014/main" id="{D8D2EF33-C8B7-33C1-F70B-72B9E0ED708F}"/>
                </a:ext>
              </a:extLst>
            </p:cNvPr>
            <p:cNvSpPr/>
            <p:nvPr/>
          </p:nvSpPr>
          <p:spPr>
            <a:xfrm>
              <a:off x="6856378" y="4397998"/>
              <a:ext cx="513628" cy="271846"/>
            </a:xfrm>
            <a:custGeom>
              <a:avLst/>
              <a:gdLst>
                <a:gd name="connsiteX0" fmla="*/ 107271 w 513628"/>
                <a:gd name="connsiteY0" fmla="*/ -31 h 271846"/>
                <a:gd name="connsiteX1" fmla="*/ 228865 w 513628"/>
                <a:gd name="connsiteY1" fmla="*/ 2745 h 271846"/>
                <a:gd name="connsiteX2" fmla="*/ 388859 w 513628"/>
                <a:gd name="connsiteY2" fmla="*/ 7421 h 271846"/>
                <a:gd name="connsiteX3" fmla="*/ 513601 w 513628"/>
                <a:gd name="connsiteY3" fmla="*/ 26198 h 271846"/>
                <a:gd name="connsiteX4" fmla="*/ 418864 w 513628"/>
                <a:gd name="connsiteY4" fmla="*/ 113976 h 271846"/>
                <a:gd name="connsiteX5" fmla="*/ 340602 w 513628"/>
                <a:gd name="connsiteY5" fmla="*/ 172968 h 271846"/>
                <a:gd name="connsiteX6" fmla="*/ 335146 w 513628"/>
                <a:gd name="connsiteY6" fmla="*/ 168012 h 271846"/>
                <a:gd name="connsiteX7" fmla="*/ 283564 w 513628"/>
                <a:gd name="connsiteY7" fmla="*/ 190704 h 271846"/>
                <a:gd name="connsiteX8" fmla="*/ 197764 w 513628"/>
                <a:gd name="connsiteY8" fmla="*/ 232569 h 271846"/>
                <a:gd name="connsiteX9" fmla="*/ 110790 w 513628"/>
                <a:gd name="connsiteY9" fmla="*/ 271815 h 271846"/>
                <a:gd name="connsiteX10" fmla="*/ 85309 w 513628"/>
                <a:gd name="connsiteY10" fmla="*/ 185772 h 271846"/>
                <a:gd name="connsiteX11" fmla="*/ 29703 w 513628"/>
                <a:gd name="connsiteY11" fmla="*/ 155378 h 271846"/>
                <a:gd name="connsiteX12" fmla="*/ -27 w 513628"/>
                <a:gd name="connsiteY12" fmla="*/ 162739 h 271846"/>
                <a:gd name="connsiteX13" fmla="*/ 33581 w 513628"/>
                <a:gd name="connsiteY13" fmla="*/ 117909 h 271846"/>
                <a:gd name="connsiteX14" fmla="*/ 100409 w 513628"/>
                <a:gd name="connsiteY14" fmla="*/ 16012 h 271846"/>
                <a:gd name="connsiteX15" fmla="*/ 107271 w 513628"/>
                <a:gd name="connsiteY15" fmla="*/ -31 h 27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628" h="271846">
                  <a:moveTo>
                    <a:pt x="107271" y="-31"/>
                  </a:moveTo>
                  <a:lnTo>
                    <a:pt x="228865" y="2745"/>
                  </a:lnTo>
                  <a:cubicBezTo>
                    <a:pt x="282176" y="5959"/>
                    <a:pt x="335621" y="3920"/>
                    <a:pt x="388859" y="7421"/>
                  </a:cubicBezTo>
                  <a:cubicBezTo>
                    <a:pt x="430992" y="10197"/>
                    <a:pt x="472363" y="17333"/>
                    <a:pt x="513601" y="26198"/>
                  </a:cubicBezTo>
                  <a:cubicBezTo>
                    <a:pt x="484182" y="57347"/>
                    <a:pt x="452746" y="87656"/>
                    <a:pt x="418864" y="113976"/>
                  </a:cubicBezTo>
                  <a:cubicBezTo>
                    <a:pt x="393072" y="134014"/>
                    <a:pt x="365333" y="151561"/>
                    <a:pt x="340602" y="172968"/>
                  </a:cubicBezTo>
                  <a:lnTo>
                    <a:pt x="335146" y="168012"/>
                  </a:lnTo>
                  <a:cubicBezTo>
                    <a:pt x="317447" y="172798"/>
                    <a:pt x="300369" y="183191"/>
                    <a:pt x="283564" y="190704"/>
                  </a:cubicBezTo>
                  <a:cubicBezTo>
                    <a:pt x="255679" y="203173"/>
                    <a:pt x="222149" y="214169"/>
                    <a:pt x="197764" y="232569"/>
                  </a:cubicBezTo>
                  <a:lnTo>
                    <a:pt x="110790" y="271815"/>
                  </a:lnTo>
                  <a:cubicBezTo>
                    <a:pt x="110583" y="239978"/>
                    <a:pt x="106120" y="211594"/>
                    <a:pt x="85309" y="185772"/>
                  </a:cubicBezTo>
                  <a:cubicBezTo>
                    <a:pt x="69570" y="166246"/>
                    <a:pt x="54252" y="158557"/>
                    <a:pt x="29703" y="155378"/>
                  </a:cubicBezTo>
                  <a:lnTo>
                    <a:pt x="-27" y="162739"/>
                  </a:lnTo>
                  <a:cubicBezTo>
                    <a:pt x="8612" y="146258"/>
                    <a:pt x="22202" y="132583"/>
                    <a:pt x="33581" y="117909"/>
                  </a:cubicBezTo>
                  <a:cubicBezTo>
                    <a:pt x="57071" y="87619"/>
                    <a:pt x="85157" y="51234"/>
                    <a:pt x="100409" y="16012"/>
                  </a:cubicBezTo>
                  <a:lnTo>
                    <a:pt x="107271" y="-31"/>
                  </a:lnTo>
                  <a:close/>
                </a:path>
              </a:pathLst>
            </a:custGeom>
            <a:solidFill>
              <a:srgbClr val="F8AD9D"/>
            </a:solidFill>
            <a:ln w="6089" cap="flat">
              <a:noFill/>
              <a:prstDash val="solid"/>
              <a:miter/>
            </a:ln>
          </p:spPr>
          <p:txBody>
            <a:bodyPr rtlCol="0" anchor="ctr"/>
            <a:lstStyle/>
            <a:p>
              <a:endParaRPr lang="it-IT"/>
            </a:p>
          </p:txBody>
        </p:sp>
        <p:sp>
          <p:nvSpPr>
            <p:cNvPr id="20" name="Figura a mano libera: forma 19">
              <a:extLst>
                <a:ext uri="{FF2B5EF4-FFF2-40B4-BE49-F238E27FC236}">
                  <a16:creationId xmlns:a16="http://schemas.microsoft.com/office/drawing/2014/main" id="{5FA630A7-6909-1F96-7D4B-F52C015ADE2C}"/>
                </a:ext>
              </a:extLst>
            </p:cNvPr>
            <p:cNvSpPr/>
            <p:nvPr/>
          </p:nvSpPr>
          <p:spPr>
            <a:xfrm>
              <a:off x="7042711" y="4029117"/>
              <a:ext cx="538859" cy="245383"/>
            </a:xfrm>
            <a:custGeom>
              <a:avLst/>
              <a:gdLst>
                <a:gd name="connsiteX0" fmla="*/ 134812 w 538859"/>
                <a:gd name="connsiteY0" fmla="*/ 1319 h 245383"/>
                <a:gd name="connsiteX1" fmla="*/ 212556 w 538859"/>
                <a:gd name="connsiteY1" fmla="*/ 3450 h 245383"/>
                <a:gd name="connsiteX2" fmla="*/ 538828 w 538859"/>
                <a:gd name="connsiteY2" fmla="*/ 46837 h 245383"/>
                <a:gd name="connsiteX3" fmla="*/ 426537 w 538859"/>
                <a:gd name="connsiteY3" fmla="*/ 245359 h 245383"/>
                <a:gd name="connsiteX4" fmla="*/ 341937 w 538859"/>
                <a:gd name="connsiteY4" fmla="*/ 229182 h 245383"/>
                <a:gd name="connsiteX5" fmla="*/ -31 w 538859"/>
                <a:gd name="connsiteY5" fmla="*/ 197875 h 245383"/>
                <a:gd name="connsiteX6" fmla="*/ 24554 w 538859"/>
                <a:gd name="connsiteY6" fmla="*/ 169752 h 245383"/>
                <a:gd name="connsiteX7" fmla="*/ 30065 w 538859"/>
                <a:gd name="connsiteY7" fmla="*/ 164004 h 245383"/>
                <a:gd name="connsiteX8" fmla="*/ 55362 w 538859"/>
                <a:gd name="connsiteY8" fmla="*/ 134652 h 245383"/>
                <a:gd name="connsiteX9" fmla="*/ 107438 w 538859"/>
                <a:gd name="connsiteY9" fmla="*/ 5928 h 245383"/>
                <a:gd name="connsiteX10" fmla="*/ 112735 w 538859"/>
                <a:gd name="connsiteY10" fmla="*/ -21 h 245383"/>
                <a:gd name="connsiteX11" fmla="*/ 120053 w 538859"/>
                <a:gd name="connsiteY11" fmla="*/ 2987 h 245383"/>
                <a:gd name="connsiteX12" fmla="*/ 134812 w 538859"/>
                <a:gd name="connsiteY12" fmla="*/ 1319 h 24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8859" h="245383">
                  <a:moveTo>
                    <a:pt x="134812" y="1319"/>
                  </a:moveTo>
                  <a:cubicBezTo>
                    <a:pt x="160341" y="-294"/>
                    <a:pt x="186948" y="2640"/>
                    <a:pt x="212556" y="3450"/>
                  </a:cubicBezTo>
                  <a:cubicBezTo>
                    <a:pt x="319738" y="6853"/>
                    <a:pt x="436188" y="14379"/>
                    <a:pt x="538828" y="46837"/>
                  </a:cubicBezTo>
                  <a:cubicBezTo>
                    <a:pt x="525324" y="75209"/>
                    <a:pt x="448401" y="234291"/>
                    <a:pt x="426537" y="245359"/>
                  </a:cubicBezTo>
                  <a:lnTo>
                    <a:pt x="341937" y="229182"/>
                  </a:lnTo>
                  <a:cubicBezTo>
                    <a:pt x="232429" y="200688"/>
                    <a:pt x="112217" y="204049"/>
                    <a:pt x="-31" y="197875"/>
                  </a:cubicBezTo>
                  <a:lnTo>
                    <a:pt x="24554" y="169752"/>
                  </a:lnTo>
                  <a:lnTo>
                    <a:pt x="30065" y="164004"/>
                  </a:lnTo>
                  <a:cubicBezTo>
                    <a:pt x="43216" y="156229"/>
                    <a:pt x="46510" y="146889"/>
                    <a:pt x="55362" y="134652"/>
                  </a:cubicBezTo>
                  <a:cubicBezTo>
                    <a:pt x="82474" y="97189"/>
                    <a:pt x="102701" y="52152"/>
                    <a:pt x="107438" y="5928"/>
                  </a:cubicBezTo>
                  <a:cubicBezTo>
                    <a:pt x="109203" y="3943"/>
                    <a:pt x="110147" y="582"/>
                    <a:pt x="112735" y="-21"/>
                  </a:cubicBezTo>
                  <a:cubicBezTo>
                    <a:pt x="113246" y="-143"/>
                    <a:pt x="118860" y="2786"/>
                    <a:pt x="120053" y="2987"/>
                  </a:cubicBezTo>
                  <a:cubicBezTo>
                    <a:pt x="123761" y="3596"/>
                    <a:pt x="130842" y="1769"/>
                    <a:pt x="134812" y="1319"/>
                  </a:cubicBezTo>
                  <a:close/>
                </a:path>
              </a:pathLst>
            </a:custGeom>
            <a:solidFill>
              <a:srgbClr val="FBC4AB"/>
            </a:solidFill>
            <a:ln w="6089" cap="flat">
              <a:noFill/>
              <a:prstDash val="solid"/>
              <a:miter/>
            </a:ln>
          </p:spPr>
          <p:txBody>
            <a:bodyPr rtlCol="0" anchor="ctr"/>
            <a:lstStyle/>
            <a:p>
              <a:endParaRPr lang="it-IT"/>
            </a:p>
          </p:txBody>
        </p:sp>
        <p:sp>
          <p:nvSpPr>
            <p:cNvPr id="21" name="Figura a mano libera: forma 20">
              <a:extLst>
                <a:ext uri="{FF2B5EF4-FFF2-40B4-BE49-F238E27FC236}">
                  <a16:creationId xmlns:a16="http://schemas.microsoft.com/office/drawing/2014/main" id="{54D5AE24-3720-5CA0-BB4E-94181961768B}"/>
                </a:ext>
              </a:extLst>
            </p:cNvPr>
            <p:cNvSpPr/>
            <p:nvPr/>
          </p:nvSpPr>
          <p:spPr>
            <a:xfrm>
              <a:off x="7042715" y="4104934"/>
              <a:ext cx="403833" cy="153392"/>
            </a:xfrm>
            <a:custGeom>
              <a:avLst/>
              <a:gdLst>
                <a:gd name="connsiteX0" fmla="*/ 24555 w 403833"/>
                <a:gd name="connsiteY0" fmla="*/ 93937 h 153392"/>
                <a:gd name="connsiteX1" fmla="*/ 37695 w 403833"/>
                <a:gd name="connsiteY1" fmla="*/ 100829 h 153392"/>
                <a:gd name="connsiteX2" fmla="*/ 115323 w 403833"/>
                <a:gd name="connsiteY2" fmla="*/ 30434 h 153392"/>
                <a:gd name="connsiteX3" fmla="*/ 165353 w 403833"/>
                <a:gd name="connsiteY3" fmla="*/ 253 h 153392"/>
                <a:gd name="connsiteX4" fmla="*/ 201409 w 403833"/>
                <a:gd name="connsiteY4" fmla="*/ 4917 h 153392"/>
                <a:gd name="connsiteX5" fmla="*/ 394653 w 403833"/>
                <a:gd name="connsiteY5" fmla="*/ 29636 h 153392"/>
                <a:gd name="connsiteX6" fmla="*/ 403804 w 403833"/>
                <a:gd name="connsiteY6" fmla="*/ 32242 h 153392"/>
                <a:gd name="connsiteX7" fmla="*/ 341938 w 403833"/>
                <a:gd name="connsiteY7" fmla="*/ 153367 h 153392"/>
                <a:gd name="connsiteX8" fmla="*/ -30 w 403833"/>
                <a:gd name="connsiteY8" fmla="*/ 122060 h 153392"/>
                <a:gd name="connsiteX9" fmla="*/ 24555 w 403833"/>
                <a:gd name="connsiteY9" fmla="*/ 93937 h 15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33" h="153392">
                  <a:moveTo>
                    <a:pt x="24555" y="93937"/>
                  </a:moveTo>
                  <a:lnTo>
                    <a:pt x="37695" y="100829"/>
                  </a:lnTo>
                  <a:cubicBezTo>
                    <a:pt x="65836" y="84506"/>
                    <a:pt x="88735" y="50873"/>
                    <a:pt x="115323" y="30434"/>
                  </a:cubicBezTo>
                  <a:cubicBezTo>
                    <a:pt x="125863" y="22330"/>
                    <a:pt x="153206" y="2542"/>
                    <a:pt x="165353" y="253"/>
                  </a:cubicBezTo>
                  <a:cubicBezTo>
                    <a:pt x="173463" y="-1269"/>
                    <a:pt x="191929" y="3912"/>
                    <a:pt x="201409" y="4917"/>
                  </a:cubicBezTo>
                  <a:cubicBezTo>
                    <a:pt x="265071" y="11681"/>
                    <a:pt x="332453" y="14378"/>
                    <a:pt x="394653" y="29636"/>
                  </a:cubicBezTo>
                  <a:lnTo>
                    <a:pt x="403804" y="32242"/>
                  </a:lnTo>
                  <a:cubicBezTo>
                    <a:pt x="380321" y="70892"/>
                    <a:pt x="357343" y="110693"/>
                    <a:pt x="341938" y="153367"/>
                  </a:cubicBezTo>
                  <a:cubicBezTo>
                    <a:pt x="232430" y="124873"/>
                    <a:pt x="112218" y="128234"/>
                    <a:pt x="-30" y="122060"/>
                  </a:cubicBezTo>
                  <a:lnTo>
                    <a:pt x="24555" y="93937"/>
                  </a:lnTo>
                  <a:close/>
                </a:path>
              </a:pathLst>
            </a:custGeom>
            <a:solidFill>
              <a:srgbClr val="F8AD9D"/>
            </a:solidFill>
            <a:ln w="6089" cap="flat">
              <a:noFill/>
              <a:prstDash val="solid"/>
              <a:miter/>
            </a:ln>
          </p:spPr>
          <p:txBody>
            <a:bodyPr rtlCol="0" anchor="ctr"/>
            <a:lstStyle/>
            <a:p>
              <a:endParaRPr lang="it-IT"/>
            </a:p>
          </p:txBody>
        </p:sp>
        <p:sp>
          <p:nvSpPr>
            <p:cNvPr id="22" name="Figura a mano libera: forma 21">
              <a:extLst>
                <a:ext uri="{FF2B5EF4-FFF2-40B4-BE49-F238E27FC236}">
                  <a16:creationId xmlns:a16="http://schemas.microsoft.com/office/drawing/2014/main" id="{6B999E21-FA0A-480F-0128-B9FA0F0688F2}"/>
                </a:ext>
              </a:extLst>
            </p:cNvPr>
            <p:cNvSpPr/>
            <p:nvPr/>
          </p:nvSpPr>
          <p:spPr>
            <a:xfrm>
              <a:off x="5342626" y="708690"/>
              <a:ext cx="1872992" cy="1146637"/>
            </a:xfrm>
            <a:custGeom>
              <a:avLst/>
              <a:gdLst>
                <a:gd name="connsiteX0" fmla="*/ 242317 w 1872992"/>
                <a:gd name="connsiteY0" fmla="*/ 1146666 h 1146637"/>
                <a:gd name="connsiteX1" fmla="*/ 171123 w 1872992"/>
                <a:gd name="connsiteY1" fmla="*/ 1053073 h 1146637"/>
                <a:gd name="connsiteX2" fmla="*/ 93269 w 1872992"/>
                <a:gd name="connsiteY2" fmla="*/ 982385 h 1146637"/>
                <a:gd name="connsiteX3" fmla="*/ 2306 w 1872992"/>
                <a:gd name="connsiteY3" fmla="*/ 620617 h 1146637"/>
                <a:gd name="connsiteX4" fmla="*/ 114792 w 1872992"/>
                <a:gd name="connsiteY4" fmla="*/ 363486 h 1146637"/>
                <a:gd name="connsiteX5" fmla="*/ 233257 w 1872992"/>
                <a:gd name="connsiteY5" fmla="*/ 282112 h 1146637"/>
                <a:gd name="connsiteX6" fmla="*/ 369409 w 1872992"/>
                <a:gd name="connsiteY6" fmla="*/ 155713 h 1146637"/>
                <a:gd name="connsiteX7" fmla="*/ 689763 w 1872992"/>
                <a:gd name="connsiteY7" fmla="*/ 19488 h 1146637"/>
                <a:gd name="connsiteX8" fmla="*/ 845057 w 1872992"/>
                <a:gd name="connsiteY8" fmla="*/ 13601 h 1146637"/>
                <a:gd name="connsiteX9" fmla="*/ 956136 w 1872992"/>
                <a:gd name="connsiteY9" fmla="*/ 221 h 1146637"/>
                <a:gd name="connsiteX10" fmla="*/ 1043580 w 1872992"/>
                <a:gd name="connsiteY10" fmla="*/ 7419 h 1146637"/>
                <a:gd name="connsiteX11" fmla="*/ 1165478 w 1872992"/>
                <a:gd name="connsiteY11" fmla="*/ 17177 h 1146637"/>
                <a:gd name="connsiteX12" fmla="*/ 1523654 w 1872992"/>
                <a:gd name="connsiteY12" fmla="*/ 185950 h 1146637"/>
                <a:gd name="connsiteX13" fmla="*/ 1634849 w 1872992"/>
                <a:gd name="connsiteY13" fmla="*/ 286210 h 1146637"/>
                <a:gd name="connsiteX14" fmla="*/ 1789145 w 1872992"/>
                <a:gd name="connsiteY14" fmla="*/ 398056 h 1146637"/>
                <a:gd name="connsiteX15" fmla="*/ 1868576 w 1872992"/>
                <a:gd name="connsiteY15" fmla="*/ 751691 h 1146637"/>
                <a:gd name="connsiteX16" fmla="*/ 1814869 w 1872992"/>
                <a:gd name="connsiteY16" fmla="*/ 928568 h 1146637"/>
                <a:gd name="connsiteX17" fmla="*/ 1780627 w 1872992"/>
                <a:gd name="connsiteY17" fmla="*/ 980625 h 1146637"/>
                <a:gd name="connsiteX18" fmla="*/ 1712210 w 1872992"/>
                <a:gd name="connsiteY18" fmla="*/ 1045755 h 1146637"/>
                <a:gd name="connsiteX19" fmla="*/ 1666041 w 1872992"/>
                <a:gd name="connsiteY19" fmla="*/ 1113398 h 1146637"/>
                <a:gd name="connsiteX20" fmla="*/ 1640031 w 1872992"/>
                <a:gd name="connsiteY20" fmla="*/ 1138781 h 1146637"/>
                <a:gd name="connsiteX21" fmla="*/ 1620967 w 1872992"/>
                <a:gd name="connsiteY21" fmla="*/ 1093269 h 1146637"/>
                <a:gd name="connsiteX22" fmla="*/ 1695582 w 1872992"/>
                <a:gd name="connsiteY22" fmla="*/ 949489 h 1146637"/>
                <a:gd name="connsiteX23" fmla="*/ 1741228 w 1872992"/>
                <a:gd name="connsiteY23" fmla="*/ 871294 h 1146637"/>
                <a:gd name="connsiteX24" fmla="*/ 1782362 w 1872992"/>
                <a:gd name="connsiteY24" fmla="*/ 649166 h 1146637"/>
                <a:gd name="connsiteX25" fmla="*/ 1707686 w 1872992"/>
                <a:gd name="connsiteY25" fmla="*/ 424791 h 1146637"/>
                <a:gd name="connsiteX26" fmla="*/ 1573604 w 1872992"/>
                <a:gd name="connsiteY26" fmla="*/ 322102 h 1146637"/>
                <a:gd name="connsiteX27" fmla="*/ 1436704 w 1872992"/>
                <a:gd name="connsiteY27" fmla="*/ 201589 h 1146637"/>
                <a:gd name="connsiteX28" fmla="*/ 1339561 w 1872992"/>
                <a:gd name="connsiteY28" fmla="*/ 141927 h 1146637"/>
                <a:gd name="connsiteX29" fmla="*/ 1084494 w 1872992"/>
                <a:gd name="connsiteY29" fmla="*/ 87298 h 1146637"/>
                <a:gd name="connsiteX30" fmla="*/ 946291 w 1872992"/>
                <a:gd name="connsiteY30" fmla="*/ 80909 h 1146637"/>
                <a:gd name="connsiteX31" fmla="*/ 819868 w 1872992"/>
                <a:gd name="connsiteY31" fmla="*/ 91934 h 1146637"/>
                <a:gd name="connsiteX32" fmla="*/ 439280 w 1872992"/>
                <a:gd name="connsiteY32" fmla="*/ 190482 h 1146637"/>
                <a:gd name="connsiteX33" fmla="*/ 290477 w 1872992"/>
                <a:gd name="connsiteY33" fmla="*/ 321901 h 1146637"/>
                <a:gd name="connsiteX34" fmla="*/ 148693 w 1872992"/>
                <a:gd name="connsiteY34" fmla="*/ 439087 h 1146637"/>
                <a:gd name="connsiteX35" fmla="*/ 96179 w 1872992"/>
                <a:gd name="connsiteY35" fmla="*/ 698994 h 1146637"/>
                <a:gd name="connsiteX36" fmla="*/ 187349 w 1872992"/>
                <a:gd name="connsiteY36" fmla="*/ 960405 h 1146637"/>
                <a:gd name="connsiteX37" fmla="*/ 241488 w 1872992"/>
                <a:gd name="connsiteY37" fmla="*/ 1027787 h 1146637"/>
                <a:gd name="connsiteX38" fmla="*/ 263937 w 1872992"/>
                <a:gd name="connsiteY38" fmla="*/ 1101191 h 1146637"/>
                <a:gd name="connsiteX39" fmla="*/ 242317 w 1872992"/>
                <a:gd name="connsiteY39" fmla="*/ 1146666 h 114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2992" h="1146637">
                  <a:moveTo>
                    <a:pt x="242317" y="1146666"/>
                  </a:moveTo>
                  <a:cubicBezTo>
                    <a:pt x="214936" y="1118001"/>
                    <a:pt x="197760" y="1081823"/>
                    <a:pt x="171123" y="1053073"/>
                  </a:cubicBezTo>
                  <a:cubicBezTo>
                    <a:pt x="147213" y="1027270"/>
                    <a:pt x="115340" y="1009394"/>
                    <a:pt x="93269" y="982385"/>
                  </a:cubicBezTo>
                  <a:cubicBezTo>
                    <a:pt x="17844" y="890083"/>
                    <a:pt x="-8489" y="736609"/>
                    <a:pt x="2306" y="620617"/>
                  </a:cubicBezTo>
                  <a:cubicBezTo>
                    <a:pt x="11263" y="524430"/>
                    <a:pt x="33017" y="424030"/>
                    <a:pt x="114792" y="363486"/>
                  </a:cubicBezTo>
                  <a:cubicBezTo>
                    <a:pt x="153339" y="334943"/>
                    <a:pt x="195337" y="311733"/>
                    <a:pt x="233257" y="282112"/>
                  </a:cubicBezTo>
                  <a:cubicBezTo>
                    <a:pt x="282032" y="244017"/>
                    <a:pt x="321772" y="195245"/>
                    <a:pt x="369409" y="155713"/>
                  </a:cubicBezTo>
                  <a:cubicBezTo>
                    <a:pt x="460438" y="80165"/>
                    <a:pt x="571572" y="30754"/>
                    <a:pt x="689763" y="19488"/>
                  </a:cubicBezTo>
                  <a:cubicBezTo>
                    <a:pt x="741199" y="14585"/>
                    <a:pt x="793444" y="16123"/>
                    <a:pt x="845057" y="13601"/>
                  </a:cubicBezTo>
                  <a:cubicBezTo>
                    <a:pt x="882550" y="11769"/>
                    <a:pt x="919197" y="1928"/>
                    <a:pt x="956136" y="221"/>
                  </a:cubicBezTo>
                  <a:cubicBezTo>
                    <a:pt x="984941" y="-1109"/>
                    <a:pt x="1014866" y="4789"/>
                    <a:pt x="1043580" y="7419"/>
                  </a:cubicBezTo>
                  <a:cubicBezTo>
                    <a:pt x="1084154" y="11136"/>
                    <a:pt x="1124971" y="13083"/>
                    <a:pt x="1165478" y="17177"/>
                  </a:cubicBezTo>
                  <a:cubicBezTo>
                    <a:pt x="1308023" y="31585"/>
                    <a:pt x="1418992" y="90009"/>
                    <a:pt x="1523654" y="185950"/>
                  </a:cubicBezTo>
                  <a:cubicBezTo>
                    <a:pt x="1560557" y="219778"/>
                    <a:pt x="1594841" y="255877"/>
                    <a:pt x="1634849" y="286210"/>
                  </a:cubicBezTo>
                  <a:cubicBezTo>
                    <a:pt x="1685299" y="324464"/>
                    <a:pt x="1749143" y="347625"/>
                    <a:pt x="1789145" y="398056"/>
                  </a:cubicBezTo>
                  <a:cubicBezTo>
                    <a:pt x="1862621" y="490687"/>
                    <a:pt x="1883188" y="637458"/>
                    <a:pt x="1868576" y="751691"/>
                  </a:cubicBezTo>
                  <a:cubicBezTo>
                    <a:pt x="1860417" y="815498"/>
                    <a:pt x="1845957" y="871769"/>
                    <a:pt x="1814869" y="928568"/>
                  </a:cubicBezTo>
                  <a:cubicBezTo>
                    <a:pt x="1805145" y="946335"/>
                    <a:pt x="1794448" y="965751"/>
                    <a:pt x="1780627" y="980625"/>
                  </a:cubicBezTo>
                  <a:cubicBezTo>
                    <a:pt x="1759232" y="1003646"/>
                    <a:pt x="1733167" y="1022308"/>
                    <a:pt x="1712210" y="1045755"/>
                  </a:cubicBezTo>
                  <a:cubicBezTo>
                    <a:pt x="1693695" y="1066474"/>
                    <a:pt x="1685378" y="1093787"/>
                    <a:pt x="1666041" y="1113398"/>
                  </a:cubicBezTo>
                  <a:lnTo>
                    <a:pt x="1640031" y="1138781"/>
                  </a:lnTo>
                  <a:cubicBezTo>
                    <a:pt x="1625631" y="1124845"/>
                    <a:pt x="1621418" y="1113575"/>
                    <a:pt x="1620967" y="1093269"/>
                  </a:cubicBezTo>
                  <a:cubicBezTo>
                    <a:pt x="1619622" y="1032932"/>
                    <a:pt x="1662704" y="994824"/>
                    <a:pt x="1695582" y="949489"/>
                  </a:cubicBezTo>
                  <a:cubicBezTo>
                    <a:pt x="1713482" y="924812"/>
                    <a:pt x="1728515" y="898997"/>
                    <a:pt x="1741228" y="871294"/>
                  </a:cubicBezTo>
                  <a:cubicBezTo>
                    <a:pt x="1774934" y="797823"/>
                    <a:pt x="1783367" y="729066"/>
                    <a:pt x="1782362" y="649166"/>
                  </a:cubicBezTo>
                  <a:cubicBezTo>
                    <a:pt x="1781351" y="568420"/>
                    <a:pt x="1768145" y="483728"/>
                    <a:pt x="1707686" y="424791"/>
                  </a:cubicBezTo>
                  <a:cubicBezTo>
                    <a:pt x="1667861" y="385965"/>
                    <a:pt x="1616170" y="358463"/>
                    <a:pt x="1573604" y="322102"/>
                  </a:cubicBezTo>
                  <a:cubicBezTo>
                    <a:pt x="1527551" y="282758"/>
                    <a:pt x="1485236" y="237855"/>
                    <a:pt x="1436704" y="201589"/>
                  </a:cubicBezTo>
                  <a:cubicBezTo>
                    <a:pt x="1406420" y="178958"/>
                    <a:pt x="1374144" y="157429"/>
                    <a:pt x="1339561" y="141927"/>
                  </a:cubicBezTo>
                  <a:cubicBezTo>
                    <a:pt x="1261275" y="106838"/>
                    <a:pt x="1169417" y="94212"/>
                    <a:pt x="1084494" y="87298"/>
                  </a:cubicBezTo>
                  <a:cubicBezTo>
                    <a:pt x="1038228" y="83530"/>
                    <a:pt x="992777" y="79993"/>
                    <a:pt x="946291" y="80909"/>
                  </a:cubicBezTo>
                  <a:cubicBezTo>
                    <a:pt x="904365" y="81736"/>
                    <a:pt x="861672" y="87988"/>
                    <a:pt x="819868" y="91934"/>
                  </a:cubicBezTo>
                  <a:cubicBezTo>
                    <a:pt x="689385" y="104252"/>
                    <a:pt x="550664" y="114082"/>
                    <a:pt x="439280" y="190482"/>
                  </a:cubicBezTo>
                  <a:cubicBezTo>
                    <a:pt x="384161" y="228284"/>
                    <a:pt x="340135" y="277796"/>
                    <a:pt x="290477" y="321901"/>
                  </a:cubicBezTo>
                  <a:cubicBezTo>
                    <a:pt x="244618" y="362633"/>
                    <a:pt x="191057" y="394044"/>
                    <a:pt x="148693" y="439087"/>
                  </a:cubicBezTo>
                  <a:cubicBezTo>
                    <a:pt x="88502" y="503078"/>
                    <a:pt x="92411" y="617177"/>
                    <a:pt x="96179" y="698994"/>
                  </a:cubicBezTo>
                  <a:cubicBezTo>
                    <a:pt x="100259" y="787589"/>
                    <a:pt x="132041" y="890326"/>
                    <a:pt x="187349" y="960405"/>
                  </a:cubicBezTo>
                  <a:cubicBezTo>
                    <a:pt x="204927" y="982677"/>
                    <a:pt x="230352" y="1001753"/>
                    <a:pt x="241488" y="1027787"/>
                  </a:cubicBezTo>
                  <a:cubicBezTo>
                    <a:pt x="252259" y="1052994"/>
                    <a:pt x="257867" y="1074419"/>
                    <a:pt x="263937" y="1101191"/>
                  </a:cubicBezTo>
                  <a:lnTo>
                    <a:pt x="242317" y="1146666"/>
                  </a:lnTo>
                  <a:close/>
                </a:path>
              </a:pathLst>
            </a:custGeom>
            <a:solidFill>
              <a:srgbClr val="F4978E"/>
            </a:solidFill>
            <a:ln w="6089" cap="flat">
              <a:noFill/>
              <a:prstDash val="solid"/>
              <a:miter/>
            </a:ln>
          </p:spPr>
          <p:txBody>
            <a:bodyPr rtlCol="0" anchor="ctr"/>
            <a:lstStyle/>
            <a:p>
              <a:endParaRPr lang="it-IT"/>
            </a:p>
          </p:txBody>
        </p:sp>
        <p:sp>
          <p:nvSpPr>
            <p:cNvPr id="23" name="Figura a mano libera: forma 22">
              <a:extLst>
                <a:ext uri="{FF2B5EF4-FFF2-40B4-BE49-F238E27FC236}">
                  <a16:creationId xmlns:a16="http://schemas.microsoft.com/office/drawing/2014/main" id="{275BC519-846B-B4DB-F15F-C8ECD698129A}"/>
                </a:ext>
              </a:extLst>
            </p:cNvPr>
            <p:cNvSpPr/>
            <p:nvPr/>
          </p:nvSpPr>
          <p:spPr>
            <a:xfrm>
              <a:off x="5809164" y="1348295"/>
              <a:ext cx="922947" cy="678515"/>
            </a:xfrm>
            <a:custGeom>
              <a:avLst/>
              <a:gdLst>
                <a:gd name="connsiteX0" fmla="*/ 279420 w 922947"/>
                <a:gd name="connsiteY0" fmla="*/ 24 h 678515"/>
                <a:gd name="connsiteX1" fmla="*/ 312098 w 922947"/>
                <a:gd name="connsiteY1" fmla="*/ 20774 h 678515"/>
                <a:gd name="connsiteX2" fmla="*/ 358066 w 922947"/>
                <a:gd name="connsiteY2" fmla="*/ 50017 h 678515"/>
                <a:gd name="connsiteX3" fmla="*/ 440895 w 922947"/>
                <a:gd name="connsiteY3" fmla="*/ 71400 h 678515"/>
                <a:gd name="connsiteX4" fmla="*/ 641280 w 922947"/>
                <a:gd name="connsiteY4" fmla="*/ 956 h 678515"/>
                <a:gd name="connsiteX5" fmla="*/ 722179 w 922947"/>
                <a:gd name="connsiteY5" fmla="*/ 41901 h 678515"/>
                <a:gd name="connsiteX6" fmla="*/ 919410 w 922947"/>
                <a:gd name="connsiteY6" fmla="*/ 66864 h 678515"/>
                <a:gd name="connsiteX7" fmla="*/ 922936 w 922947"/>
                <a:gd name="connsiteY7" fmla="*/ 65707 h 678515"/>
                <a:gd name="connsiteX8" fmla="*/ 851639 w 922947"/>
                <a:gd name="connsiteY8" fmla="*/ 678537 h 678515"/>
                <a:gd name="connsiteX9" fmla="*/ 708863 w 922947"/>
                <a:gd name="connsiteY9" fmla="*/ 655418 h 678515"/>
                <a:gd name="connsiteX10" fmla="*/ 265131 w 922947"/>
                <a:gd name="connsiteY10" fmla="*/ 652076 h 678515"/>
                <a:gd name="connsiteX11" fmla="*/ 147427 w 922947"/>
                <a:gd name="connsiteY11" fmla="*/ 666536 h 678515"/>
                <a:gd name="connsiteX12" fmla="*/ 89142 w 922947"/>
                <a:gd name="connsiteY12" fmla="*/ 677112 h 678515"/>
                <a:gd name="connsiteX13" fmla="*/ 56282 w 922947"/>
                <a:gd name="connsiteY13" fmla="*/ 471843 h 678515"/>
                <a:gd name="connsiteX14" fmla="*/ 11239 w 922947"/>
                <a:gd name="connsiteY14" fmla="*/ 199552 h 678515"/>
                <a:gd name="connsiteX15" fmla="*/ 2070 w 922947"/>
                <a:gd name="connsiteY15" fmla="*/ 68922 h 678515"/>
                <a:gd name="connsiteX16" fmla="*/ 201055 w 922947"/>
                <a:gd name="connsiteY16" fmla="*/ 43052 h 678515"/>
                <a:gd name="connsiteX17" fmla="*/ 279420 w 922947"/>
                <a:gd name="connsiteY17" fmla="*/ 24 h 67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947" h="678515">
                  <a:moveTo>
                    <a:pt x="279420" y="24"/>
                  </a:moveTo>
                  <a:cubicBezTo>
                    <a:pt x="290313" y="-225"/>
                    <a:pt x="303281" y="14016"/>
                    <a:pt x="312098" y="20774"/>
                  </a:cubicBezTo>
                  <a:cubicBezTo>
                    <a:pt x="326649" y="31940"/>
                    <a:pt x="341536" y="41968"/>
                    <a:pt x="358066" y="50017"/>
                  </a:cubicBezTo>
                  <a:cubicBezTo>
                    <a:pt x="383559" y="62432"/>
                    <a:pt x="412498" y="70249"/>
                    <a:pt x="440895" y="71400"/>
                  </a:cubicBezTo>
                  <a:cubicBezTo>
                    <a:pt x="521811" y="74688"/>
                    <a:pt x="581278" y="55473"/>
                    <a:pt x="641280" y="956"/>
                  </a:cubicBezTo>
                  <a:cubicBezTo>
                    <a:pt x="669500" y="8841"/>
                    <a:pt x="696327" y="28336"/>
                    <a:pt x="722179" y="41901"/>
                  </a:cubicBezTo>
                  <a:cubicBezTo>
                    <a:pt x="778254" y="71333"/>
                    <a:pt x="858349" y="86287"/>
                    <a:pt x="919410" y="66864"/>
                  </a:cubicBezTo>
                  <a:lnTo>
                    <a:pt x="922936" y="65707"/>
                  </a:lnTo>
                  <a:lnTo>
                    <a:pt x="851639" y="678537"/>
                  </a:lnTo>
                  <a:lnTo>
                    <a:pt x="708863" y="655418"/>
                  </a:lnTo>
                  <a:cubicBezTo>
                    <a:pt x="561125" y="640983"/>
                    <a:pt x="413052" y="638614"/>
                    <a:pt x="265131" y="652076"/>
                  </a:cubicBezTo>
                  <a:cubicBezTo>
                    <a:pt x="225835" y="655650"/>
                    <a:pt x="186363" y="660161"/>
                    <a:pt x="147427" y="666536"/>
                  </a:cubicBezTo>
                  <a:cubicBezTo>
                    <a:pt x="129375" y="669495"/>
                    <a:pt x="106938" y="677440"/>
                    <a:pt x="89142" y="677112"/>
                  </a:cubicBezTo>
                  <a:cubicBezTo>
                    <a:pt x="77500" y="608786"/>
                    <a:pt x="67923" y="540156"/>
                    <a:pt x="56282" y="471843"/>
                  </a:cubicBezTo>
                  <a:cubicBezTo>
                    <a:pt x="40823" y="381100"/>
                    <a:pt x="24128" y="290721"/>
                    <a:pt x="11239" y="199552"/>
                  </a:cubicBezTo>
                  <a:cubicBezTo>
                    <a:pt x="5485" y="158880"/>
                    <a:pt x="-4311" y="109831"/>
                    <a:pt x="2070" y="68922"/>
                  </a:cubicBezTo>
                  <a:cubicBezTo>
                    <a:pt x="71631" y="79066"/>
                    <a:pt x="137564" y="75680"/>
                    <a:pt x="201055" y="43052"/>
                  </a:cubicBezTo>
                  <a:cubicBezTo>
                    <a:pt x="227631" y="29389"/>
                    <a:pt x="252314" y="12804"/>
                    <a:pt x="279420" y="24"/>
                  </a:cubicBezTo>
                  <a:close/>
                </a:path>
              </a:pathLst>
            </a:custGeom>
            <a:solidFill>
              <a:srgbClr val="F08080"/>
            </a:solidFill>
            <a:ln w="6089" cap="flat">
              <a:noFill/>
              <a:prstDash val="solid"/>
              <a:miter/>
            </a:ln>
          </p:spPr>
          <p:txBody>
            <a:bodyPr rtlCol="0" anchor="ctr"/>
            <a:lstStyle/>
            <a:p>
              <a:endParaRPr lang="it-IT"/>
            </a:p>
          </p:txBody>
        </p:sp>
        <p:sp>
          <p:nvSpPr>
            <p:cNvPr id="24" name="Figura a mano libera: forma 23">
              <a:extLst>
                <a:ext uri="{FF2B5EF4-FFF2-40B4-BE49-F238E27FC236}">
                  <a16:creationId xmlns:a16="http://schemas.microsoft.com/office/drawing/2014/main" id="{090B433F-6E28-207C-D945-3BE83DD36C42}"/>
                </a:ext>
              </a:extLst>
            </p:cNvPr>
            <p:cNvSpPr/>
            <p:nvPr/>
          </p:nvSpPr>
          <p:spPr>
            <a:xfrm>
              <a:off x="5436967" y="789412"/>
              <a:ext cx="1688110" cy="1180678"/>
            </a:xfrm>
            <a:custGeom>
              <a:avLst/>
              <a:gdLst>
                <a:gd name="connsiteX0" fmla="*/ 147976 w 1688110"/>
                <a:gd name="connsiteY0" fmla="*/ 1065930 h 1180678"/>
                <a:gd name="connsiteX1" fmla="*/ 169596 w 1688110"/>
                <a:gd name="connsiteY1" fmla="*/ 1020455 h 1180678"/>
                <a:gd name="connsiteX2" fmla="*/ 147147 w 1688110"/>
                <a:gd name="connsiteY2" fmla="*/ 947051 h 1180678"/>
                <a:gd name="connsiteX3" fmla="*/ 93008 w 1688110"/>
                <a:gd name="connsiteY3" fmla="*/ 879670 h 1180678"/>
                <a:gd name="connsiteX4" fmla="*/ 1838 w 1688110"/>
                <a:gd name="connsiteY4" fmla="*/ 618258 h 1180678"/>
                <a:gd name="connsiteX5" fmla="*/ 54352 w 1688110"/>
                <a:gd name="connsiteY5" fmla="*/ 358351 h 1180678"/>
                <a:gd name="connsiteX6" fmla="*/ 196136 w 1688110"/>
                <a:gd name="connsiteY6" fmla="*/ 241165 h 1180678"/>
                <a:gd name="connsiteX7" fmla="*/ 344939 w 1688110"/>
                <a:gd name="connsiteY7" fmla="*/ 109746 h 1180678"/>
                <a:gd name="connsiteX8" fmla="*/ 725528 w 1688110"/>
                <a:gd name="connsiteY8" fmla="*/ 11198 h 1180678"/>
                <a:gd name="connsiteX9" fmla="*/ 851950 w 1688110"/>
                <a:gd name="connsiteY9" fmla="*/ 173 h 1180678"/>
                <a:gd name="connsiteX10" fmla="*/ 990153 w 1688110"/>
                <a:gd name="connsiteY10" fmla="*/ 6562 h 1180678"/>
                <a:gd name="connsiteX11" fmla="*/ 1245220 w 1688110"/>
                <a:gd name="connsiteY11" fmla="*/ 61191 h 1180678"/>
                <a:gd name="connsiteX12" fmla="*/ 1342363 w 1688110"/>
                <a:gd name="connsiteY12" fmla="*/ 120853 h 1180678"/>
                <a:gd name="connsiteX13" fmla="*/ 1479263 w 1688110"/>
                <a:gd name="connsiteY13" fmla="*/ 241366 h 1180678"/>
                <a:gd name="connsiteX14" fmla="*/ 1613345 w 1688110"/>
                <a:gd name="connsiteY14" fmla="*/ 344055 h 1180678"/>
                <a:gd name="connsiteX15" fmla="*/ 1688021 w 1688110"/>
                <a:gd name="connsiteY15" fmla="*/ 568430 h 1180678"/>
                <a:gd name="connsiteX16" fmla="*/ 1646887 w 1688110"/>
                <a:gd name="connsiteY16" fmla="*/ 790558 h 1180678"/>
                <a:gd name="connsiteX17" fmla="*/ 1601241 w 1688110"/>
                <a:gd name="connsiteY17" fmla="*/ 868753 h 1180678"/>
                <a:gd name="connsiteX18" fmla="*/ 1526626 w 1688110"/>
                <a:gd name="connsiteY18" fmla="*/ 1012534 h 1180678"/>
                <a:gd name="connsiteX19" fmla="*/ 1545690 w 1688110"/>
                <a:gd name="connsiteY19" fmla="*/ 1058045 h 1180678"/>
                <a:gd name="connsiteX20" fmla="*/ 1403401 w 1688110"/>
                <a:gd name="connsiteY20" fmla="*/ 1180705 h 1180678"/>
                <a:gd name="connsiteX21" fmla="*/ 1440328 w 1688110"/>
                <a:gd name="connsiteY21" fmla="*/ 907111 h 1180678"/>
                <a:gd name="connsiteX22" fmla="*/ 1472140 w 1688110"/>
                <a:gd name="connsiteY22" fmla="*/ 695881 h 1180678"/>
                <a:gd name="connsiteX23" fmla="*/ 1456669 w 1688110"/>
                <a:gd name="connsiteY23" fmla="*/ 562122 h 1180678"/>
                <a:gd name="connsiteX24" fmla="*/ 1414835 w 1688110"/>
                <a:gd name="connsiteY24" fmla="*/ 449630 h 1180678"/>
                <a:gd name="connsiteX25" fmla="*/ 1348165 w 1688110"/>
                <a:gd name="connsiteY25" fmla="*/ 407096 h 1180678"/>
                <a:gd name="connsiteX26" fmla="*/ 1304553 w 1688110"/>
                <a:gd name="connsiteY26" fmla="*/ 418141 h 1180678"/>
                <a:gd name="connsiteX27" fmla="*/ 1220994 w 1688110"/>
                <a:gd name="connsiteY27" fmla="*/ 458258 h 1180678"/>
                <a:gd name="connsiteX28" fmla="*/ 1109866 w 1688110"/>
                <a:gd name="connsiteY28" fmla="*/ 404417 h 1180678"/>
                <a:gd name="connsiteX29" fmla="*/ 1064915 w 1688110"/>
                <a:gd name="connsiteY29" fmla="*/ 366236 h 1180678"/>
                <a:gd name="connsiteX30" fmla="*/ 967212 w 1688110"/>
                <a:gd name="connsiteY30" fmla="*/ 369956 h 1180678"/>
                <a:gd name="connsiteX31" fmla="*/ 830013 w 1688110"/>
                <a:gd name="connsiteY31" fmla="*/ 457826 h 1180678"/>
                <a:gd name="connsiteX32" fmla="*/ 735909 w 1688110"/>
                <a:gd name="connsiteY32" fmla="*/ 400606 h 1180678"/>
                <a:gd name="connsiteX33" fmla="*/ 689715 w 1688110"/>
                <a:gd name="connsiteY33" fmla="*/ 360987 h 1180678"/>
                <a:gd name="connsiteX34" fmla="*/ 652130 w 1688110"/>
                <a:gd name="connsiteY34" fmla="*/ 356208 h 1180678"/>
                <a:gd name="connsiteX35" fmla="*/ 601291 w 1688110"/>
                <a:gd name="connsiteY35" fmla="*/ 370924 h 1180678"/>
                <a:gd name="connsiteX36" fmla="*/ 428797 w 1688110"/>
                <a:gd name="connsiteY36" fmla="*/ 458842 h 1180678"/>
                <a:gd name="connsiteX37" fmla="*/ 405368 w 1688110"/>
                <a:gd name="connsiteY37" fmla="*/ 440954 h 1180678"/>
                <a:gd name="connsiteX38" fmla="*/ 345975 w 1688110"/>
                <a:gd name="connsiteY38" fmla="*/ 408837 h 1180678"/>
                <a:gd name="connsiteX39" fmla="*/ 300938 w 1688110"/>
                <a:gd name="connsiteY39" fmla="*/ 420357 h 1180678"/>
                <a:gd name="connsiteX40" fmla="*/ 229507 w 1688110"/>
                <a:gd name="connsiteY40" fmla="*/ 551297 h 1180678"/>
                <a:gd name="connsiteX41" fmla="*/ 211211 w 1688110"/>
                <a:gd name="connsiteY41" fmla="*/ 626362 h 1180678"/>
                <a:gd name="connsiteX42" fmla="*/ 202486 w 1688110"/>
                <a:gd name="connsiteY42" fmla="*/ 726342 h 1180678"/>
                <a:gd name="connsiteX43" fmla="*/ 239523 w 1688110"/>
                <a:gd name="connsiteY43" fmla="*/ 954893 h 1180678"/>
                <a:gd name="connsiteX44" fmla="*/ 275037 w 1688110"/>
                <a:gd name="connsiteY44" fmla="*/ 1175378 h 1180678"/>
                <a:gd name="connsiteX45" fmla="*/ 147976 w 1688110"/>
                <a:gd name="connsiteY45" fmla="*/ 1065930 h 118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88110" h="1180678">
                  <a:moveTo>
                    <a:pt x="147976" y="1065930"/>
                  </a:moveTo>
                  <a:lnTo>
                    <a:pt x="169596" y="1020455"/>
                  </a:lnTo>
                  <a:cubicBezTo>
                    <a:pt x="163526" y="993683"/>
                    <a:pt x="157918" y="972258"/>
                    <a:pt x="147147" y="947051"/>
                  </a:cubicBezTo>
                  <a:cubicBezTo>
                    <a:pt x="136011" y="921017"/>
                    <a:pt x="110586" y="901941"/>
                    <a:pt x="93008" y="879670"/>
                  </a:cubicBezTo>
                  <a:cubicBezTo>
                    <a:pt x="37700" y="809591"/>
                    <a:pt x="5918" y="706853"/>
                    <a:pt x="1838" y="618258"/>
                  </a:cubicBezTo>
                  <a:cubicBezTo>
                    <a:pt x="-1930" y="536441"/>
                    <a:pt x="-5839" y="422342"/>
                    <a:pt x="54352" y="358351"/>
                  </a:cubicBezTo>
                  <a:cubicBezTo>
                    <a:pt x="96716" y="313308"/>
                    <a:pt x="150277" y="281897"/>
                    <a:pt x="196136" y="241165"/>
                  </a:cubicBezTo>
                  <a:cubicBezTo>
                    <a:pt x="245794" y="197060"/>
                    <a:pt x="289820" y="147548"/>
                    <a:pt x="344939" y="109746"/>
                  </a:cubicBezTo>
                  <a:cubicBezTo>
                    <a:pt x="456323" y="33347"/>
                    <a:pt x="595044" y="23516"/>
                    <a:pt x="725528" y="11198"/>
                  </a:cubicBezTo>
                  <a:cubicBezTo>
                    <a:pt x="767331" y="7252"/>
                    <a:pt x="810024" y="1000"/>
                    <a:pt x="851950" y="173"/>
                  </a:cubicBezTo>
                  <a:cubicBezTo>
                    <a:pt x="898436" y="-743"/>
                    <a:pt x="943887" y="2794"/>
                    <a:pt x="990153" y="6562"/>
                  </a:cubicBezTo>
                  <a:cubicBezTo>
                    <a:pt x="1075076" y="13476"/>
                    <a:pt x="1166934" y="26102"/>
                    <a:pt x="1245220" y="61191"/>
                  </a:cubicBezTo>
                  <a:cubicBezTo>
                    <a:pt x="1279803" y="76693"/>
                    <a:pt x="1312079" y="98222"/>
                    <a:pt x="1342363" y="120853"/>
                  </a:cubicBezTo>
                  <a:cubicBezTo>
                    <a:pt x="1390895" y="157119"/>
                    <a:pt x="1433210" y="202022"/>
                    <a:pt x="1479263" y="241366"/>
                  </a:cubicBezTo>
                  <a:cubicBezTo>
                    <a:pt x="1521829" y="277727"/>
                    <a:pt x="1573520" y="305229"/>
                    <a:pt x="1613345" y="344055"/>
                  </a:cubicBezTo>
                  <a:cubicBezTo>
                    <a:pt x="1673804" y="402992"/>
                    <a:pt x="1687010" y="487684"/>
                    <a:pt x="1688021" y="568430"/>
                  </a:cubicBezTo>
                  <a:cubicBezTo>
                    <a:pt x="1689026" y="648330"/>
                    <a:pt x="1680593" y="717087"/>
                    <a:pt x="1646887" y="790558"/>
                  </a:cubicBezTo>
                  <a:cubicBezTo>
                    <a:pt x="1634174" y="818261"/>
                    <a:pt x="1619141" y="844076"/>
                    <a:pt x="1601241" y="868753"/>
                  </a:cubicBezTo>
                  <a:cubicBezTo>
                    <a:pt x="1568363" y="914088"/>
                    <a:pt x="1525281" y="952196"/>
                    <a:pt x="1526626" y="1012534"/>
                  </a:cubicBezTo>
                  <a:cubicBezTo>
                    <a:pt x="1527077" y="1032839"/>
                    <a:pt x="1531290" y="1044109"/>
                    <a:pt x="1545690" y="1058045"/>
                  </a:cubicBezTo>
                  <a:cubicBezTo>
                    <a:pt x="1504421" y="1103338"/>
                    <a:pt x="1455926" y="1148905"/>
                    <a:pt x="1403401" y="1180705"/>
                  </a:cubicBezTo>
                  <a:cubicBezTo>
                    <a:pt x="1415815" y="1089560"/>
                    <a:pt x="1427231" y="998140"/>
                    <a:pt x="1440328" y="907111"/>
                  </a:cubicBezTo>
                  <a:cubicBezTo>
                    <a:pt x="1450307" y="837726"/>
                    <a:pt x="1470338" y="765905"/>
                    <a:pt x="1472140" y="695881"/>
                  </a:cubicBezTo>
                  <a:cubicBezTo>
                    <a:pt x="1473285" y="651130"/>
                    <a:pt x="1465303" y="605917"/>
                    <a:pt x="1456669" y="562122"/>
                  </a:cubicBezTo>
                  <a:cubicBezTo>
                    <a:pt x="1448851" y="522468"/>
                    <a:pt x="1439098" y="482813"/>
                    <a:pt x="1414835" y="449630"/>
                  </a:cubicBezTo>
                  <a:cubicBezTo>
                    <a:pt x="1397908" y="426476"/>
                    <a:pt x="1376861" y="411194"/>
                    <a:pt x="1348165" y="407096"/>
                  </a:cubicBezTo>
                  <a:cubicBezTo>
                    <a:pt x="1332195" y="404819"/>
                    <a:pt x="1317589" y="408521"/>
                    <a:pt x="1304553" y="418141"/>
                  </a:cubicBezTo>
                  <a:cubicBezTo>
                    <a:pt x="1276936" y="438525"/>
                    <a:pt x="1259565" y="462319"/>
                    <a:pt x="1220994" y="458258"/>
                  </a:cubicBezTo>
                  <a:cubicBezTo>
                    <a:pt x="1182064" y="454160"/>
                    <a:pt x="1139274" y="429757"/>
                    <a:pt x="1109866" y="404417"/>
                  </a:cubicBezTo>
                  <a:cubicBezTo>
                    <a:pt x="1095376" y="391936"/>
                    <a:pt x="1081262" y="376026"/>
                    <a:pt x="1064915" y="366236"/>
                  </a:cubicBezTo>
                  <a:cubicBezTo>
                    <a:pt x="1036828" y="349419"/>
                    <a:pt x="993971" y="350010"/>
                    <a:pt x="967212" y="369956"/>
                  </a:cubicBezTo>
                  <a:cubicBezTo>
                    <a:pt x="920909" y="404472"/>
                    <a:pt x="902040" y="467780"/>
                    <a:pt x="830013" y="457826"/>
                  </a:cubicBezTo>
                  <a:cubicBezTo>
                    <a:pt x="792794" y="452681"/>
                    <a:pt x="760677" y="427237"/>
                    <a:pt x="735909" y="400606"/>
                  </a:cubicBezTo>
                  <a:cubicBezTo>
                    <a:pt x="722349" y="386030"/>
                    <a:pt x="708425" y="368884"/>
                    <a:pt x="689715" y="360987"/>
                  </a:cubicBezTo>
                  <a:cubicBezTo>
                    <a:pt x="677976" y="356037"/>
                    <a:pt x="664673" y="356074"/>
                    <a:pt x="652130" y="356208"/>
                  </a:cubicBezTo>
                  <a:cubicBezTo>
                    <a:pt x="633725" y="356403"/>
                    <a:pt x="616585" y="360330"/>
                    <a:pt x="601291" y="370924"/>
                  </a:cubicBezTo>
                  <a:cubicBezTo>
                    <a:pt x="548169" y="407741"/>
                    <a:pt x="504666" y="474520"/>
                    <a:pt x="428797" y="458842"/>
                  </a:cubicBezTo>
                  <a:cubicBezTo>
                    <a:pt x="419037" y="456821"/>
                    <a:pt x="411883" y="447816"/>
                    <a:pt x="405368" y="440954"/>
                  </a:cubicBezTo>
                  <a:cubicBezTo>
                    <a:pt x="387005" y="421611"/>
                    <a:pt x="373939" y="408849"/>
                    <a:pt x="345975" y="408837"/>
                  </a:cubicBezTo>
                  <a:cubicBezTo>
                    <a:pt x="330047" y="408825"/>
                    <a:pt x="314746" y="412210"/>
                    <a:pt x="300938" y="420357"/>
                  </a:cubicBezTo>
                  <a:cubicBezTo>
                    <a:pt x="252461" y="448949"/>
                    <a:pt x="241392" y="500604"/>
                    <a:pt x="229507" y="551297"/>
                  </a:cubicBezTo>
                  <a:cubicBezTo>
                    <a:pt x="223625" y="576369"/>
                    <a:pt x="216971" y="601278"/>
                    <a:pt x="211211" y="626362"/>
                  </a:cubicBezTo>
                  <a:cubicBezTo>
                    <a:pt x="203338" y="660659"/>
                    <a:pt x="200355" y="691010"/>
                    <a:pt x="202486" y="726342"/>
                  </a:cubicBezTo>
                  <a:cubicBezTo>
                    <a:pt x="207065" y="802297"/>
                    <a:pt x="226712" y="879822"/>
                    <a:pt x="239523" y="954893"/>
                  </a:cubicBezTo>
                  <a:cubicBezTo>
                    <a:pt x="251961" y="1027779"/>
                    <a:pt x="259773" y="1103247"/>
                    <a:pt x="275037" y="1175378"/>
                  </a:cubicBezTo>
                  <a:cubicBezTo>
                    <a:pt x="229866" y="1142950"/>
                    <a:pt x="184708" y="1108038"/>
                    <a:pt x="147976" y="1065930"/>
                  </a:cubicBezTo>
                  <a:close/>
                </a:path>
              </a:pathLst>
            </a:custGeom>
            <a:solidFill>
              <a:srgbClr val="F08080"/>
            </a:solidFill>
            <a:ln w="6089" cap="flat">
              <a:noFill/>
              <a:prstDash val="solid"/>
              <a:miter/>
            </a:ln>
          </p:spPr>
          <p:txBody>
            <a:bodyPr rtlCol="0" anchor="ctr"/>
            <a:lstStyle/>
            <a:p>
              <a:endParaRPr lang="it-IT"/>
            </a:p>
          </p:txBody>
        </p:sp>
        <p:sp>
          <p:nvSpPr>
            <p:cNvPr id="25" name="Figura a mano libera: forma 24">
              <a:extLst>
                <a:ext uri="{FF2B5EF4-FFF2-40B4-BE49-F238E27FC236}">
                  <a16:creationId xmlns:a16="http://schemas.microsoft.com/office/drawing/2014/main" id="{33FC5958-9191-7DB8-58A2-DFEFC673E8A8}"/>
                </a:ext>
              </a:extLst>
            </p:cNvPr>
            <p:cNvSpPr/>
            <p:nvPr/>
          </p:nvSpPr>
          <p:spPr>
            <a:xfrm>
              <a:off x="7393258" y="2143945"/>
              <a:ext cx="1166993" cy="1251601"/>
            </a:xfrm>
            <a:custGeom>
              <a:avLst/>
              <a:gdLst>
                <a:gd name="connsiteX0" fmla="*/ 564285 w 1166993"/>
                <a:gd name="connsiteY0" fmla="*/ 1664 h 1251601"/>
                <a:gd name="connsiteX1" fmla="*/ 754155 w 1166993"/>
                <a:gd name="connsiteY1" fmla="*/ 9293 h 1251601"/>
                <a:gd name="connsiteX2" fmla="*/ 927210 w 1166993"/>
                <a:gd name="connsiteY2" fmla="*/ 17737 h 1251601"/>
                <a:gd name="connsiteX3" fmla="*/ 1014209 w 1166993"/>
                <a:gd name="connsiteY3" fmla="*/ 49666 h 1251601"/>
                <a:gd name="connsiteX4" fmla="*/ 1135042 w 1166993"/>
                <a:gd name="connsiteY4" fmla="*/ 224236 h 1251601"/>
                <a:gd name="connsiteX5" fmla="*/ 1067989 w 1166993"/>
                <a:gd name="connsiteY5" fmla="*/ 862600 h 1251601"/>
                <a:gd name="connsiteX6" fmla="*/ 587366 w 1166993"/>
                <a:gd name="connsiteY6" fmla="*/ 1229977 h 1251601"/>
                <a:gd name="connsiteX7" fmla="*/ 441954 w 1166993"/>
                <a:gd name="connsiteY7" fmla="*/ 1251603 h 1251601"/>
                <a:gd name="connsiteX8" fmla="*/ 356964 w 1166993"/>
                <a:gd name="connsiteY8" fmla="*/ 836176 h 1251601"/>
                <a:gd name="connsiteX9" fmla="*/ 231625 w 1166993"/>
                <a:gd name="connsiteY9" fmla="*/ 572689 h 1251601"/>
                <a:gd name="connsiteX10" fmla="*/ -43 w 1166993"/>
                <a:gd name="connsiteY10" fmla="*/ 284543 h 1251601"/>
                <a:gd name="connsiteX11" fmla="*/ 82840 w 1166993"/>
                <a:gd name="connsiteY11" fmla="*/ 206318 h 1251601"/>
                <a:gd name="connsiteX12" fmla="*/ 564285 w 1166993"/>
                <a:gd name="connsiteY12" fmla="*/ 1664 h 125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6993" h="1251601">
                  <a:moveTo>
                    <a:pt x="564285" y="1664"/>
                  </a:moveTo>
                  <a:cubicBezTo>
                    <a:pt x="628567" y="-4035"/>
                    <a:pt x="690299" y="6522"/>
                    <a:pt x="754155" y="9293"/>
                  </a:cubicBezTo>
                  <a:cubicBezTo>
                    <a:pt x="811102" y="11765"/>
                    <a:pt x="871122" y="7356"/>
                    <a:pt x="927210" y="17737"/>
                  </a:cubicBezTo>
                  <a:cubicBezTo>
                    <a:pt x="957640" y="23369"/>
                    <a:pt x="987383" y="34262"/>
                    <a:pt x="1014209" y="49666"/>
                  </a:cubicBezTo>
                  <a:cubicBezTo>
                    <a:pt x="1078181" y="86410"/>
                    <a:pt x="1116533" y="154991"/>
                    <a:pt x="1135042" y="224236"/>
                  </a:cubicBezTo>
                  <a:cubicBezTo>
                    <a:pt x="1190362" y="431246"/>
                    <a:pt x="1177266" y="674812"/>
                    <a:pt x="1067989" y="862600"/>
                  </a:cubicBezTo>
                  <a:cubicBezTo>
                    <a:pt x="962085" y="1044587"/>
                    <a:pt x="790169" y="1175679"/>
                    <a:pt x="587366" y="1229977"/>
                  </a:cubicBezTo>
                  <a:cubicBezTo>
                    <a:pt x="539042" y="1242391"/>
                    <a:pt x="491569" y="1247968"/>
                    <a:pt x="441954" y="1251603"/>
                  </a:cubicBezTo>
                  <a:cubicBezTo>
                    <a:pt x="429722" y="1110781"/>
                    <a:pt x="404180" y="969759"/>
                    <a:pt x="356964" y="836176"/>
                  </a:cubicBezTo>
                  <a:cubicBezTo>
                    <a:pt x="324518" y="744386"/>
                    <a:pt x="280869" y="656559"/>
                    <a:pt x="231625" y="572689"/>
                  </a:cubicBezTo>
                  <a:cubicBezTo>
                    <a:pt x="167562" y="463601"/>
                    <a:pt x="95394" y="368443"/>
                    <a:pt x="-43" y="284543"/>
                  </a:cubicBezTo>
                  <a:cubicBezTo>
                    <a:pt x="26777" y="257820"/>
                    <a:pt x="53542" y="230349"/>
                    <a:pt x="82840" y="206318"/>
                  </a:cubicBezTo>
                  <a:cubicBezTo>
                    <a:pt x="222493" y="91780"/>
                    <a:pt x="384259" y="20282"/>
                    <a:pt x="564285" y="1664"/>
                  </a:cubicBezTo>
                  <a:close/>
                </a:path>
              </a:pathLst>
            </a:custGeom>
            <a:solidFill>
              <a:srgbClr val="FFDAB9"/>
            </a:solidFill>
            <a:ln w="6089" cap="flat">
              <a:noFill/>
              <a:prstDash val="solid"/>
              <a:miter/>
            </a:ln>
          </p:spPr>
          <p:txBody>
            <a:bodyPr rtlCol="0" anchor="ctr"/>
            <a:lstStyle/>
            <a:p>
              <a:endParaRPr lang="it-IT"/>
            </a:p>
          </p:txBody>
        </p:sp>
        <p:sp>
          <p:nvSpPr>
            <p:cNvPr id="26" name="Figura a mano libera: forma 25">
              <a:extLst>
                <a:ext uri="{FF2B5EF4-FFF2-40B4-BE49-F238E27FC236}">
                  <a16:creationId xmlns:a16="http://schemas.microsoft.com/office/drawing/2014/main" id="{FFBE7013-3D8D-293A-B25B-E1463895ADCE}"/>
                </a:ext>
              </a:extLst>
            </p:cNvPr>
            <p:cNvSpPr/>
            <p:nvPr/>
          </p:nvSpPr>
          <p:spPr>
            <a:xfrm>
              <a:off x="4007736" y="2067388"/>
              <a:ext cx="1144765" cy="1331799"/>
            </a:xfrm>
            <a:custGeom>
              <a:avLst/>
              <a:gdLst>
                <a:gd name="connsiteX0" fmla="*/ 340453 w 1144765"/>
                <a:gd name="connsiteY0" fmla="*/ 2 h 1331799"/>
                <a:gd name="connsiteX1" fmla="*/ 504868 w 1144765"/>
                <a:gd name="connsiteY1" fmla="*/ 5354 h 1331799"/>
                <a:gd name="connsiteX2" fmla="*/ 576920 w 1144765"/>
                <a:gd name="connsiteY2" fmla="*/ 6961 h 1331799"/>
                <a:gd name="connsiteX3" fmla="*/ 578911 w 1144765"/>
                <a:gd name="connsiteY3" fmla="*/ 4526 h 1331799"/>
                <a:gd name="connsiteX4" fmla="*/ 615746 w 1144765"/>
                <a:gd name="connsiteY4" fmla="*/ 66568 h 1331799"/>
                <a:gd name="connsiteX5" fmla="*/ 681350 w 1144765"/>
                <a:gd name="connsiteY5" fmla="*/ 88194 h 1331799"/>
                <a:gd name="connsiteX6" fmla="*/ 760002 w 1144765"/>
                <a:gd name="connsiteY6" fmla="*/ 111124 h 1331799"/>
                <a:gd name="connsiteX7" fmla="*/ 1144785 w 1144765"/>
                <a:gd name="connsiteY7" fmla="*/ 363226 h 1331799"/>
                <a:gd name="connsiteX8" fmla="*/ 994855 w 1144765"/>
                <a:gd name="connsiteY8" fmla="*/ 534459 h 1331799"/>
                <a:gd name="connsiteX9" fmla="*/ 705187 w 1144765"/>
                <a:gd name="connsiteY9" fmla="*/ 1331801 h 1331799"/>
                <a:gd name="connsiteX10" fmla="*/ 525685 w 1144765"/>
                <a:gd name="connsiteY10" fmla="*/ 1299009 h 1331799"/>
                <a:gd name="connsiteX11" fmla="*/ 87219 w 1144765"/>
                <a:gd name="connsiteY11" fmla="*/ 917160 h 1331799"/>
                <a:gd name="connsiteX12" fmla="*/ 1066 w 1144765"/>
                <a:gd name="connsiteY12" fmla="*/ 474268 h 1331799"/>
                <a:gd name="connsiteX13" fmla="*/ 34346 w 1144765"/>
                <a:gd name="connsiteY13" fmla="*/ 264585 h 1331799"/>
                <a:gd name="connsiteX14" fmla="*/ 203723 w 1144765"/>
                <a:gd name="connsiteY14" fmla="*/ 88541 h 1331799"/>
                <a:gd name="connsiteX15" fmla="*/ 293304 w 1144765"/>
                <a:gd name="connsiteY15" fmla="*/ 64857 h 1331799"/>
                <a:gd name="connsiteX16" fmla="*/ 339248 w 1144765"/>
                <a:gd name="connsiteY16" fmla="*/ 4051 h 1331799"/>
                <a:gd name="connsiteX17" fmla="*/ 340453 w 1144765"/>
                <a:gd name="connsiteY17" fmla="*/ 2 h 133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4765" h="1331799">
                  <a:moveTo>
                    <a:pt x="340453" y="2"/>
                  </a:moveTo>
                  <a:cubicBezTo>
                    <a:pt x="395232" y="1695"/>
                    <a:pt x="450108" y="3198"/>
                    <a:pt x="504868" y="5354"/>
                  </a:cubicBezTo>
                  <a:cubicBezTo>
                    <a:pt x="525800" y="6182"/>
                    <a:pt x="557175" y="12191"/>
                    <a:pt x="576920" y="6961"/>
                  </a:cubicBezTo>
                  <a:lnTo>
                    <a:pt x="578911" y="4526"/>
                  </a:lnTo>
                  <a:cubicBezTo>
                    <a:pt x="582838" y="30347"/>
                    <a:pt x="592110" y="53003"/>
                    <a:pt x="615746" y="66568"/>
                  </a:cubicBezTo>
                  <a:cubicBezTo>
                    <a:pt x="634986" y="77606"/>
                    <a:pt x="659998" y="82672"/>
                    <a:pt x="681350" y="88194"/>
                  </a:cubicBezTo>
                  <a:cubicBezTo>
                    <a:pt x="707872" y="95062"/>
                    <a:pt x="733967" y="102594"/>
                    <a:pt x="760002" y="111124"/>
                  </a:cubicBezTo>
                  <a:cubicBezTo>
                    <a:pt x="912325" y="161031"/>
                    <a:pt x="1035124" y="247683"/>
                    <a:pt x="1144785" y="363226"/>
                  </a:cubicBezTo>
                  <a:cubicBezTo>
                    <a:pt x="1092618" y="417152"/>
                    <a:pt x="1039301" y="473982"/>
                    <a:pt x="994855" y="534459"/>
                  </a:cubicBezTo>
                  <a:cubicBezTo>
                    <a:pt x="825721" y="764576"/>
                    <a:pt x="734564" y="1050298"/>
                    <a:pt x="705187" y="1331801"/>
                  </a:cubicBezTo>
                  <a:cubicBezTo>
                    <a:pt x="644003" y="1326657"/>
                    <a:pt x="584390" y="1317414"/>
                    <a:pt x="525685" y="1299009"/>
                  </a:cubicBezTo>
                  <a:cubicBezTo>
                    <a:pt x="331832" y="1238239"/>
                    <a:pt x="179844" y="1096285"/>
                    <a:pt x="87219" y="917160"/>
                  </a:cubicBezTo>
                  <a:cubicBezTo>
                    <a:pt x="16951" y="781258"/>
                    <a:pt x="-5339" y="625793"/>
                    <a:pt x="1066" y="474268"/>
                  </a:cubicBezTo>
                  <a:cubicBezTo>
                    <a:pt x="4043" y="403891"/>
                    <a:pt x="12701" y="331827"/>
                    <a:pt x="34346" y="264585"/>
                  </a:cubicBezTo>
                  <a:cubicBezTo>
                    <a:pt x="60241" y="184113"/>
                    <a:pt x="119793" y="112001"/>
                    <a:pt x="203723" y="88541"/>
                  </a:cubicBezTo>
                  <a:cubicBezTo>
                    <a:pt x="232893" y="80389"/>
                    <a:pt x="266551" y="79360"/>
                    <a:pt x="293304" y="64857"/>
                  </a:cubicBezTo>
                  <a:cubicBezTo>
                    <a:pt x="318626" y="51127"/>
                    <a:pt x="331028" y="30877"/>
                    <a:pt x="339248" y="4051"/>
                  </a:cubicBezTo>
                  <a:lnTo>
                    <a:pt x="340453" y="2"/>
                  </a:lnTo>
                  <a:close/>
                </a:path>
              </a:pathLst>
            </a:custGeom>
            <a:solidFill>
              <a:srgbClr val="FFDAB9"/>
            </a:solidFill>
            <a:ln w="6089" cap="flat">
              <a:noFill/>
              <a:prstDash val="solid"/>
              <a:miter/>
            </a:ln>
          </p:spPr>
          <p:txBody>
            <a:bodyPr rtlCol="0" anchor="ctr"/>
            <a:lstStyle/>
            <a:p>
              <a:endParaRPr lang="it-IT"/>
            </a:p>
          </p:txBody>
        </p:sp>
        <p:sp>
          <p:nvSpPr>
            <p:cNvPr id="27" name="Figura a mano libera: forma 26">
              <a:extLst>
                <a:ext uri="{FF2B5EF4-FFF2-40B4-BE49-F238E27FC236}">
                  <a16:creationId xmlns:a16="http://schemas.microsoft.com/office/drawing/2014/main" id="{8B4826C5-F9D5-78EB-CB76-B661AEE71E4E}"/>
                </a:ext>
              </a:extLst>
            </p:cNvPr>
            <p:cNvSpPr/>
            <p:nvPr/>
          </p:nvSpPr>
          <p:spPr>
            <a:xfrm>
              <a:off x="4248295" y="2369288"/>
              <a:ext cx="143854" cy="152902"/>
            </a:xfrm>
            <a:custGeom>
              <a:avLst/>
              <a:gdLst>
                <a:gd name="connsiteX0" fmla="*/ 54826 w 143854"/>
                <a:gd name="connsiteY0" fmla="*/ 537 h 152902"/>
                <a:gd name="connsiteX1" fmla="*/ 107687 w 143854"/>
                <a:gd name="connsiteY1" fmla="*/ 12568 h 152902"/>
                <a:gd name="connsiteX2" fmla="*/ 110591 w 143854"/>
                <a:gd name="connsiteY2" fmla="*/ 14924 h 152902"/>
                <a:gd name="connsiteX3" fmla="*/ 131085 w 143854"/>
                <a:gd name="connsiteY3" fmla="*/ 37269 h 152902"/>
                <a:gd name="connsiteX4" fmla="*/ 142501 w 143854"/>
                <a:gd name="connsiteY4" fmla="*/ 81801 h 152902"/>
                <a:gd name="connsiteX5" fmla="*/ 85409 w 143854"/>
                <a:gd name="connsiteY5" fmla="*/ 150595 h 152902"/>
                <a:gd name="connsiteX6" fmla="*/ 50637 w 143854"/>
                <a:gd name="connsiteY6" fmla="*/ 151338 h 152902"/>
                <a:gd name="connsiteX7" fmla="*/ 8778 w 143854"/>
                <a:gd name="connsiteY7" fmla="*/ 119269 h 152902"/>
                <a:gd name="connsiteX8" fmla="*/ 3725 w 143854"/>
                <a:gd name="connsiteY8" fmla="*/ 59468 h 152902"/>
                <a:gd name="connsiteX9" fmla="*/ 54826 w 143854"/>
                <a:gd name="connsiteY9" fmla="*/ 537 h 15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854" h="152902">
                  <a:moveTo>
                    <a:pt x="54826" y="537"/>
                  </a:moveTo>
                  <a:cubicBezTo>
                    <a:pt x="75539" y="-723"/>
                    <a:pt x="90688" y="-772"/>
                    <a:pt x="107687" y="12568"/>
                  </a:cubicBezTo>
                  <a:lnTo>
                    <a:pt x="110591" y="14924"/>
                  </a:lnTo>
                  <a:cubicBezTo>
                    <a:pt x="118957" y="21628"/>
                    <a:pt x="125374" y="28093"/>
                    <a:pt x="131085" y="37269"/>
                  </a:cubicBezTo>
                  <a:cubicBezTo>
                    <a:pt x="139511" y="50816"/>
                    <a:pt x="147067" y="65556"/>
                    <a:pt x="142501" y="81801"/>
                  </a:cubicBezTo>
                  <a:cubicBezTo>
                    <a:pt x="133600" y="113455"/>
                    <a:pt x="113982" y="135428"/>
                    <a:pt x="85409" y="150595"/>
                  </a:cubicBezTo>
                  <a:cubicBezTo>
                    <a:pt x="74924" y="152988"/>
                    <a:pt x="61055" y="153980"/>
                    <a:pt x="50637" y="151338"/>
                  </a:cubicBezTo>
                  <a:cubicBezTo>
                    <a:pt x="33687" y="147039"/>
                    <a:pt x="17467" y="134430"/>
                    <a:pt x="8778" y="119269"/>
                  </a:cubicBezTo>
                  <a:cubicBezTo>
                    <a:pt x="-1834" y="100748"/>
                    <a:pt x="-1864" y="79621"/>
                    <a:pt x="3725" y="59468"/>
                  </a:cubicBezTo>
                  <a:cubicBezTo>
                    <a:pt x="11884" y="30030"/>
                    <a:pt x="29072" y="14693"/>
                    <a:pt x="54826" y="537"/>
                  </a:cubicBezTo>
                  <a:close/>
                </a:path>
              </a:pathLst>
            </a:custGeom>
            <a:solidFill>
              <a:srgbClr val="FFFFFF"/>
            </a:solidFill>
            <a:ln w="6089" cap="flat">
              <a:noFill/>
              <a:prstDash val="solid"/>
              <a:miter/>
            </a:ln>
          </p:spPr>
          <p:txBody>
            <a:bodyPr rtlCol="0" anchor="ctr"/>
            <a:lstStyle/>
            <a:p>
              <a:endParaRPr lang="it-IT"/>
            </a:p>
          </p:txBody>
        </p:sp>
        <p:sp>
          <p:nvSpPr>
            <p:cNvPr id="28" name="Figura a mano libera: forma 27">
              <a:extLst>
                <a:ext uri="{FF2B5EF4-FFF2-40B4-BE49-F238E27FC236}">
                  <a16:creationId xmlns:a16="http://schemas.microsoft.com/office/drawing/2014/main" id="{49AA12C2-1155-A358-BCED-C2F67CE2AB27}"/>
                </a:ext>
              </a:extLst>
            </p:cNvPr>
            <p:cNvSpPr/>
            <p:nvPr/>
          </p:nvSpPr>
          <p:spPr>
            <a:xfrm>
              <a:off x="4870329" y="2159192"/>
              <a:ext cx="2803557" cy="2859905"/>
            </a:xfrm>
            <a:custGeom>
              <a:avLst/>
              <a:gdLst>
                <a:gd name="connsiteX0" fmla="*/ 139037 w 2803557"/>
                <a:gd name="connsiteY0" fmla="*/ 1738324 h 2859905"/>
                <a:gd name="connsiteX1" fmla="*/ 55101 w 2803557"/>
                <a:gd name="connsiteY1" fmla="*/ 1756432 h 2859905"/>
                <a:gd name="connsiteX2" fmla="*/ 24981 w 2803557"/>
                <a:gd name="connsiteY2" fmla="*/ 1635160 h 2859905"/>
                <a:gd name="connsiteX3" fmla="*/ 37602 w 2803557"/>
                <a:gd name="connsiteY3" fmla="*/ 1043428 h 2859905"/>
                <a:gd name="connsiteX4" fmla="*/ 620397 w 2803557"/>
                <a:gd name="connsiteY4" fmla="*/ 212051 h 2859905"/>
                <a:gd name="connsiteX5" fmla="*/ 1189784 w 2803557"/>
                <a:gd name="connsiteY5" fmla="*/ 11897 h 2859905"/>
                <a:gd name="connsiteX6" fmla="*/ 1433618 w 2803557"/>
                <a:gd name="connsiteY6" fmla="*/ 18 h 2859905"/>
                <a:gd name="connsiteX7" fmla="*/ 1774539 w 2803557"/>
                <a:gd name="connsiteY7" fmla="*/ 34869 h 2859905"/>
                <a:gd name="connsiteX8" fmla="*/ 2159888 w 2803557"/>
                <a:gd name="connsiteY8" fmla="*/ 196136 h 2859905"/>
                <a:gd name="connsiteX9" fmla="*/ 2594402 w 2803557"/>
                <a:gd name="connsiteY9" fmla="*/ 613955 h 2859905"/>
                <a:gd name="connsiteX10" fmla="*/ 2718548 w 2803557"/>
                <a:gd name="connsiteY10" fmla="*/ 862026 h 2859905"/>
                <a:gd name="connsiteX11" fmla="*/ 2799233 w 2803557"/>
                <a:gd name="connsiteY11" fmla="*/ 1467098 h 2859905"/>
                <a:gd name="connsiteX12" fmla="*/ 2751359 w 2803557"/>
                <a:gd name="connsiteY12" fmla="*/ 1750976 h 2859905"/>
                <a:gd name="connsiteX13" fmla="*/ 2652724 w 2803557"/>
                <a:gd name="connsiteY13" fmla="*/ 1735767 h 2859905"/>
                <a:gd name="connsiteX14" fmla="*/ 2543709 w 2803557"/>
                <a:gd name="connsiteY14" fmla="*/ 1722214 h 2859905"/>
                <a:gd name="connsiteX15" fmla="*/ 2281136 w 2803557"/>
                <a:gd name="connsiteY15" fmla="*/ 1704338 h 2859905"/>
                <a:gd name="connsiteX16" fmla="*/ 2241980 w 2803557"/>
                <a:gd name="connsiteY16" fmla="*/ 1735323 h 2859905"/>
                <a:gd name="connsiteX17" fmla="*/ 2232050 w 2803557"/>
                <a:gd name="connsiteY17" fmla="*/ 1810632 h 2859905"/>
                <a:gd name="connsiteX18" fmla="*/ 2276697 w 2803557"/>
                <a:gd name="connsiteY18" fmla="*/ 1861806 h 2859905"/>
                <a:gd name="connsiteX19" fmla="*/ 2307212 w 2803557"/>
                <a:gd name="connsiteY19" fmla="*/ 1871255 h 2859905"/>
                <a:gd name="connsiteX20" fmla="*/ 2292454 w 2803557"/>
                <a:gd name="connsiteY20" fmla="*/ 1872924 h 2859905"/>
                <a:gd name="connsiteX21" fmla="*/ 2285136 w 2803557"/>
                <a:gd name="connsiteY21" fmla="*/ 1869916 h 2859905"/>
                <a:gd name="connsiteX22" fmla="*/ 2279839 w 2803557"/>
                <a:gd name="connsiteY22" fmla="*/ 1875864 h 2859905"/>
                <a:gd name="connsiteX23" fmla="*/ 2227763 w 2803557"/>
                <a:gd name="connsiteY23" fmla="*/ 2004588 h 2859905"/>
                <a:gd name="connsiteX24" fmla="*/ 2202465 w 2803557"/>
                <a:gd name="connsiteY24" fmla="*/ 2033941 h 2859905"/>
                <a:gd name="connsiteX25" fmla="*/ 2196955 w 2803557"/>
                <a:gd name="connsiteY25" fmla="*/ 2039688 h 2859905"/>
                <a:gd name="connsiteX26" fmla="*/ 2172370 w 2803557"/>
                <a:gd name="connsiteY26" fmla="*/ 2067811 h 2859905"/>
                <a:gd name="connsiteX27" fmla="*/ 2014908 w 2803557"/>
                <a:gd name="connsiteY27" fmla="*/ 2098059 h 2859905"/>
                <a:gd name="connsiteX28" fmla="*/ 1998335 w 2803557"/>
                <a:gd name="connsiteY28" fmla="*/ 2151163 h 2859905"/>
                <a:gd name="connsiteX29" fmla="*/ 2001008 w 2803557"/>
                <a:gd name="connsiteY29" fmla="*/ 2167907 h 2859905"/>
                <a:gd name="connsiteX30" fmla="*/ 2001964 w 2803557"/>
                <a:gd name="connsiteY30" fmla="*/ 2172096 h 2859905"/>
                <a:gd name="connsiteX31" fmla="*/ 2040925 w 2803557"/>
                <a:gd name="connsiteY31" fmla="*/ 2225291 h 2859905"/>
                <a:gd name="connsiteX32" fmla="*/ 2093334 w 2803557"/>
                <a:gd name="connsiteY32" fmla="*/ 2238790 h 2859905"/>
                <a:gd name="connsiteX33" fmla="*/ 2086473 w 2803557"/>
                <a:gd name="connsiteY33" fmla="*/ 2254833 h 2859905"/>
                <a:gd name="connsiteX34" fmla="*/ 2019645 w 2803557"/>
                <a:gd name="connsiteY34" fmla="*/ 2356731 h 2859905"/>
                <a:gd name="connsiteX35" fmla="*/ 1986036 w 2803557"/>
                <a:gd name="connsiteY35" fmla="*/ 2401560 h 2859905"/>
                <a:gd name="connsiteX36" fmla="*/ 2015767 w 2803557"/>
                <a:gd name="connsiteY36" fmla="*/ 2394199 h 2859905"/>
                <a:gd name="connsiteX37" fmla="*/ 2071373 w 2803557"/>
                <a:gd name="connsiteY37" fmla="*/ 2424593 h 2859905"/>
                <a:gd name="connsiteX38" fmla="*/ 2096854 w 2803557"/>
                <a:gd name="connsiteY38" fmla="*/ 2510637 h 2859905"/>
                <a:gd name="connsiteX39" fmla="*/ 2183828 w 2803557"/>
                <a:gd name="connsiteY39" fmla="*/ 2471390 h 2859905"/>
                <a:gd name="connsiteX40" fmla="*/ 2269628 w 2803557"/>
                <a:gd name="connsiteY40" fmla="*/ 2429525 h 2859905"/>
                <a:gd name="connsiteX41" fmla="*/ 2321210 w 2803557"/>
                <a:gd name="connsiteY41" fmla="*/ 2406833 h 2859905"/>
                <a:gd name="connsiteX42" fmla="*/ 2326665 w 2803557"/>
                <a:gd name="connsiteY42" fmla="*/ 2411789 h 2859905"/>
                <a:gd name="connsiteX43" fmla="*/ 2310415 w 2803557"/>
                <a:gd name="connsiteY43" fmla="*/ 2437945 h 2859905"/>
                <a:gd name="connsiteX44" fmla="*/ 2369918 w 2803557"/>
                <a:gd name="connsiteY44" fmla="*/ 2505522 h 2859905"/>
                <a:gd name="connsiteX45" fmla="*/ 2377529 w 2803557"/>
                <a:gd name="connsiteY45" fmla="*/ 2508055 h 2859905"/>
                <a:gd name="connsiteX46" fmla="*/ 2394023 w 2803557"/>
                <a:gd name="connsiteY46" fmla="*/ 2529334 h 2859905"/>
                <a:gd name="connsiteX47" fmla="*/ 2331865 w 2803557"/>
                <a:gd name="connsiteY47" fmla="*/ 2630909 h 2859905"/>
                <a:gd name="connsiteX48" fmla="*/ 2291870 w 2803557"/>
                <a:gd name="connsiteY48" fmla="*/ 2688324 h 2859905"/>
                <a:gd name="connsiteX49" fmla="*/ 2256806 w 2803557"/>
                <a:gd name="connsiteY49" fmla="*/ 2705890 h 2859905"/>
                <a:gd name="connsiteX50" fmla="*/ 2236969 w 2803557"/>
                <a:gd name="connsiteY50" fmla="*/ 2677840 h 2859905"/>
                <a:gd name="connsiteX51" fmla="*/ 2087021 w 2803557"/>
                <a:gd name="connsiteY51" fmla="*/ 2756942 h 2859905"/>
                <a:gd name="connsiteX52" fmla="*/ 1952409 w 2803557"/>
                <a:gd name="connsiteY52" fmla="*/ 2810801 h 2859905"/>
                <a:gd name="connsiteX53" fmla="*/ 1711876 w 2803557"/>
                <a:gd name="connsiteY53" fmla="*/ 2858109 h 2859905"/>
                <a:gd name="connsiteX54" fmla="*/ 1595140 w 2803557"/>
                <a:gd name="connsiteY54" fmla="*/ 2859083 h 2859905"/>
                <a:gd name="connsiteX55" fmla="*/ 1385646 w 2803557"/>
                <a:gd name="connsiteY55" fmla="*/ 2858517 h 2859905"/>
                <a:gd name="connsiteX56" fmla="*/ 1176870 w 2803557"/>
                <a:gd name="connsiteY56" fmla="*/ 2859016 h 2859905"/>
                <a:gd name="connsiteX57" fmla="*/ 1056263 w 2803557"/>
                <a:gd name="connsiteY57" fmla="*/ 2856897 h 2859905"/>
                <a:gd name="connsiteX58" fmla="*/ 744511 w 2803557"/>
                <a:gd name="connsiteY58" fmla="*/ 2772547 h 2859905"/>
                <a:gd name="connsiteX59" fmla="*/ 692412 w 2803557"/>
                <a:gd name="connsiteY59" fmla="*/ 2744795 h 2859905"/>
                <a:gd name="connsiteX60" fmla="*/ 576090 w 2803557"/>
                <a:gd name="connsiteY60" fmla="*/ 2690571 h 2859905"/>
                <a:gd name="connsiteX61" fmla="*/ 546512 w 2803557"/>
                <a:gd name="connsiteY61" fmla="*/ 2710274 h 2859905"/>
                <a:gd name="connsiteX62" fmla="*/ 489779 w 2803557"/>
                <a:gd name="connsiteY62" fmla="*/ 2657510 h 2859905"/>
                <a:gd name="connsiteX63" fmla="*/ 413222 w 2803557"/>
                <a:gd name="connsiteY63" fmla="*/ 2568112 h 2859905"/>
                <a:gd name="connsiteX64" fmla="*/ 504507 w 2803557"/>
                <a:gd name="connsiteY64" fmla="*/ 2526893 h 2859905"/>
                <a:gd name="connsiteX65" fmla="*/ 522030 w 2803557"/>
                <a:gd name="connsiteY65" fmla="*/ 2461679 h 2859905"/>
                <a:gd name="connsiteX66" fmla="*/ 511430 w 2803557"/>
                <a:gd name="connsiteY66" fmla="*/ 2438408 h 2859905"/>
                <a:gd name="connsiteX67" fmla="*/ 400765 w 2803557"/>
                <a:gd name="connsiteY67" fmla="*/ 2358898 h 2859905"/>
                <a:gd name="connsiteX68" fmla="*/ 298977 w 2803557"/>
                <a:gd name="connsiteY68" fmla="*/ 2267168 h 2859905"/>
                <a:gd name="connsiteX69" fmla="*/ 530189 w 2803557"/>
                <a:gd name="connsiteY69" fmla="*/ 2241061 h 2859905"/>
                <a:gd name="connsiteX70" fmla="*/ 714251 w 2803557"/>
                <a:gd name="connsiteY70" fmla="*/ 2242936 h 2859905"/>
                <a:gd name="connsiteX71" fmla="*/ 805866 w 2803557"/>
                <a:gd name="connsiteY71" fmla="*/ 2195780 h 2859905"/>
                <a:gd name="connsiteX72" fmla="*/ 816307 w 2803557"/>
                <a:gd name="connsiteY72" fmla="*/ 2142506 h 2859905"/>
                <a:gd name="connsiteX73" fmla="*/ 774564 w 2803557"/>
                <a:gd name="connsiteY73" fmla="*/ 2082874 h 2859905"/>
                <a:gd name="connsiteX74" fmla="*/ 737114 w 2803557"/>
                <a:gd name="connsiteY74" fmla="*/ 2068195 h 2859905"/>
                <a:gd name="connsiteX75" fmla="*/ 665318 w 2803557"/>
                <a:gd name="connsiteY75" fmla="*/ 2067209 h 2859905"/>
                <a:gd name="connsiteX76" fmla="*/ 347576 w 2803557"/>
                <a:gd name="connsiteY76" fmla="*/ 2091356 h 2859905"/>
                <a:gd name="connsiteX77" fmla="*/ 207746 w 2803557"/>
                <a:gd name="connsiteY77" fmla="*/ 2121390 h 2859905"/>
                <a:gd name="connsiteX78" fmla="*/ 100966 w 2803557"/>
                <a:gd name="connsiteY78" fmla="*/ 1916895 h 2859905"/>
                <a:gd name="connsiteX79" fmla="*/ 399572 w 2803557"/>
                <a:gd name="connsiteY79" fmla="*/ 1869697 h 2859905"/>
                <a:gd name="connsiteX80" fmla="*/ 531547 w 2803557"/>
                <a:gd name="connsiteY80" fmla="*/ 1859504 h 2859905"/>
                <a:gd name="connsiteX81" fmla="*/ 568297 w 2803557"/>
                <a:gd name="connsiteY81" fmla="*/ 1838255 h 2859905"/>
                <a:gd name="connsiteX82" fmla="*/ 595750 w 2803557"/>
                <a:gd name="connsiteY82" fmla="*/ 1779227 h 2859905"/>
                <a:gd name="connsiteX83" fmla="*/ 555018 w 2803557"/>
                <a:gd name="connsiteY83" fmla="*/ 1713903 h 2859905"/>
                <a:gd name="connsiteX84" fmla="*/ 512916 w 2803557"/>
                <a:gd name="connsiteY84" fmla="*/ 1696935 h 2859905"/>
                <a:gd name="connsiteX85" fmla="*/ 438331 w 2803557"/>
                <a:gd name="connsiteY85" fmla="*/ 1701933 h 2859905"/>
                <a:gd name="connsiteX86" fmla="*/ 139037 w 2803557"/>
                <a:gd name="connsiteY86" fmla="*/ 1738324 h 28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803557" h="2859905">
                  <a:moveTo>
                    <a:pt x="139037" y="1738324"/>
                  </a:moveTo>
                  <a:lnTo>
                    <a:pt x="55101" y="1756432"/>
                  </a:lnTo>
                  <a:cubicBezTo>
                    <a:pt x="41134" y="1717605"/>
                    <a:pt x="32859" y="1675619"/>
                    <a:pt x="24981" y="1635160"/>
                  </a:cubicBezTo>
                  <a:cubicBezTo>
                    <a:pt x="-13018" y="1439950"/>
                    <a:pt x="-6801" y="1237080"/>
                    <a:pt x="37602" y="1043428"/>
                  </a:cubicBezTo>
                  <a:cubicBezTo>
                    <a:pt x="115256" y="704778"/>
                    <a:pt x="325249" y="397063"/>
                    <a:pt x="620397" y="212051"/>
                  </a:cubicBezTo>
                  <a:cubicBezTo>
                    <a:pt x="793950" y="103267"/>
                    <a:pt x="986579" y="37115"/>
                    <a:pt x="1189784" y="11897"/>
                  </a:cubicBezTo>
                  <a:cubicBezTo>
                    <a:pt x="1270506" y="1881"/>
                    <a:pt x="1352366" y="-317"/>
                    <a:pt x="1433618" y="18"/>
                  </a:cubicBezTo>
                  <a:cubicBezTo>
                    <a:pt x="1546846" y="493"/>
                    <a:pt x="1664038" y="9139"/>
                    <a:pt x="1774539" y="34869"/>
                  </a:cubicBezTo>
                  <a:cubicBezTo>
                    <a:pt x="1912639" y="67034"/>
                    <a:pt x="2039000" y="122799"/>
                    <a:pt x="2159888" y="196136"/>
                  </a:cubicBezTo>
                  <a:cubicBezTo>
                    <a:pt x="2333235" y="301303"/>
                    <a:pt x="2487244" y="440377"/>
                    <a:pt x="2594402" y="613955"/>
                  </a:cubicBezTo>
                  <a:cubicBezTo>
                    <a:pt x="2642295" y="691529"/>
                    <a:pt x="2686662" y="776507"/>
                    <a:pt x="2718548" y="862026"/>
                  </a:cubicBezTo>
                  <a:cubicBezTo>
                    <a:pt x="2788822" y="1050491"/>
                    <a:pt x="2814680" y="1266962"/>
                    <a:pt x="2799233" y="1467098"/>
                  </a:cubicBezTo>
                  <a:cubicBezTo>
                    <a:pt x="2791774" y="1563754"/>
                    <a:pt x="2773448" y="1656841"/>
                    <a:pt x="2751359" y="1750976"/>
                  </a:cubicBezTo>
                  <a:cubicBezTo>
                    <a:pt x="2720234" y="1742367"/>
                    <a:pt x="2684866" y="1740169"/>
                    <a:pt x="2652724" y="1735767"/>
                  </a:cubicBezTo>
                  <a:cubicBezTo>
                    <a:pt x="2617265" y="1727889"/>
                    <a:pt x="2579741" y="1726026"/>
                    <a:pt x="2543709" y="1722214"/>
                  </a:cubicBezTo>
                  <a:cubicBezTo>
                    <a:pt x="2456430" y="1712990"/>
                    <a:pt x="2368902" y="1705690"/>
                    <a:pt x="2281136" y="1704338"/>
                  </a:cubicBezTo>
                  <a:cubicBezTo>
                    <a:pt x="2263162" y="1709264"/>
                    <a:pt x="2251612" y="1719340"/>
                    <a:pt x="2241980" y="1735323"/>
                  </a:cubicBezTo>
                  <a:cubicBezTo>
                    <a:pt x="2229328" y="1756310"/>
                    <a:pt x="2224670" y="1787075"/>
                    <a:pt x="2232050" y="1810632"/>
                  </a:cubicBezTo>
                  <a:cubicBezTo>
                    <a:pt x="2238917" y="1832575"/>
                    <a:pt x="2255959" y="1852046"/>
                    <a:pt x="2276697" y="1861806"/>
                  </a:cubicBezTo>
                  <a:cubicBezTo>
                    <a:pt x="2286365" y="1866354"/>
                    <a:pt x="2296862" y="1868844"/>
                    <a:pt x="2307212" y="1871255"/>
                  </a:cubicBezTo>
                  <a:cubicBezTo>
                    <a:pt x="2303243" y="1871706"/>
                    <a:pt x="2296162" y="1873532"/>
                    <a:pt x="2292454" y="1872924"/>
                  </a:cubicBezTo>
                  <a:cubicBezTo>
                    <a:pt x="2291261" y="1872723"/>
                    <a:pt x="2285647" y="1869794"/>
                    <a:pt x="2285136" y="1869916"/>
                  </a:cubicBezTo>
                  <a:cubicBezTo>
                    <a:pt x="2282548" y="1870519"/>
                    <a:pt x="2281604" y="1873880"/>
                    <a:pt x="2279839" y="1875864"/>
                  </a:cubicBezTo>
                  <a:cubicBezTo>
                    <a:pt x="2275102" y="1922088"/>
                    <a:pt x="2254875" y="1967125"/>
                    <a:pt x="2227763" y="2004588"/>
                  </a:cubicBezTo>
                  <a:cubicBezTo>
                    <a:pt x="2218911" y="2016826"/>
                    <a:pt x="2215617" y="2026166"/>
                    <a:pt x="2202465" y="2033941"/>
                  </a:cubicBezTo>
                  <a:lnTo>
                    <a:pt x="2196955" y="2039688"/>
                  </a:lnTo>
                  <a:lnTo>
                    <a:pt x="2172370" y="2067811"/>
                  </a:lnTo>
                  <a:cubicBezTo>
                    <a:pt x="2123022" y="2070271"/>
                    <a:pt x="2051415" y="2058648"/>
                    <a:pt x="2014908" y="2098059"/>
                  </a:cubicBezTo>
                  <a:cubicBezTo>
                    <a:pt x="1998950" y="2115284"/>
                    <a:pt x="1997190" y="2128459"/>
                    <a:pt x="1998335" y="2151163"/>
                  </a:cubicBezTo>
                  <a:cubicBezTo>
                    <a:pt x="1998627" y="2156984"/>
                    <a:pt x="1999687" y="2162263"/>
                    <a:pt x="2001008" y="2167907"/>
                  </a:cubicBezTo>
                  <a:lnTo>
                    <a:pt x="2001964" y="2172096"/>
                  </a:lnTo>
                  <a:cubicBezTo>
                    <a:pt x="2007456" y="2194764"/>
                    <a:pt x="2021100" y="2213096"/>
                    <a:pt x="2040925" y="2225291"/>
                  </a:cubicBezTo>
                  <a:cubicBezTo>
                    <a:pt x="2056712" y="2235003"/>
                    <a:pt x="2075130" y="2237779"/>
                    <a:pt x="2093334" y="2238790"/>
                  </a:cubicBezTo>
                  <a:lnTo>
                    <a:pt x="2086473" y="2254833"/>
                  </a:lnTo>
                  <a:cubicBezTo>
                    <a:pt x="2071221" y="2290055"/>
                    <a:pt x="2043135" y="2326440"/>
                    <a:pt x="2019645" y="2356731"/>
                  </a:cubicBezTo>
                  <a:cubicBezTo>
                    <a:pt x="2008266" y="2371404"/>
                    <a:pt x="1994676" y="2385079"/>
                    <a:pt x="1986036" y="2401560"/>
                  </a:cubicBezTo>
                  <a:lnTo>
                    <a:pt x="2015767" y="2394199"/>
                  </a:lnTo>
                  <a:cubicBezTo>
                    <a:pt x="2040315" y="2397378"/>
                    <a:pt x="2055634" y="2405068"/>
                    <a:pt x="2071373" y="2424593"/>
                  </a:cubicBezTo>
                  <a:cubicBezTo>
                    <a:pt x="2092184" y="2450415"/>
                    <a:pt x="2096647" y="2478800"/>
                    <a:pt x="2096854" y="2510637"/>
                  </a:cubicBezTo>
                  <a:lnTo>
                    <a:pt x="2183828" y="2471390"/>
                  </a:lnTo>
                  <a:cubicBezTo>
                    <a:pt x="2208213" y="2452990"/>
                    <a:pt x="2241743" y="2441995"/>
                    <a:pt x="2269628" y="2429525"/>
                  </a:cubicBezTo>
                  <a:cubicBezTo>
                    <a:pt x="2286432" y="2422012"/>
                    <a:pt x="2303511" y="2411619"/>
                    <a:pt x="2321210" y="2406833"/>
                  </a:cubicBezTo>
                  <a:lnTo>
                    <a:pt x="2326665" y="2411789"/>
                  </a:lnTo>
                  <a:cubicBezTo>
                    <a:pt x="2320364" y="2419674"/>
                    <a:pt x="2312236" y="2427760"/>
                    <a:pt x="2310415" y="2437945"/>
                  </a:cubicBezTo>
                  <a:cubicBezTo>
                    <a:pt x="2319469" y="2461880"/>
                    <a:pt x="2346453" y="2494295"/>
                    <a:pt x="2369918" y="2505522"/>
                  </a:cubicBezTo>
                  <a:cubicBezTo>
                    <a:pt x="2373486" y="2507227"/>
                    <a:pt x="2374180" y="2507251"/>
                    <a:pt x="2377529" y="2508055"/>
                  </a:cubicBezTo>
                  <a:cubicBezTo>
                    <a:pt x="2383794" y="2514899"/>
                    <a:pt x="2389530" y="2521109"/>
                    <a:pt x="2394023" y="2529334"/>
                  </a:cubicBezTo>
                  <a:cubicBezTo>
                    <a:pt x="2373218" y="2563156"/>
                    <a:pt x="2352980" y="2597191"/>
                    <a:pt x="2331865" y="2630909"/>
                  </a:cubicBezTo>
                  <a:cubicBezTo>
                    <a:pt x="2319931" y="2649960"/>
                    <a:pt x="2308929" y="2673365"/>
                    <a:pt x="2291870" y="2688324"/>
                  </a:cubicBezTo>
                  <a:cubicBezTo>
                    <a:pt x="2280472" y="2698322"/>
                    <a:pt x="2271284" y="2701926"/>
                    <a:pt x="2256806" y="2705890"/>
                  </a:cubicBezTo>
                  <a:lnTo>
                    <a:pt x="2236969" y="2677840"/>
                  </a:lnTo>
                  <a:cubicBezTo>
                    <a:pt x="2181490" y="2696824"/>
                    <a:pt x="2137604" y="2728691"/>
                    <a:pt x="2087021" y="2756942"/>
                  </a:cubicBezTo>
                  <a:cubicBezTo>
                    <a:pt x="2044760" y="2780535"/>
                    <a:pt x="1998883" y="2797583"/>
                    <a:pt x="1952409" y="2810801"/>
                  </a:cubicBezTo>
                  <a:cubicBezTo>
                    <a:pt x="1875755" y="2832610"/>
                    <a:pt x="1791331" y="2851393"/>
                    <a:pt x="1711876" y="2858109"/>
                  </a:cubicBezTo>
                  <a:cubicBezTo>
                    <a:pt x="1673646" y="2861342"/>
                    <a:pt x="1633571" y="2859217"/>
                    <a:pt x="1595140" y="2859083"/>
                  </a:cubicBezTo>
                  <a:cubicBezTo>
                    <a:pt x="1525311" y="2858846"/>
                    <a:pt x="1455476" y="2858420"/>
                    <a:pt x="1385646" y="2858517"/>
                  </a:cubicBezTo>
                  <a:cubicBezTo>
                    <a:pt x="1316054" y="2858614"/>
                    <a:pt x="1246462" y="2858870"/>
                    <a:pt x="1176870" y="2859016"/>
                  </a:cubicBezTo>
                  <a:cubicBezTo>
                    <a:pt x="1137106" y="2859095"/>
                    <a:pt x="1095735" y="2861458"/>
                    <a:pt x="1056263" y="2856897"/>
                  </a:cubicBezTo>
                  <a:cubicBezTo>
                    <a:pt x="950127" y="2844629"/>
                    <a:pt x="841009" y="2819770"/>
                    <a:pt x="744511" y="2772547"/>
                  </a:cubicBezTo>
                  <a:cubicBezTo>
                    <a:pt x="726855" y="2763907"/>
                    <a:pt x="709320" y="2754829"/>
                    <a:pt x="692412" y="2744795"/>
                  </a:cubicBezTo>
                  <a:cubicBezTo>
                    <a:pt x="669093" y="2730956"/>
                    <a:pt x="604037" y="2682461"/>
                    <a:pt x="576090" y="2690571"/>
                  </a:cubicBezTo>
                  <a:cubicBezTo>
                    <a:pt x="565131" y="2693755"/>
                    <a:pt x="554628" y="2702468"/>
                    <a:pt x="546512" y="2710274"/>
                  </a:cubicBezTo>
                  <a:cubicBezTo>
                    <a:pt x="525750" y="2696069"/>
                    <a:pt x="507412" y="2675350"/>
                    <a:pt x="489779" y="2657510"/>
                  </a:cubicBezTo>
                  <a:cubicBezTo>
                    <a:pt x="464031" y="2631463"/>
                    <a:pt x="430276" y="2600625"/>
                    <a:pt x="413222" y="2568112"/>
                  </a:cubicBezTo>
                  <a:cubicBezTo>
                    <a:pt x="444365" y="2561281"/>
                    <a:pt x="479210" y="2546474"/>
                    <a:pt x="504507" y="2526893"/>
                  </a:cubicBezTo>
                  <a:cubicBezTo>
                    <a:pt x="517756" y="2506338"/>
                    <a:pt x="524514" y="2486240"/>
                    <a:pt x="522030" y="2461679"/>
                  </a:cubicBezTo>
                  <a:cubicBezTo>
                    <a:pt x="521129" y="2452741"/>
                    <a:pt x="517799" y="2444789"/>
                    <a:pt x="511430" y="2438408"/>
                  </a:cubicBezTo>
                  <a:cubicBezTo>
                    <a:pt x="480038" y="2406991"/>
                    <a:pt x="435945" y="2386254"/>
                    <a:pt x="400765" y="2358898"/>
                  </a:cubicBezTo>
                  <a:cubicBezTo>
                    <a:pt x="364757" y="2330897"/>
                    <a:pt x="333584" y="2296953"/>
                    <a:pt x="298977" y="2267168"/>
                  </a:cubicBezTo>
                  <a:cubicBezTo>
                    <a:pt x="375412" y="2255764"/>
                    <a:pt x="452743" y="2242272"/>
                    <a:pt x="530189" y="2241061"/>
                  </a:cubicBezTo>
                  <a:cubicBezTo>
                    <a:pt x="591251" y="2240105"/>
                    <a:pt x="653646" y="2250169"/>
                    <a:pt x="714251" y="2242936"/>
                  </a:cubicBezTo>
                  <a:cubicBezTo>
                    <a:pt x="750430" y="2238619"/>
                    <a:pt x="783642" y="2226399"/>
                    <a:pt x="805866" y="2195780"/>
                  </a:cubicBezTo>
                  <a:cubicBezTo>
                    <a:pt x="817446" y="2179828"/>
                    <a:pt x="819747" y="2161691"/>
                    <a:pt x="816307" y="2142506"/>
                  </a:cubicBezTo>
                  <a:cubicBezTo>
                    <a:pt x="811631" y="2116422"/>
                    <a:pt x="796806" y="2096903"/>
                    <a:pt x="774564" y="2082874"/>
                  </a:cubicBezTo>
                  <a:cubicBezTo>
                    <a:pt x="763185" y="2075690"/>
                    <a:pt x="750484" y="2070216"/>
                    <a:pt x="737114" y="2068195"/>
                  </a:cubicBezTo>
                  <a:cubicBezTo>
                    <a:pt x="714416" y="2064761"/>
                    <a:pt x="688394" y="2067093"/>
                    <a:pt x="665318" y="2067209"/>
                  </a:cubicBezTo>
                  <a:cubicBezTo>
                    <a:pt x="559116" y="2067750"/>
                    <a:pt x="452542" y="2074600"/>
                    <a:pt x="347576" y="2091356"/>
                  </a:cubicBezTo>
                  <a:cubicBezTo>
                    <a:pt x="300377" y="2098887"/>
                    <a:pt x="254086" y="2109865"/>
                    <a:pt x="207746" y="2121390"/>
                  </a:cubicBezTo>
                  <a:lnTo>
                    <a:pt x="100966" y="1916895"/>
                  </a:lnTo>
                  <a:cubicBezTo>
                    <a:pt x="196495" y="1889083"/>
                    <a:pt x="300475" y="1877088"/>
                    <a:pt x="399572" y="1869697"/>
                  </a:cubicBezTo>
                  <a:cubicBezTo>
                    <a:pt x="441796" y="1866549"/>
                    <a:pt x="490534" y="1868826"/>
                    <a:pt x="531547" y="1859504"/>
                  </a:cubicBezTo>
                  <a:cubicBezTo>
                    <a:pt x="546324" y="1856143"/>
                    <a:pt x="557520" y="1848758"/>
                    <a:pt x="568297" y="1838255"/>
                  </a:cubicBezTo>
                  <a:cubicBezTo>
                    <a:pt x="581010" y="1825859"/>
                    <a:pt x="597717" y="1797572"/>
                    <a:pt x="595750" y="1779227"/>
                  </a:cubicBezTo>
                  <a:cubicBezTo>
                    <a:pt x="592980" y="1753455"/>
                    <a:pt x="575810" y="1728577"/>
                    <a:pt x="555018" y="1713903"/>
                  </a:cubicBezTo>
                  <a:cubicBezTo>
                    <a:pt x="542951" y="1705379"/>
                    <a:pt x="527632" y="1698791"/>
                    <a:pt x="512916" y="1696935"/>
                  </a:cubicBezTo>
                  <a:cubicBezTo>
                    <a:pt x="489950" y="1694030"/>
                    <a:pt x="461711" y="1700082"/>
                    <a:pt x="438331" y="1701933"/>
                  </a:cubicBezTo>
                  <a:cubicBezTo>
                    <a:pt x="337615" y="1709915"/>
                    <a:pt x="238433" y="1719858"/>
                    <a:pt x="139037" y="1738324"/>
                  </a:cubicBezTo>
                  <a:close/>
                </a:path>
              </a:pathLst>
            </a:custGeom>
            <a:solidFill>
              <a:srgbClr val="FFDAB9"/>
            </a:solidFill>
            <a:ln w="6089" cap="flat">
              <a:noFill/>
              <a:prstDash val="solid"/>
              <a:miter/>
            </a:ln>
          </p:spPr>
          <p:txBody>
            <a:bodyPr rtlCol="0" anchor="ctr"/>
            <a:lstStyle/>
            <a:p>
              <a:endParaRPr lang="it-IT" dirty="0"/>
            </a:p>
          </p:txBody>
        </p:sp>
        <p:sp>
          <p:nvSpPr>
            <p:cNvPr id="29" name="Figura a mano libera: forma 28">
              <a:extLst>
                <a:ext uri="{FF2B5EF4-FFF2-40B4-BE49-F238E27FC236}">
                  <a16:creationId xmlns:a16="http://schemas.microsoft.com/office/drawing/2014/main" id="{7CAE6AE3-8A04-A34F-441F-39DEE4577CA2}"/>
                </a:ext>
              </a:extLst>
            </p:cNvPr>
            <p:cNvSpPr/>
            <p:nvPr/>
          </p:nvSpPr>
          <p:spPr>
            <a:xfrm>
              <a:off x="6665585" y="3447565"/>
              <a:ext cx="200988" cy="368056"/>
            </a:xfrm>
            <a:custGeom>
              <a:avLst/>
              <a:gdLst>
                <a:gd name="connsiteX0" fmla="*/ 87027 w 200988"/>
                <a:gd name="connsiteY0" fmla="*/ 421 h 368056"/>
                <a:gd name="connsiteX1" fmla="*/ 146932 w 200988"/>
                <a:gd name="connsiteY1" fmla="*/ 12062 h 368056"/>
                <a:gd name="connsiteX2" fmla="*/ 194191 w 200988"/>
                <a:gd name="connsiteY2" fmla="*/ 71650 h 368056"/>
                <a:gd name="connsiteX3" fmla="*/ 198861 w 200988"/>
                <a:gd name="connsiteY3" fmla="*/ 180897 h 368056"/>
                <a:gd name="connsiteX4" fmla="*/ 198739 w 200988"/>
                <a:gd name="connsiteY4" fmla="*/ 284378 h 368056"/>
                <a:gd name="connsiteX5" fmla="*/ 184960 w 200988"/>
                <a:gd name="connsiteY5" fmla="*/ 320909 h 368056"/>
                <a:gd name="connsiteX6" fmla="*/ 115691 w 200988"/>
                <a:gd name="connsiteY6" fmla="*/ 367772 h 368056"/>
                <a:gd name="connsiteX7" fmla="*/ 60517 w 200988"/>
                <a:gd name="connsiteY7" fmla="*/ 358329 h 368056"/>
                <a:gd name="connsiteX8" fmla="*/ 4752 w 200988"/>
                <a:gd name="connsiteY8" fmla="*/ 290515 h 368056"/>
                <a:gd name="connsiteX9" fmla="*/ 1830 w 200988"/>
                <a:gd name="connsiteY9" fmla="*/ 209391 h 368056"/>
                <a:gd name="connsiteX10" fmla="*/ 4241 w 200988"/>
                <a:gd name="connsiteY10" fmla="*/ 77398 h 368056"/>
                <a:gd name="connsiteX11" fmla="*/ 16028 w 200988"/>
                <a:gd name="connsiteY11" fmla="*/ 47193 h 368056"/>
                <a:gd name="connsiteX12" fmla="*/ 87027 w 200988"/>
                <a:gd name="connsiteY12" fmla="*/ 421 h 36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88" h="368056">
                  <a:moveTo>
                    <a:pt x="87027" y="421"/>
                  </a:moveTo>
                  <a:cubicBezTo>
                    <a:pt x="108616" y="-1028"/>
                    <a:pt x="127960" y="725"/>
                    <a:pt x="146932" y="12062"/>
                  </a:cubicBezTo>
                  <a:cubicBezTo>
                    <a:pt x="168790" y="25116"/>
                    <a:pt x="187840" y="46614"/>
                    <a:pt x="194191" y="71650"/>
                  </a:cubicBezTo>
                  <a:cubicBezTo>
                    <a:pt x="202520" y="104480"/>
                    <a:pt x="198349" y="146953"/>
                    <a:pt x="198861" y="180897"/>
                  </a:cubicBezTo>
                  <a:cubicBezTo>
                    <a:pt x="199360" y="213988"/>
                    <a:pt x="203415" y="251652"/>
                    <a:pt x="198739" y="284378"/>
                  </a:cubicBezTo>
                  <a:cubicBezTo>
                    <a:pt x="196839" y="297681"/>
                    <a:pt x="192115" y="309584"/>
                    <a:pt x="184960" y="320909"/>
                  </a:cubicBezTo>
                  <a:cubicBezTo>
                    <a:pt x="168205" y="347436"/>
                    <a:pt x="145361" y="360764"/>
                    <a:pt x="115691" y="367772"/>
                  </a:cubicBezTo>
                  <a:cubicBezTo>
                    <a:pt x="96050" y="368667"/>
                    <a:pt x="78174" y="367760"/>
                    <a:pt x="60517" y="358329"/>
                  </a:cubicBezTo>
                  <a:cubicBezTo>
                    <a:pt x="35396" y="344922"/>
                    <a:pt x="11754" y="318388"/>
                    <a:pt x="4752" y="290515"/>
                  </a:cubicBezTo>
                  <a:cubicBezTo>
                    <a:pt x="-1330" y="266289"/>
                    <a:pt x="2018" y="234397"/>
                    <a:pt x="1830" y="209391"/>
                  </a:cubicBezTo>
                  <a:cubicBezTo>
                    <a:pt x="1513" y="167703"/>
                    <a:pt x="-3413" y="118325"/>
                    <a:pt x="4241" y="77398"/>
                  </a:cubicBezTo>
                  <a:cubicBezTo>
                    <a:pt x="6183" y="67017"/>
                    <a:pt x="10506" y="56185"/>
                    <a:pt x="16028" y="47193"/>
                  </a:cubicBezTo>
                  <a:cubicBezTo>
                    <a:pt x="32966" y="19600"/>
                    <a:pt x="56620" y="7776"/>
                    <a:pt x="87027" y="421"/>
                  </a:cubicBezTo>
                  <a:close/>
                </a:path>
              </a:pathLst>
            </a:custGeom>
            <a:solidFill>
              <a:srgbClr val="494E62"/>
            </a:solidFill>
            <a:ln w="6089" cap="flat">
              <a:noFill/>
              <a:prstDash val="solid"/>
              <a:miter/>
            </a:ln>
          </p:spPr>
          <p:txBody>
            <a:bodyPr rtlCol="0" anchor="ctr"/>
            <a:lstStyle/>
            <a:p>
              <a:endParaRPr lang="it-IT"/>
            </a:p>
          </p:txBody>
        </p:sp>
        <p:sp>
          <p:nvSpPr>
            <p:cNvPr id="30" name="Figura a mano libera: forma 29">
              <a:extLst>
                <a:ext uri="{FF2B5EF4-FFF2-40B4-BE49-F238E27FC236}">
                  <a16:creationId xmlns:a16="http://schemas.microsoft.com/office/drawing/2014/main" id="{56C48E38-8BE0-0034-1CDD-98FB23AD6961}"/>
                </a:ext>
              </a:extLst>
            </p:cNvPr>
            <p:cNvSpPr/>
            <p:nvPr/>
          </p:nvSpPr>
          <p:spPr>
            <a:xfrm>
              <a:off x="5691987" y="3447101"/>
              <a:ext cx="199671" cy="368425"/>
            </a:xfrm>
            <a:custGeom>
              <a:avLst/>
              <a:gdLst>
                <a:gd name="connsiteX0" fmla="*/ 79086 w 199671"/>
                <a:gd name="connsiteY0" fmla="*/ 755 h 368425"/>
                <a:gd name="connsiteX1" fmla="*/ 141980 w 199671"/>
                <a:gd name="connsiteY1" fmla="*/ 8627 h 368425"/>
                <a:gd name="connsiteX2" fmla="*/ 193520 w 199671"/>
                <a:gd name="connsiteY2" fmla="*/ 70036 h 368425"/>
                <a:gd name="connsiteX3" fmla="*/ 196765 w 199671"/>
                <a:gd name="connsiteY3" fmla="*/ 116309 h 368425"/>
                <a:gd name="connsiteX4" fmla="*/ 197136 w 199671"/>
                <a:gd name="connsiteY4" fmla="*/ 193518 h 368425"/>
                <a:gd name="connsiteX5" fmla="*/ 198263 w 199671"/>
                <a:gd name="connsiteY5" fmla="*/ 285400 h 368425"/>
                <a:gd name="connsiteX6" fmla="*/ 187735 w 199671"/>
                <a:gd name="connsiteY6" fmla="*/ 319855 h 368425"/>
                <a:gd name="connsiteX7" fmla="*/ 121827 w 199671"/>
                <a:gd name="connsiteY7" fmla="*/ 367863 h 368425"/>
                <a:gd name="connsiteX8" fmla="*/ 62190 w 199671"/>
                <a:gd name="connsiteY8" fmla="*/ 361428 h 368425"/>
                <a:gd name="connsiteX9" fmla="*/ 10230 w 199671"/>
                <a:gd name="connsiteY9" fmla="*/ 310503 h 368425"/>
                <a:gd name="connsiteX10" fmla="*/ 1585 w 199671"/>
                <a:gd name="connsiteY10" fmla="*/ 191813 h 368425"/>
                <a:gd name="connsiteX11" fmla="*/ 11576 w 199671"/>
                <a:gd name="connsiteY11" fmla="*/ 56526 h 368425"/>
                <a:gd name="connsiteX12" fmla="*/ 79086 w 199671"/>
                <a:gd name="connsiteY12" fmla="*/ 755 h 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671" h="368425">
                  <a:moveTo>
                    <a:pt x="79086" y="755"/>
                  </a:moveTo>
                  <a:cubicBezTo>
                    <a:pt x="101078" y="-402"/>
                    <a:pt x="121736" y="-1705"/>
                    <a:pt x="141980" y="8627"/>
                  </a:cubicBezTo>
                  <a:cubicBezTo>
                    <a:pt x="166614" y="21200"/>
                    <a:pt x="185769" y="43472"/>
                    <a:pt x="193520" y="70036"/>
                  </a:cubicBezTo>
                  <a:cubicBezTo>
                    <a:pt x="197837" y="84819"/>
                    <a:pt x="196649" y="101045"/>
                    <a:pt x="196765" y="116309"/>
                  </a:cubicBezTo>
                  <a:cubicBezTo>
                    <a:pt x="196972" y="142039"/>
                    <a:pt x="196728" y="167788"/>
                    <a:pt x="197136" y="193518"/>
                  </a:cubicBezTo>
                  <a:cubicBezTo>
                    <a:pt x="197617" y="223492"/>
                    <a:pt x="201794" y="255670"/>
                    <a:pt x="198263" y="285400"/>
                  </a:cubicBezTo>
                  <a:cubicBezTo>
                    <a:pt x="196868" y="297127"/>
                    <a:pt x="193246" y="309389"/>
                    <a:pt x="187735" y="319855"/>
                  </a:cubicBezTo>
                  <a:cubicBezTo>
                    <a:pt x="173391" y="347107"/>
                    <a:pt x="149835" y="358876"/>
                    <a:pt x="121827" y="367863"/>
                  </a:cubicBezTo>
                  <a:cubicBezTo>
                    <a:pt x="101248" y="368819"/>
                    <a:pt x="81716" y="369452"/>
                    <a:pt x="62190" y="361428"/>
                  </a:cubicBezTo>
                  <a:cubicBezTo>
                    <a:pt x="38774" y="351808"/>
                    <a:pt x="20051" y="333938"/>
                    <a:pt x="10230" y="310503"/>
                  </a:cubicBezTo>
                  <a:cubicBezTo>
                    <a:pt x="-3870" y="276839"/>
                    <a:pt x="1640" y="227784"/>
                    <a:pt x="1585" y="191813"/>
                  </a:cubicBezTo>
                  <a:cubicBezTo>
                    <a:pt x="1524" y="151836"/>
                    <a:pt x="-5813" y="93191"/>
                    <a:pt x="11576" y="56526"/>
                  </a:cubicBezTo>
                  <a:cubicBezTo>
                    <a:pt x="25537" y="27094"/>
                    <a:pt x="49307" y="10886"/>
                    <a:pt x="79086" y="755"/>
                  </a:cubicBezTo>
                  <a:close/>
                </a:path>
              </a:pathLst>
            </a:custGeom>
            <a:solidFill>
              <a:srgbClr val="494E62"/>
            </a:solidFill>
            <a:ln w="6089" cap="flat">
              <a:noFill/>
              <a:prstDash val="solid"/>
              <a:miter/>
            </a:ln>
          </p:spPr>
          <p:txBody>
            <a:bodyPr rtlCol="0" anchor="ctr"/>
            <a:lstStyle/>
            <a:p>
              <a:endParaRPr lang="it-IT"/>
            </a:p>
          </p:txBody>
        </p:sp>
        <p:sp>
          <p:nvSpPr>
            <p:cNvPr id="31" name="Figura a mano libera: forma 30">
              <a:extLst>
                <a:ext uri="{FF2B5EF4-FFF2-40B4-BE49-F238E27FC236}">
                  <a16:creationId xmlns:a16="http://schemas.microsoft.com/office/drawing/2014/main" id="{189E11DD-1EB5-4120-5559-834B96D296BE}"/>
                </a:ext>
              </a:extLst>
            </p:cNvPr>
            <p:cNvSpPr/>
            <p:nvPr/>
          </p:nvSpPr>
          <p:spPr>
            <a:xfrm>
              <a:off x="5283560" y="4566039"/>
              <a:ext cx="1980800" cy="453058"/>
            </a:xfrm>
            <a:custGeom>
              <a:avLst/>
              <a:gdLst>
                <a:gd name="connsiteX0" fmla="*/ 1770594 w 1980800"/>
                <a:gd name="connsiteY0" fmla="*/ 64520 h 453058"/>
                <a:gd name="connsiteX1" fmla="*/ 1856394 w 1980800"/>
                <a:gd name="connsiteY1" fmla="*/ 22656 h 453058"/>
                <a:gd name="connsiteX2" fmla="*/ 1907976 w 1980800"/>
                <a:gd name="connsiteY2" fmla="*/ -36 h 453058"/>
                <a:gd name="connsiteX3" fmla="*/ 1913431 w 1980800"/>
                <a:gd name="connsiteY3" fmla="*/ 4920 h 453058"/>
                <a:gd name="connsiteX4" fmla="*/ 1897181 w 1980800"/>
                <a:gd name="connsiteY4" fmla="*/ 31076 h 453058"/>
                <a:gd name="connsiteX5" fmla="*/ 1956684 w 1980800"/>
                <a:gd name="connsiteY5" fmla="*/ 98653 h 453058"/>
                <a:gd name="connsiteX6" fmla="*/ 1964295 w 1980800"/>
                <a:gd name="connsiteY6" fmla="*/ 101186 h 453058"/>
                <a:gd name="connsiteX7" fmla="*/ 1980789 w 1980800"/>
                <a:gd name="connsiteY7" fmla="*/ 122465 h 453058"/>
                <a:gd name="connsiteX8" fmla="*/ 1918631 w 1980800"/>
                <a:gd name="connsiteY8" fmla="*/ 224040 h 453058"/>
                <a:gd name="connsiteX9" fmla="*/ 1878635 w 1980800"/>
                <a:gd name="connsiteY9" fmla="*/ 281455 h 453058"/>
                <a:gd name="connsiteX10" fmla="*/ 1843571 w 1980800"/>
                <a:gd name="connsiteY10" fmla="*/ 299020 h 453058"/>
                <a:gd name="connsiteX11" fmla="*/ 1823735 w 1980800"/>
                <a:gd name="connsiteY11" fmla="*/ 270970 h 453058"/>
                <a:gd name="connsiteX12" fmla="*/ 1673787 w 1980800"/>
                <a:gd name="connsiteY12" fmla="*/ 350073 h 453058"/>
                <a:gd name="connsiteX13" fmla="*/ 1539175 w 1980800"/>
                <a:gd name="connsiteY13" fmla="*/ 403932 h 453058"/>
                <a:gd name="connsiteX14" fmla="*/ 1298642 w 1980800"/>
                <a:gd name="connsiteY14" fmla="*/ 451240 h 453058"/>
                <a:gd name="connsiteX15" fmla="*/ 1181906 w 1980800"/>
                <a:gd name="connsiteY15" fmla="*/ 452214 h 453058"/>
                <a:gd name="connsiteX16" fmla="*/ 972412 w 1980800"/>
                <a:gd name="connsiteY16" fmla="*/ 451648 h 453058"/>
                <a:gd name="connsiteX17" fmla="*/ 763636 w 1980800"/>
                <a:gd name="connsiteY17" fmla="*/ 452147 h 453058"/>
                <a:gd name="connsiteX18" fmla="*/ 643028 w 1980800"/>
                <a:gd name="connsiteY18" fmla="*/ 450028 h 453058"/>
                <a:gd name="connsiteX19" fmla="*/ 331277 w 1980800"/>
                <a:gd name="connsiteY19" fmla="*/ 365678 h 453058"/>
                <a:gd name="connsiteX20" fmla="*/ 279178 w 1980800"/>
                <a:gd name="connsiteY20" fmla="*/ 337926 h 453058"/>
                <a:gd name="connsiteX21" fmla="*/ 162856 w 1980800"/>
                <a:gd name="connsiteY21" fmla="*/ 283702 h 453058"/>
                <a:gd name="connsiteX22" fmla="*/ 133278 w 1980800"/>
                <a:gd name="connsiteY22" fmla="*/ 303404 h 453058"/>
                <a:gd name="connsiteX23" fmla="*/ 76545 w 1980800"/>
                <a:gd name="connsiteY23" fmla="*/ 250641 h 453058"/>
                <a:gd name="connsiteX24" fmla="*/ -12 w 1980800"/>
                <a:gd name="connsiteY24" fmla="*/ 161243 h 453058"/>
                <a:gd name="connsiteX25" fmla="*/ 91273 w 1980800"/>
                <a:gd name="connsiteY25" fmla="*/ 120024 h 453058"/>
                <a:gd name="connsiteX26" fmla="*/ 101088 w 1980800"/>
                <a:gd name="connsiteY26" fmla="*/ 133321 h 453058"/>
                <a:gd name="connsiteX27" fmla="*/ 105770 w 1980800"/>
                <a:gd name="connsiteY27" fmla="*/ 136974 h 453058"/>
                <a:gd name="connsiteX28" fmla="*/ 116529 w 1980800"/>
                <a:gd name="connsiteY28" fmla="*/ 143927 h 453058"/>
                <a:gd name="connsiteX29" fmla="*/ 120992 w 1980800"/>
                <a:gd name="connsiteY29" fmla="*/ 146107 h 453058"/>
                <a:gd name="connsiteX30" fmla="*/ 172744 w 1980800"/>
                <a:gd name="connsiteY30" fmla="*/ 173383 h 453058"/>
                <a:gd name="connsiteX31" fmla="*/ 188818 w 1980800"/>
                <a:gd name="connsiteY31" fmla="*/ 180927 h 453058"/>
                <a:gd name="connsiteX32" fmla="*/ 282325 w 1980800"/>
                <a:gd name="connsiteY32" fmla="*/ 215699 h 453058"/>
                <a:gd name="connsiteX33" fmla="*/ 305918 w 1980800"/>
                <a:gd name="connsiteY33" fmla="*/ 229983 h 453058"/>
                <a:gd name="connsiteX34" fmla="*/ 422289 w 1980800"/>
                <a:gd name="connsiteY34" fmla="*/ 278946 h 453058"/>
                <a:gd name="connsiteX35" fmla="*/ 668022 w 1980800"/>
                <a:gd name="connsiteY35" fmla="*/ 355090 h 453058"/>
                <a:gd name="connsiteX36" fmla="*/ 844084 w 1980800"/>
                <a:gd name="connsiteY36" fmla="*/ 350712 h 453058"/>
                <a:gd name="connsiteX37" fmla="*/ 919764 w 1980800"/>
                <a:gd name="connsiteY37" fmla="*/ 334486 h 453058"/>
                <a:gd name="connsiteX38" fmla="*/ 988528 w 1980800"/>
                <a:gd name="connsiteY38" fmla="*/ 299690 h 453058"/>
                <a:gd name="connsiteX39" fmla="*/ 1057810 w 1980800"/>
                <a:gd name="connsiteY39" fmla="*/ 325189 h 453058"/>
                <a:gd name="connsiteX40" fmla="*/ 1149485 w 1980800"/>
                <a:gd name="connsiteY40" fmla="*/ 349586 h 453058"/>
                <a:gd name="connsiteX41" fmla="*/ 1269003 w 1980800"/>
                <a:gd name="connsiteY41" fmla="*/ 351309 h 453058"/>
                <a:gd name="connsiteX42" fmla="*/ 1535510 w 1980800"/>
                <a:gd name="connsiteY42" fmla="*/ 289327 h 453058"/>
                <a:gd name="connsiteX43" fmla="*/ 1693172 w 1980800"/>
                <a:gd name="connsiteY43" fmla="*/ 211041 h 453058"/>
                <a:gd name="connsiteX44" fmla="*/ 1707054 w 1980800"/>
                <a:gd name="connsiteY44" fmla="*/ 204009 h 453058"/>
                <a:gd name="connsiteX45" fmla="*/ 1787545 w 1980800"/>
                <a:gd name="connsiteY45" fmla="*/ 171465 h 453058"/>
                <a:gd name="connsiteX46" fmla="*/ 1847109 w 1980800"/>
                <a:gd name="connsiteY46" fmla="*/ 141589 h 453058"/>
                <a:gd name="connsiteX47" fmla="*/ 1868419 w 1980800"/>
                <a:gd name="connsiteY47" fmla="*/ 129412 h 453058"/>
                <a:gd name="connsiteX48" fmla="*/ 1883914 w 1980800"/>
                <a:gd name="connsiteY48" fmla="*/ 119317 h 453058"/>
                <a:gd name="connsiteX49" fmla="*/ 1889728 w 1980800"/>
                <a:gd name="connsiteY49" fmla="*/ 114191 h 453058"/>
                <a:gd name="connsiteX50" fmla="*/ 1922783 w 1980800"/>
                <a:gd name="connsiteY50" fmla="*/ 80680 h 453058"/>
                <a:gd name="connsiteX51" fmla="*/ 1913370 w 1980800"/>
                <a:gd name="connsiteY51" fmla="*/ 67443 h 453058"/>
                <a:gd name="connsiteX52" fmla="*/ 1893229 w 1980800"/>
                <a:gd name="connsiteY52" fmla="*/ 38048 h 453058"/>
                <a:gd name="connsiteX53" fmla="*/ 1894307 w 1980800"/>
                <a:gd name="connsiteY53" fmla="*/ 19800 h 453058"/>
                <a:gd name="connsiteX54" fmla="*/ 1901126 w 1980800"/>
                <a:gd name="connsiteY54" fmla="*/ 9127 h 453058"/>
                <a:gd name="connsiteX55" fmla="*/ 1770594 w 1980800"/>
                <a:gd name="connsiteY55" fmla="*/ 64520 h 45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980800" h="453058">
                  <a:moveTo>
                    <a:pt x="1770594" y="64520"/>
                  </a:moveTo>
                  <a:cubicBezTo>
                    <a:pt x="1794979" y="46121"/>
                    <a:pt x="1828508" y="35125"/>
                    <a:pt x="1856394" y="22656"/>
                  </a:cubicBezTo>
                  <a:cubicBezTo>
                    <a:pt x="1873198" y="15142"/>
                    <a:pt x="1890277" y="4750"/>
                    <a:pt x="1907976" y="-36"/>
                  </a:cubicBezTo>
                  <a:lnTo>
                    <a:pt x="1913431" y="4920"/>
                  </a:lnTo>
                  <a:cubicBezTo>
                    <a:pt x="1907130" y="12805"/>
                    <a:pt x="1899001" y="20890"/>
                    <a:pt x="1897181" y="31076"/>
                  </a:cubicBezTo>
                  <a:cubicBezTo>
                    <a:pt x="1906234" y="55010"/>
                    <a:pt x="1933219" y="87426"/>
                    <a:pt x="1956684" y="98653"/>
                  </a:cubicBezTo>
                  <a:cubicBezTo>
                    <a:pt x="1960252" y="100358"/>
                    <a:pt x="1960946" y="100382"/>
                    <a:pt x="1964295" y="101186"/>
                  </a:cubicBezTo>
                  <a:cubicBezTo>
                    <a:pt x="1970560" y="108029"/>
                    <a:pt x="1976295" y="114239"/>
                    <a:pt x="1980789" y="122465"/>
                  </a:cubicBezTo>
                  <a:cubicBezTo>
                    <a:pt x="1959984" y="156287"/>
                    <a:pt x="1939746" y="190322"/>
                    <a:pt x="1918631" y="224040"/>
                  </a:cubicBezTo>
                  <a:cubicBezTo>
                    <a:pt x="1906697" y="243091"/>
                    <a:pt x="1895695" y="266495"/>
                    <a:pt x="1878635" y="281455"/>
                  </a:cubicBezTo>
                  <a:cubicBezTo>
                    <a:pt x="1867238" y="291452"/>
                    <a:pt x="1858050" y="295057"/>
                    <a:pt x="1843571" y="299020"/>
                  </a:cubicBezTo>
                  <a:lnTo>
                    <a:pt x="1823735" y="270970"/>
                  </a:lnTo>
                  <a:cubicBezTo>
                    <a:pt x="1768256" y="289954"/>
                    <a:pt x="1724370" y="321822"/>
                    <a:pt x="1673787" y="350073"/>
                  </a:cubicBezTo>
                  <a:cubicBezTo>
                    <a:pt x="1631526" y="373666"/>
                    <a:pt x="1585649" y="390714"/>
                    <a:pt x="1539175" y="403932"/>
                  </a:cubicBezTo>
                  <a:cubicBezTo>
                    <a:pt x="1462520" y="425741"/>
                    <a:pt x="1378097" y="444524"/>
                    <a:pt x="1298642" y="451240"/>
                  </a:cubicBezTo>
                  <a:cubicBezTo>
                    <a:pt x="1260412" y="454473"/>
                    <a:pt x="1220337" y="452348"/>
                    <a:pt x="1181906" y="452214"/>
                  </a:cubicBezTo>
                  <a:cubicBezTo>
                    <a:pt x="1112077" y="451976"/>
                    <a:pt x="1042241" y="451550"/>
                    <a:pt x="972412" y="451648"/>
                  </a:cubicBezTo>
                  <a:cubicBezTo>
                    <a:pt x="902820" y="451745"/>
                    <a:pt x="833228" y="452001"/>
                    <a:pt x="763636" y="452147"/>
                  </a:cubicBezTo>
                  <a:cubicBezTo>
                    <a:pt x="723872" y="452226"/>
                    <a:pt x="682500" y="454589"/>
                    <a:pt x="643028" y="450028"/>
                  </a:cubicBezTo>
                  <a:cubicBezTo>
                    <a:pt x="536893" y="437760"/>
                    <a:pt x="427774" y="412900"/>
                    <a:pt x="331277" y="365678"/>
                  </a:cubicBezTo>
                  <a:cubicBezTo>
                    <a:pt x="313621" y="357038"/>
                    <a:pt x="296086" y="347960"/>
                    <a:pt x="279178" y="337926"/>
                  </a:cubicBezTo>
                  <a:cubicBezTo>
                    <a:pt x="255859" y="324087"/>
                    <a:pt x="190803" y="275592"/>
                    <a:pt x="162856" y="283702"/>
                  </a:cubicBezTo>
                  <a:cubicBezTo>
                    <a:pt x="151897" y="286886"/>
                    <a:pt x="141394" y="295598"/>
                    <a:pt x="133278" y="303404"/>
                  </a:cubicBezTo>
                  <a:cubicBezTo>
                    <a:pt x="112516" y="289200"/>
                    <a:pt x="94178" y="268480"/>
                    <a:pt x="76545" y="250641"/>
                  </a:cubicBezTo>
                  <a:cubicBezTo>
                    <a:pt x="50797" y="224594"/>
                    <a:pt x="17042" y="193756"/>
                    <a:pt x="-12" y="161243"/>
                  </a:cubicBezTo>
                  <a:cubicBezTo>
                    <a:pt x="31131" y="154412"/>
                    <a:pt x="65975" y="139604"/>
                    <a:pt x="91273" y="120024"/>
                  </a:cubicBezTo>
                  <a:cubicBezTo>
                    <a:pt x="94068" y="125765"/>
                    <a:pt x="95998" y="129077"/>
                    <a:pt x="101088" y="133321"/>
                  </a:cubicBezTo>
                  <a:lnTo>
                    <a:pt x="105770" y="136974"/>
                  </a:lnTo>
                  <a:cubicBezTo>
                    <a:pt x="109503" y="139933"/>
                    <a:pt x="112200" y="141766"/>
                    <a:pt x="116529" y="143927"/>
                  </a:cubicBezTo>
                  <a:lnTo>
                    <a:pt x="120992" y="146107"/>
                  </a:lnTo>
                  <a:cubicBezTo>
                    <a:pt x="138015" y="155958"/>
                    <a:pt x="155361" y="164232"/>
                    <a:pt x="172744" y="173383"/>
                  </a:cubicBezTo>
                  <a:cubicBezTo>
                    <a:pt x="178291" y="176300"/>
                    <a:pt x="182814" y="178955"/>
                    <a:pt x="188818" y="180927"/>
                  </a:cubicBezTo>
                  <a:cubicBezTo>
                    <a:pt x="217641" y="190407"/>
                    <a:pt x="255487" y="201805"/>
                    <a:pt x="282325" y="215699"/>
                  </a:cubicBezTo>
                  <a:cubicBezTo>
                    <a:pt x="290545" y="219955"/>
                    <a:pt x="297370" y="225995"/>
                    <a:pt x="305918" y="229983"/>
                  </a:cubicBezTo>
                  <a:cubicBezTo>
                    <a:pt x="343789" y="247651"/>
                    <a:pt x="383669" y="262818"/>
                    <a:pt x="422289" y="278946"/>
                  </a:cubicBezTo>
                  <a:cubicBezTo>
                    <a:pt x="499735" y="311295"/>
                    <a:pt x="583982" y="345196"/>
                    <a:pt x="668022" y="355090"/>
                  </a:cubicBezTo>
                  <a:cubicBezTo>
                    <a:pt x="727166" y="362055"/>
                    <a:pt x="785269" y="359498"/>
                    <a:pt x="844084" y="350712"/>
                  </a:cubicBezTo>
                  <a:cubicBezTo>
                    <a:pt x="869735" y="346876"/>
                    <a:pt x="895362" y="343893"/>
                    <a:pt x="919764" y="334486"/>
                  </a:cubicBezTo>
                  <a:cubicBezTo>
                    <a:pt x="940307" y="326565"/>
                    <a:pt x="969173" y="301663"/>
                    <a:pt x="988528" y="299690"/>
                  </a:cubicBezTo>
                  <a:cubicBezTo>
                    <a:pt x="1002794" y="298229"/>
                    <a:pt x="1042765" y="319843"/>
                    <a:pt x="1057810" y="325189"/>
                  </a:cubicBezTo>
                  <a:cubicBezTo>
                    <a:pt x="1087577" y="335771"/>
                    <a:pt x="1118415" y="343917"/>
                    <a:pt x="1149485" y="349586"/>
                  </a:cubicBezTo>
                  <a:cubicBezTo>
                    <a:pt x="1188944" y="356789"/>
                    <a:pt x="1229281" y="354590"/>
                    <a:pt x="1269003" y="351309"/>
                  </a:cubicBezTo>
                  <a:cubicBezTo>
                    <a:pt x="1359850" y="343814"/>
                    <a:pt x="1450971" y="323758"/>
                    <a:pt x="1535510" y="289327"/>
                  </a:cubicBezTo>
                  <a:cubicBezTo>
                    <a:pt x="1589594" y="267299"/>
                    <a:pt x="1641255" y="237039"/>
                    <a:pt x="1693172" y="211041"/>
                  </a:cubicBezTo>
                  <a:lnTo>
                    <a:pt x="1707054" y="204009"/>
                  </a:lnTo>
                  <a:cubicBezTo>
                    <a:pt x="1732718" y="190918"/>
                    <a:pt x="1761918" y="184300"/>
                    <a:pt x="1787545" y="171465"/>
                  </a:cubicBezTo>
                  <a:lnTo>
                    <a:pt x="1847109" y="141589"/>
                  </a:lnTo>
                  <a:lnTo>
                    <a:pt x="1868419" y="129412"/>
                  </a:lnTo>
                  <a:cubicBezTo>
                    <a:pt x="1874635" y="126179"/>
                    <a:pt x="1878696" y="124072"/>
                    <a:pt x="1883914" y="119317"/>
                  </a:cubicBezTo>
                  <a:lnTo>
                    <a:pt x="1889728" y="114191"/>
                  </a:lnTo>
                  <a:cubicBezTo>
                    <a:pt x="1902965" y="107298"/>
                    <a:pt x="1914643" y="93380"/>
                    <a:pt x="1922783" y="80680"/>
                  </a:cubicBezTo>
                  <a:cubicBezTo>
                    <a:pt x="1919818" y="76076"/>
                    <a:pt x="1917011" y="71553"/>
                    <a:pt x="1913370" y="67443"/>
                  </a:cubicBezTo>
                  <a:cubicBezTo>
                    <a:pt x="1905875" y="58992"/>
                    <a:pt x="1897790" y="48471"/>
                    <a:pt x="1893229" y="38048"/>
                  </a:cubicBezTo>
                  <a:cubicBezTo>
                    <a:pt x="1890441" y="31673"/>
                    <a:pt x="1891378" y="26090"/>
                    <a:pt x="1894307" y="19800"/>
                  </a:cubicBezTo>
                  <a:lnTo>
                    <a:pt x="1901126" y="9127"/>
                  </a:lnTo>
                  <a:cubicBezTo>
                    <a:pt x="1856351" y="17797"/>
                    <a:pt x="1815223" y="55570"/>
                    <a:pt x="1770594" y="64520"/>
                  </a:cubicBezTo>
                  <a:close/>
                </a:path>
              </a:pathLst>
            </a:custGeom>
            <a:gradFill>
              <a:gsLst>
                <a:gs pos="0">
                  <a:srgbClr val="F8AF9B"/>
                </a:gs>
                <a:gs pos="50000">
                  <a:srgbClr val="FABEA4"/>
                </a:gs>
                <a:gs pos="100000">
                  <a:srgbClr val="FDCEAE"/>
                </a:gs>
              </a:gsLst>
              <a:lin ang="15818855" scaled="1"/>
            </a:gradFill>
            <a:ln w="6089" cap="flat">
              <a:noFill/>
              <a:prstDash val="solid"/>
              <a:miter/>
            </a:ln>
          </p:spPr>
          <p:txBody>
            <a:bodyPr rtlCol="0" anchor="ctr"/>
            <a:lstStyle/>
            <a:p>
              <a:endParaRPr lang="it-IT"/>
            </a:p>
          </p:txBody>
        </p:sp>
        <p:sp>
          <p:nvSpPr>
            <p:cNvPr id="32" name="Figura a mano libera: forma 31">
              <a:extLst>
                <a:ext uri="{FF2B5EF4-FFF2-40B4-BE49-F238E27FC236}">
                  <a16:creationId xmlns:a16="http://schemas.microsoft.com/office/drawing/2014/main" id="{500102CD-3FC1-084F-DF3E-8BE7601A569C}"/>
                </a:ext>
              </a:extLst>
            </p:cNvPr>
            <p:cNvSpPr/>
            <p:nvPr/>
          </p:nvSpPr>
          <p:spPr>
            <a:xfrm>
              <a:off x="7120892" y="2522584"/>
              <a:ext cx="457482" cy="1372385"/>
            </a:xfrm>
            <a:custGeom>
              <a:avLst/>
              <a:gdLst>
                <a:gd name="connsiteX0" fmla="*/ 1523 w 457482"/>
                <a:gd name="connsiteY0" fmla="*/ -7 h 1372385"/>
                <a:gd name="connsiteX1" fmla="*/ 149224 w 457482"/>
                <a:gd name="connsiteY1" fmla="*/ 128796 h 1372385"/>
                <a:gd name="connsiteX2" fmla="*/ 238427 w 457482"/>
                <a:gd name="connsiteY2" fmla="*/ 247376 h 1372385"/>
                <a:gd name="connsiteX3" fmla="*/ 440031 w 457482"/>
                <a:gd name="connsiteY3" fmla="*/ 768427 h 1372385"/>
                <a:gd name="connsiteX4" fmla="*/ 449456 w 457482"/>
                <a:gd name="connsiteY4" fmla="*/ 1150336 h 1372385"/>
                <a:gd name="connsiteX5" fmla="*/ 419793 w 457482"/>
                <a:gd name="connsiteY5" fmla="*/ 1328888 h 1372385"/>
                <a:gd name="connsiteX6" fmla="*/ 402142 w 457482"/>
                <a:gd name="connsiteY6" fmla="*/ 1372379 h 1372385"/>
                <a:gd name="connsiteX7" fmla="*/ 293127 w 457482"/>
                <a:gd name="connsiteY7" fmla="*/ 1358826 h 1372385"/>
                <a:gd name="connsiteX8" fmla="*/ 30553 w 457482"/>
                <a:gd name="connsiteY8" fmla="*/ 1340950 h 1372385"/>
                <a:gd name="connsiteX9" fmla="*/ 55437 w 457482"/>
                <a:gd name="connsiteY9" fmla="*/ 1253037 h 1372385"/>
                <a:gd name="connsiteX10" fmla="*/ 118806 w 457482"/>
                <a:gd name="connsiteY10" fmla="*/ 814821 h 1372385"/>
                <a:gd name="connsiteX11" fmla="*/ 123945 w 457482"/>
                <a:gd name="connsiteY11" fmla="*/ 458575 h 1372385"/>
                <a:gd name="connsiteX12" fmla="*/ 45019 w 457482"/>
                <a:gd name="connsiteY12" fmla="*/ 102847 h 1372385"/>
                <a:gd name="connsiteX13" fmla="*/ 5206 w 457482"/>
                <a:gd name="connsiteY13" fmla="*/ 22101 h 1372385"/>
                <a:gd name="connsiteX14" fmla="*/ 1523 w 457482"/>
                <a:gd name="connsiteY14" fmla="*/ -7 h 137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482" h="1372385">
                  <a:moveTo>
                    <a:pt x="1523" y="-7"/>
                  </a:moveTo>
                  <a:cubicBezTo>
                    <a:pt x="54530" y="38710"/>
                    <a:pt x="104949" y="80210"/>
                    <a:pt x="149224" y="128796"/>
                  </a:cubicBezTo>
                  <a:cubicBezTo>
                    <a:pt x="182876" y="165729"/>
                    <a:pt x="210676" y="206011"/>
                    <a:pt x="238427" y="247376"/>
                  </a:cubicBezTo>
                  <a:cubicBezTo>
                    <a:pt x="343692" y="404278"/>
                    <a:pt x="410964" y="581789"/>
                    <a:pt x="440031" y="768427"/>
                  </a:cubicBezTo>
                  <a:cubicBezTo>
                    <a:pt x="459977" y="896524"/>
                    <a:pt x="462333" y="1021521"/>
                    <a:pt x="449456" y="1150336"/>
                  </a:cubicBezTo>
                  <a:cubicBezTo>
                    <a:pt x="443459" y="1210381"/>
                    <a:pt x="437985" y="1271011"/>
                    <a:pt x="419793" y="1328888"/>
                  </a:cubicBezTo>
                  <a:cubicBezTo>
                    <a:pt x="415111" y="1343793"/>
                    <a:pt x="407871" y="1357852"/>
                    <a:pt x="402142" y="1372379"/>
                  </a:cubicBezTo>
                  <a:cubicBezTo>
                    <a:pt x="366682" y="1364500"/>
                    <a:pt x="329159" y="1362637"/>
                    <a:pt x="293127" y="1358826"/>
                  </a:cubicBezTo>
                  <a:cubicBezTo>
                    <a:pt x="205848" y="1349602"/>
                    <a:pt x="118319" y="1342301"/>
                    <a:pt x="30553" y="1340950"/>
                  </a:cubicBezTo>
                  <a:cubicBezTo>
                    <a:pt x="31868" y="1313758"/>
                    <a:pt x="48155" y="1279876"/>
                    <a:pt x="55437" y="1253037"/>
                  </a:cubicBezTo>
                  <a:cubicBezTo>
                    <a:pt x="93904" y="1111205"/>
                    <a:pt x="109832" y="961117"/>
                    <a:pt x="118806" y="814821"/>
                  </a:cubicBezTo>
                  <a:cubicBezTo>
                    <a:pt x="126064" y="696637"/>
                    <a:pt x="132706" y="576936"/>
                    <a:pt x="123945" y="458575"/>
                  </a:cubicBezTo>
                  <a:cubicBezTo>
                    <a:pt x="115293" y="341815"/>
                    <a:pt x="89112" y="211436"/>
                    <a:pt x="45019" y="102847"/>
                  </a:cubicBezTo>
                  <a:cubicBezTo>
                    <a:pt x="33512" y="74511"/>
                    <a:pt x="19246" y="49036"/>
                    <a:pt x="5206" y="22101"/>
                  </a:cubicBezTo>
                  <a:cubicBezTo>
                    <a:pt x="518" y="13102"/>
                    <a:pt x="-1777" y="9449"/>
                    <a:pt x="1523" y="-7"/>
                  </a:cubicBezTo>
                  <a:close/>
                </a:path>
              </a:pathLst>
            </a:custGeom>
            <a:solidFill>
              <a:srgbClr val="F8AD9D"/>
            </a:solidFill>
            <a:ln w="6089" cap="flat">
              <a:noFill/>
              <a:prstDash val="solid"/>
              <a:miter/>
            </a:ln>
          </p:spPr>
          <p:txBody>
            <a:bodyPr rtlCol="0" anchor="ctr"/>
            <a:lstStyle/>
            <a:p>
              <a:endParaRPr lang="it-IT"/>
            </a:p>
          </p:txBody>
        </p:sp>
        <p:sp>
          <p:nvSpPr>
            <p:cNvPr id="33" name="Figura a mano libera: forma 32">
              <a:extLst>
                <a:ext uri="{FF2B5EF4-FFF2-40B4-BE49-F238E27FC236}">
                  <a16:creationId xmlns:a16="http://schemas.microsoft.com/office/drawing/2014/main" id="{897F087E-E802-FCF1-18B6-B0C3F9424474}"/>
                </a:ext>
              </a:extLst>
            </p:cNvPr>
            <p:cNvSpPr/>
            <p:nvPr/>
          </p:nvSpPr>
          <p:spPr>
            <a:xfrm>
              <a:off x="5576995" y="3854533"/>
              <a:ext cx="1390197" cy="970517"/>
            </a:xfrm>
            <a:custGeom>
              <a:avLst/>
              <a:gdLst>
                <a:gd name="connsiteX0" fmla="*/ 1390186 w 1390197"/>
                <a:gd name="connsiteY0" fmla="*/ 815283 h 970517"/>
                <a:gd name="connsiteX1" fmla="*/ 1252494 w 1390197"/>
                <a:gd name="connsiteY1" fmla="*/ 897265 h 970517"/>
                <a:gd name="connsiteX2" fmla="*/ 955337 w 1390197"/>
                <a:gd name="connsiteY2" fmla="*/ 965712 h 970517"/>
                <a:gd name="connsiteX3" fmla="*/ 837621 w 1390197"/>
                <a:gd name="connsiteY3" fmla="*/ 960750 h 970517"/>
                <a:gd name="connsiteX4" fmla="*/ 773564 w 1390197"/>
                <a:gd name="connsiteY4" fmla="*/ 941511 h 970517"/>
                <a:gd name="connsiteX5" fmla="*/ 720843 w 1390197"/>
                <a:gd name="connsiteY5" fmla="*/ 915866 h 970517"/>
                <a:gd name="connsiteX6" fmla="*/ 696824 w 1390197"/>
                <a:gd name="connsiteY6" fmla="*/ 904553 h 970517"/>
                <a:gd name="connsiteX7" fmla="*/ 653321 w 1390197"/>
                <a:gd name="connsiteY7" fmla="*/ 926460 h 970517"/>
                <a:gd name="connsiteX8" fmla="*/ 529493 w 1390197"/>
                <a:gd name="connsiteY8" fmla="*/ 966468 h 970517"/>
                <a:gd name="connsiteX9" fmla="*/ 421689 w 1390197"/>
                <a:gd name="connsiteY9" fmla="*/ 969451 h 970517"/>
                <a:gd name="connsiteX10" fmla="*/ 96002 w 1390197"/>
                <a:gd name="connsiteY10" fmla="*/ 893783 h 970517"/>
                <a:gd name="connsiteX11" fmla="*/ 32041 w 1390197"/>
                <a:gd name="connsiteY11" fmla="*/ 864302 h 970517"/>
                <a:gd name="connsiteX12" fmla="*/ 52 w 1390197"/>
                <a:gd name="connsiteY12" fmla="*/ 802905 h 970517"/>
                <a:gd name="connsiteX13" fmla="*/ 22726 w 1390197"/>
                <a:gd name="connsiteY13" fmla="*/ 743219 h 970517"/>
                <a:gd name="connsiteX14" fmla="*/ 87386 w 1390197"/>
                <a:gd name="connsiteY14" fmla="*/ 716673 h 970517"/>
                <a:gd name="connsiteX15" fmla="*/ 185095 w 1390197"/>
                <a:gd name="connsiteY15" fmla="*/ 758690 h 970517"/>
                <a:gd name="connsiteX16" fmla="*/ 469898 w 1390197"/>
                <a:gd name="connsiteY16" fmla="*/ 810017 h 970517"/>
                <a:gd name="connsiteX17" fmla="*/ 613113 w 1390197"/>
                <a:gd name="connsiteY17" fmla="*/ 751360 h 970517"/>
                <a:gd name="connsiteX18" fmla="*/ 613630 w 1390197"/>
                <a:gd name="connsiteY18" fmla="*/ 627446 h 970517"/>
                <a:gd name="connsiteX19" fmla="*/ 605721 w 1390197"/>
                <a:gd name="connsiteY19" fmla="*/ 556332 h 970517"/>
                <a:gd name="connsiteX20" fmla="*/ 604236 w 1390197"/>
                <a:gd name="connsiteY20" fmla="*/ 553227 h 970517"/>
                <a:gd name="connsiteX21" fmla="*/ 485448 w 1390197"/>
                <a:gd name="connsiteY21" fmla="*/ 473668 h 970517"/>
                <a:gd name="connsiteX22" fmla="*/ 421348 w 1390197"/>
                <a:gd name="connsiteY22" fmla="*/ 439864 h 970517"/>
                <a:gd name="connsiteX23" fmla="*/ 359331 w 1390197"/>
                <a:gd name="connsiteY23" fmla="*/ 376574 h 970517"/>
                <a:gd name="connsiteX24" fmla="*/ 323061 w 1390197"/>
                <a:gd name="connsiteY24" fmla="*/ 213553 h 970517"/>
                <a:gd name="connsiteX25" fmla="*/ 434250 w 1390197"/>
                <a:gd name="connsiteY25" fmla="*/ 39032 h 970517"/>
                <a:gd name="connsiteX26" fmla="*/ 521225 w 1390197"/>
                <a:gd name="connsiteY26" fmla="*/ 3420 h 970517"/>
                <a:gd name="connsiteX27" fmla="*/ 594707 w 1390197"/>
                <a:gd name="connsiteY27" fmla="*/ 102 h 970517"/>
                <a:gd name="connsiteX28" fmla="*/ 716989 w 1390197"/>
                <a:gd name="connsiteY28" fmla="*/ 108 h 970517"/>
                <a:gd name="connsiteX29" fmla="*/ 817937 w 1390197"/>
                <a:gd name="connsiteY29" fmla="*/ 498 h 970517"/>
                <a:gd name="connsiteX30" fmla="*/ 888449 w 1390197"/>
                <a:gd name="connsiteY30" fmla="*/ 4327 h 970517"/>
                <a:gd name="connsiteX31" fmla="*/ 1055786 w 1390197"/>
                <a:gd name="connsiteY31" fmla="*/ 129325 h 970517"/>
                <a:gd name="connsiteX32" fmla="*/ 1083568 w 1390197"/>
                <a:gd name="connsiteY32" fmla="*/ 290160 h 970517"/>
                <a:gd name="connsiteX33" fmla="*/ 1082064 w 1390197"/>
                <a:gd name="connsiteY33" fmla="*/ 295986 h 970517"/>
                <a:gd name="connsiteX34" fmla="*/ 918666 w 1390197"/>
                <a:gd name="connsiteY34" fmla="*/ 473522 h 970517"/>
                <a:gd name="connsiteX35" fmla="*/ 811447 w 1390197"/>
                <a:gd name="connsiteY35" fmla="*/ 534048 h 970517"/>
                <a:gd name="connsiteX36" fmla="*/ 793126 w 1390197"/>
                <a:gd name="connsiteY36" fmla="*/ 563358 h 970517"/>
                <a:gd name="connsiteX37" fmla="*/ 787117 w 1390197"/>
                <a:gd name="connsiteY37" fmla="*/ 625503 h 970517"/>
                <a:gd name="connsiteX38" fmla="*/ 787427 w 1390197"/>
                <a:gd name="connsiteY38" fmla="*/ 748175 h 970517"/>
                <a:gd name="connsiteX39" fmla="*/ 856490 w 1390197"/>
                <a:gd name="connsiteY39" fmla="*/ 800732 h 970517"/>
                <a:gd name="connsiteX40" fmla="*/ 984075 w 1390197"/>
                <a:gd name="connsiteY40" fmla="*/ 803009 h 970517"/>
                <a:gd name="connsiteX41" fmla="*/ 1279369 w 1390197"/>
                <a:gd name="connsiteY41" fmla="*/ 706207 h 970517"/>
                <a:gd name="connsiteX42" fmla="*/ 1309099 w 1390197"/>
                <a:gd name="connsiteY42" fmla="*/ 698846 h 970517"/>
                <a:gd name="connsiteX43" fmla="*/ 1364706 w 1390197"/>
                <a:gd name="connsiteY43" fmla="*/ 729240 h 970517"/>
                <a:gd name="connsiteX44" fmla="*/ 1390186 w 1390197"/>
                <a:gd name="connsiteY44" fmla="*/ 815283 h 97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90197" h="970517">
                  <a:moveTo>
                    <a:pt x="1390186" y="815283"/>
                  </a:moveTo>
                  <a:cubicBezTo>
                    <a:pt x="1356017" y="858414"/>
                    <a:pt x="1302371" y="877959"/>
                    <a:pt x="1252494" y="897265"/>
                  </a:cubicBezTo>
                  <a:cubicBezTo>
                    <a:pt x="1155004" y="934996"/>
                    <a:pt x="1060200" y="960415"/>
                    <a:pt x="955337" y="965712"/>
                  </a:cubicBezTo>
                  <a:cubicBezTo>
                    <a:pt x="916066" y="967697"/>
                    <a:pt x="876399" y="968130"/>
                    <a:pt x="837621" y="960750"/>
                  </a:cubicBezTo>
                  <a:cubicBezTo>
                    <a:pt x="815666" y="956574"/>
                    <a:pt x="794180" y="950144"/>
                    <a:pt x="773564" y="941511"/>
                  </a:cubicBezTo>
                  <a:cubicBezTo>
                    <a:pt x="755590" y="933979"/>
                    <a:pt x="737788" y="925486"/>
                    <a:pt x="720843" y="915866"/>
                  </a:cubicBezTo>
                  <a:cubicBezTo>
                    <a:pt x="714980" y="912541"/>
                    <a:pt x="703278" y="903609"/>
                    <a:pt x="696824" y="904553"/>
                  </a:cubicBezTo>
                  <a:cubicBezTo>
                    <a:pt x="686096" y="906130"/>
                    <a:pt x="664263" y="921485"/>
                    <a:pt x="653321" y="926460"/>
                  </a:cubicBezTo>
                  <a:cubicBezTo>
                    <a:pt x="613490" y="944579"/>
                    <a:pt x="573026" y="960123"/>
                    <a:pt x="529493" y="966468"/>
                  </a:cubicBezTo>
                  <a:cubicBezTo>
                    <a:pt x="493637" y="971698"/>
                    <a:pt x="457776" y="970797"/>
                    <a:pt x="421689" y="969451"/>
                  </a:cubicBezTo>
                  <a:cubicBezTo>
                    <a:pt x="306616" y="965152"/>
                    <a:pt x="201814" y="938594"/>
                    <a:pt x="96002" y="893783"/>
                  </a:cubicBezTo>
                  <a:cubicBezTo>
                    <a:pt x="76494" y="885521"/>
                    <a:pt x="48340" y="877745"/>
                    <a:pt x="32041" y="864302"/>
                  </a:cubicBezTo>
                  <a:cubicBezTo>
                    <a:pt x="13605" y="849105"/>
                    <a:pt x="1020" y="826919"/>
                    <a:pt x="52" y="802905"/>
                  </a:cubicBezTo>
                  <a:cubicBezTo>
                    <a:pt x="-843" y="780816"/>
                    <a:pt x="7669" y="759281"/>
                    <a:pt x="22726" y="743219"/>
                  </a:cubicBezTo>
                  <a:cubicBezTo>
                    <a:pt x="38623" y="726251"/>
                    <a:pt x="63732" y="714147"/>
                    <a:pt x="87386" y="716673"/>
                  </a:cubicBezTo>
                  <a:cubicBezTo>
                    <a:pt x="121312" y="720296"/>
                    <a:pt x="153763" y="745435"/>
                    <a:pt x="185095" y="758690"/>
                  </a:cubicBezTo>
                  <a:cubicBezTo>
                    <a:pt x="273574" y="796104"/>
                    <a:pt x="374114" y="811569"/>
                    <a:pt x="469898" y="810017"/>
                  </a:cubicBezTo>
                  <a:cubicBezTo>
                    <a:pt x="530223" y="809042"/>
                    <a:pt x="571583" y="795112"/>
                    <a:pt x="613113" y="751360"/>
                  </a:cubicBezTo>
                  <a:cubicBezTo>
                    <a:pt x="614952" y="710080"/>
                    <a:pt x="614306" y="668745"/>
                    <a:pt x="613630" y="627446"/>
                  </a:cubicBezTo>
                  <a:cubicBezTo>
                    <a:pt x="613265" y="605022"/>
                    <a:pt x="615171" y="577185"/>
                    <a:pt x="605721" y="556332"/>
                  </a:cubicBezTo>
                  <a:lnTo>
                    <a:pt x="604236" y="553227"/>
                  </a:lnTo>
                  <a:cubicBezTo>
                    <a:pt x="584302" y="508378"/>
                    <a:pt x="526674" y="490588"/>
                    <a:pt x="485448" y="473668"/>
                  </a:cubicBezTo>
                  <a:cubicBezTo>
                    <a:pt x="463073" y="464493"/>
                    <a:pt x="441459" y="453338"/>
                    <a:pt x="421348" y="439864"/>
                  </a:cubicBezTo>
                  <a:cubicBezTo>
                    <a:pt x="396909" y="423492"/>
                    <a:pt x="376165" y="400557"/>
                    <a:pt x="359331" y="376574"/>
                  </a:cubicBezTo>
                  <a:cubicBezTo>
                    <a:pt x="325405" y="328262"/>
                    <a:pt x="312455" y="272076"/>
                    <a:pt x="323061" y="213553"/>
                  </a:cubicBezTo>
                  <a:cubicBezTo>
                    <a:pt x="334757" y="148997"/>
                    <a:pt x="379502" y="75520"/>
                    <a:pt x="434250" y="39032"/>
                  </a:cubicBezTo>
                  <a:cubicBezTo>
                    <a:pt x="460345" y="21637"/>
                    <a:pt x="490258" y="8790"/>
                    <a:pt x="521225" y="3420"/>
                  </a:cubicBezTo>
                  <a:cubicBezTo>
                    <a:pt x="545067" y="-720"/>
                    <a:pt x="570566" y="248"/>
                    <a:pt x="594707" y="102"/>
                  </a:cubicBezTo>
                  <a:cubicBezTo>
                    <a:pt x="635464" y="-142"/>
                    <a:pt x="676233" y="16"/>
                    <a:pt x="716989" y="108"/>
                  </a:cubicBezTo>
                  <a:cubicBezTo>
                    <a:pt x="750640" y="181"/>
                    <a:pt x="784286" y="297"/>
                    <a:pt x="817937" y="498"/>
                  </a:cubicBezTo>
                  <a:cubicBezTo>
                    <a:pt x="841488" y="638"/>
                    <a:pt x="865294" y="-574"/>
                    <a:pt x="888449" y="4327"/>
                  </a:cubicBezTo>
                  <a:cubicBezTo>
                    <a:pt x="952871" y="17953"/>
                    <a:pt x="1021172" y="74503"/>
                    <a:pt x="1055786" y="129325"/>
                  </a:cubicBezTo>
                  <a:cubicBezTo>
                    <a:pt x="1084664" y="175050"/>
                    <a:pt x="1096853" y="237463"/>
                    <a:pt x="1083568" y="290160"/>
                  </a:cubicBezTo>
                  <a:lnTo>
                    <a:pt x="1082064" y="295986"/>
                  </a:lnTo>
                  <a:cubicBezTo>
                    <a:pt x="1060413" y="383326"/>
                    <a:pt x="999558" y="439730"/>
                    <a:pt x="918666" y="473522"/>
                  </a:cubicBezTo>
                  <a:cubicBezTo>
                    <a:pt x="880460" y="489486"/>
                    <a:pt x="840672" y="503367"/>
                    <a:pt x="811447" y="534048"/>
                  </a:cubicBezTo>
                  <a:cubicBezTo>
                    <a:pt x="803270" y="542633"/>
                    <a:pt x="796609" y="551881"/>
                    <a:pt x="793126" y="563358"/>
                  </a:cubicBezTo>
                  <a:cubicBezTo>
                    <a:pt x="787288" y="582586"/>
                    <a:pt x="787702" y="605606"/>
                    <a:pt x="787117" y="625503"/>
                  </a:cubicBezTo>
                  <a:cubicBezTo>
                    <a:pt x="785905" y="666358"/>
                    <a:pt x="786855" y="707309"/>
                    <a:pt x="787427" y="748175"/>
                  </a:cubicBezTo>
                  <a:cubicBezTo>
                    <a:pt x="806052" y="772962"/>
                    <a:pt x="827131" y="789839"/>
                    <a:pt x="856490" y="800732"/>
                  </a:cubicBezTo>
                  <a:cubicBezTo>
                    <a:pt x="897326" y="815892"/>
                    <a:pt x="942125" y="809737"/>
                    <a:pt x="984075" y="803009"/>
                  </a:cubicBezTo>
                  <a:cubicBezTo>
                    <a:pt x="1089078" y="786174"/>
                    <a:pt x="1182951" y="749789"/>
                    <a:pt x="1279369" y="706207"/>
                  </a:cubicBezTo>
                  <a:lnTo>
                    <a:pt x="1309099" y="698846"/>
                  </a:lnTo>
                  <a:cubicBezTo>
                    <a:pt x="1333648" y="702024"/>
                    <a:pt x="1348967" y="709714"/>
                    <a:pt x="1364706" y="729240"/>
                  </a:cubicBezTo>
                  <a:cubicBezTo>
                    <a:pt x="1385516" y="755062"/>
                    <a:pt x="1389979" y="783446"/>
                    <a:pt x="1390186" y="815283"/>
                  </a:cubicBezTo>
                  <a:close/>
                </a:path>
              </a:pathLst>
            </a:custGeom>
            <a:solidFill>
              <a:srgbClr val="494E62"/>
            </a:solidFill>
            <a:ln w="6089" cap="flat">
              <a:noFill/>
              <a:prstDash val="solid"/>
              <a:miter/>
            </a:ln>
          </p:spPr>
          <p:txBody>
            <a:bodyPr rtlCol="0" anchor="ctr"/>
            <a:lstStyle/>
            <a:p>
              <a:endParaRPr lang="it-IT"/>
            </a:p>
          </p:txBody>
        </p:sp>
        <p:sp>
          <p:nvSpPr>
            <p:cNvPr id="34" name="Figura a mano libera: forma 33">
              <a:extLst>
                <a:ext uri="{FF2B5EF4-FFF2-40B4-BE49-F238E27FC236}">
                  <a16:creationId xmlns:a16="http://schemas.microsoft.com/office/drawing/2014/main" id="{B657389A-8481-6C06-418E-DE150CA6B497}"/>
                </a:ext>
              </a:extLst>
            </p:cNvPr>
            <p:cNvSpPr/>
            <p:nvPr/>
          </p:nvSpPr>
          <p:spPr>
            <a:xfrm>
              <a:off x="6064466" y="4017790"/>
              <a:ext cx="431043" cy="251643"/>
            </a:xfrm>
            <a:custGeom>
              <a:avLst/>
              <a:gdLst>
                <a:gd name="connsiteX0" fmla="*/ 81410 w 431043"/>
                <a:gd name="connsiteY0" fmla="*/ 2854 h 251643"/>
                <a:gd name="connsiteX1" fmla="*/ 249655 w 431043"/>
                <a:gd name="connsiteY1" fmla="*/ 1886 h 251643"/>
                <a:gd name="connsiteX2" fmla="*/ 370159 w 431043"/>
                <a:gd name="connsiteY2" fmla="*/ 6501 h 251643"/>
                <a:gd name="connsiteX3" fmla="*/ 427738 w 431043"/>
                <a:gd name="connsiteY3" fmla="*/ 62631 h 251643"/>
                <a:gd name="connsiteX4" fmla="*/ 425644 w 431043"/>
                <a:gd name="connsiteY4" fmla="*/ 105361 h 251643"/>
                <a:gd name="connsiteX5" fmla="*/ 285638 w 431043"/>
                <a:gd name="connsiteY5" fmla="*/ 190618 h 251643"/>
                <a:gd name="connsiteX6" fmla="*/ 215443 w 431043"/>
                <a:gd name="connsiteY6" fmla="*/ 251619 h 251643"/>
                <a:gd name="connsiteX7" fmla="*/ 98111 w 431043"/>
                <a:gd name="connsiteY7" fmla="*/ 172274 h 251643"/>
                <a:gd name="connsiteX8" fmla="*/ 38870 w 431043"/>
                <a:gd name="connsiteY8" fmla="*/ 148054 h 251643"/>
                <a:gd name="connsiteX9" fmla="*/ 1194 w 431043"/>
                <a:gd name="connsiteY9" fmla="*/ 100764 h 251643"/>
                <a:gd name="connsiteX10" fmla="*/ 13164 w 431043"/>
                <a:gd name="connsiteY10" fmla="*/ 46381 h 251643"/>
                <a:gd name="connsiteX11" fmla="*/ 81410 w 431043"/>
                <a:gd name="connsiteY11" fmla="*/ 2854 h 2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1043" h="251643">
                  <a:moveTo>
                    <a:pt x="81410" y="2854"/>
                  </a:moveTo>
                  <a:cubicBezTo>
                    <a:pt x="136712" y="-1079"/>
                    <a:pt x="194139" y="1862"/>
                    <a:pt x="249655" y="1886"/>
                  </a:cubicBezTo>
                  <a:cubicBezTo>
                    <a:pt x="284402" y="1898"/>
                    <a:pt x="337853" y="-4677"/>
                    <a:pt x="370159" y="6501"/>
                  </a:cubicBezTo>
                  <a:cubicBezTo>
                    <a:pt x="394994" y="15098"/>
                    <a:pt x="417655" y="38655"/>
                    <a:pt x="427738" y="62631"/>
                  </a:cubicBezTo>
                  <a:cubicBezTo>
                    <a:pt x="433352" y="75990"/>
                    <a:pt x="431215" y="92362"/>
                    <a:pt x="425644" y="105361"/>
                  </a:cubicBezTo>
                  <a:cubicBezTo>
                    <a:pt x="404316" y="155134"/>
                    <a:pt x="330693" y="170764"/>
                    <a:pt x="285638" y="190618"/>
                  </a:cubicBezTo>
                  <a:cubicBezTo>
                    <a:pt x="255780" y="205870"/>
                    <a:pt x="237399" y="227302"/>
                    <a:pt x="215443" y="251619"/>
                  </a:cubicBezTo>
                  <a:cubicBezTo>
                    <a:pt x="179947" y="216860"/>
                    <a:pt x="144853" y="189589"/>
                    <a:pt x="98111" y="172274"/>
                  </a:cubicBezTo>
                  <a:cubicBezTo>
                    <a:pt x="78366" y="164955"/>
                    <a:pt x="57080" y="158806"/>
                    <a:pt x="38870" y="148054"/>
                  </a:cubicBezTo>
                  <a:cubicBezTo>
                    <a:pt x="21779" y="137959"/>
                    <a:pt x="5090" y="120960"/>
                    <a:pt x="1194" y="100764"/>
                  </a:cubicBezTo>
                  <a:cubicBezTo>
                    <a:pt x="-2484" y="81670"/>
                    <a:pt x="2460" y="62333"/>
                    <a:pt x="13164" y="46381"/>
                  </a:cubicBezTo>
                  <a:cubicBezTo>
                    <a:pt x="29621" y="21838"/>
                    <a:pt x="52983" y="8492"/>
                    <a:pt x="81410" y="2854"/>
                  </a:cubicBezTo>
                  <a:close/>
                </a:path>
              </a:pathLst>
            </a:custGeom>
            <a:solidFill>
              <a:srgbClr val="FFDAB9"/>
            </a:solidFill>
            <a:ln w="6089" cap="flat">
              <a:noFill/>
              <a:prstDash val="solid"/>
              <a:miter/>
            </a:ln>
          </p:spPr>
          <p:txBody>
            <a:bodyPr rtlCol="0" anchor="ctr"/>
            <a:lstStyle/>
            <a:p>
              <a:endParaRPr lang="it-IT"/>
            </a:p>
          </p:txBody>
        </p:sp>
      </p:grpSp>
      <p:sp>
        <p:nvSpPr>
          <p:cNvPr id="35" name="Figura a mano libera: forma 34">
            <a:extLst>
              <a:ext uri="{FF2B5EF4-FFF2-40B4-BE49-F238E27FC236}">
                <a16:creationId xmlns:a16="http://schemas.microsoft.com/office/drawing/2014/main" id="{13CD8F28-9260-B7FF-D6F9-02DE99F22131}"/>
              </a:ext>
            </a:extLst>
          </p:cNvPr>
          <p:cNvSpPr/>
          <p:nvPr/>
        </p:nvSpPr>
        <p:spPr>
          <a:xfrm>
            <a:off x="11225721" y="755011"/>
            <a:ext cx="801550" cy="79084"/>
          </a:xfrm>
          <a:custGeom>
            <a:avLst/>
            <a:gdLst>
              <a:gd name="connsiteX0" fmla="*/ 112223 w 3303292"/>
              <a:gd name="connsiteY0" fmla="*/ 317845 h 489935"/>
              <a:gd name="connsiteX1" fmla="*/ 112223 w 3303292"/>
              <a:gd name="connsiteY1" fmla="*/ 317845 h 489935"/>
              <a:gd name="connsiteX2" fmla="*/ 76699 w 3303292"/>
              <a:gd name="connsiteY2" fmla="*/ 317845 h 489935"/>
              <a:gd name="connsiteX3" fmla="*/ 76699 w 3303292"/>
              <a:gd name="connsiteY3" fmla="*/ 321617 h 489935"/>
              <a:gd name="connsiteX4" fmla="*/ 84174 w 3303292"/>
              <a:gd name="connsiteY4" fmla="*/ 483877 h 489935"/>
              <a:gd name="connsiteX5" fmla="*/ 507 w 3303292"/>
              <a:gd name="connsiteY5" fmla="*/ 483877 h 489935"/>
              <a:gd name="connsiteX6" fmla="*/ 8050 w 3303292"/>
              <a:gd name="connsiteY6" fmla="*/ 332178 h 489935"/>
              <a:gd name="connsiteX7" fmla="*/ 507 w 3303292"/>
              <a:gd name="connsiteY7" fmla="*/ 53263 h 489935"/>
              <a:gd name="connsiteX8" fmla="*/ 135952 w 3303292"/>
              <a:gd name="connsiteY8" fmla="*/ 53263 h 489935"/>
              <a:gd name="connsiteX9" fmla="*/ 231415 w 3303292"/>
              <a:gd name="connsiteY9" fmla="*/ 85701 h 489935"/>
              <a:gd name="connsiteX10" fmla="*/ 267009 w 3303292"/>
              <a:gd name="connsiteY10" fmla="*/ 171838 h 489935"/>
              <a:gd name="connsiteX11" fmla="*/ 267009 w 3303292"/>
              <a:gd name="connsiteY11" fmla="*/ 171838 h 489935"/>
              <a:gd name="connsiteX12" fmla="*/ 246092 w 3303292"/>
              <a:gd name="connsiteY12" fmla="*/ 245767 h 489935"/>
              <a:gd name="connsiteX13" fmla="*/ 189650 w 3303292"/>
              <a:gd name="connsiteY13" fmla="*/ 298505 h 489935"/>
              <a:gd name="connsiteX14" fmla="*/ 189650 w 3303292"/>
              <a:gd name="connsiteY14" fmla="*/ 298505 h 489935"/>
              <a:gd name="connsiteX15" fmla="*/ 298212 w 3303292"/>
              <a:gd name="connsiteY15" fmla="*/ 452056 h 489935"/>
              <a:gd name="connsiteX16" fmla="*/ 222706 w 3303292"/>
              <a:gd name="connsiteY16" fmla="*/ 490735 h 489935"/>
              <a:gd name="connsiteX17" fmla="*/ 125322 w 3303292"/>
              <a:gd name="connsiteY17" fmla="*/ 317227 h 489935"/>
              <a:gd name="connsiteX18" fmla="*/ 112223 w 3303292"/>
              <a:gd name="connsiteY18" fmla="*/ 317845 h 489935"/>
              <a:gd name="connsiteX19" fmla="*/ 113458 w 3303292"/>
              <a:gd name="connsiteY19" fmla="*/ 116288 h 489935"/>
              <a:gd name="connsiteX20" fmla="*/ 113458 w 3303292"/>
              <a:gd name="connsiteY20" fmla="*/ 116288 h 489935"/>
              <a:gd name="connsiteX21" fmla="*/ 82940 w 3303292"/>
              <a:gd name="connsiteY21" fmla="*/ 116288 h 489935"/>
              <a:gd name="connsiteX22" fmla="*/ 78551 w 3303292"/>
              <a:gd name="connsiteY22" fmla="*/ 257289 h 489935"/>
              <a:gd name="connsiteX23" fmla="*/ 121002 w 3303292"/>
              <a:gd name="connsiteY23" fmla="*/ 257289 h 489935"/>
              <a:gd name="connsiteX24" fmla="*/ 169351 w 3303292"/>
              <a:gd name="connsiteY24" fmla="*/ 236715 h 489935"/>
              <a:gd name="connsiteX25" fmla="*/ 186496 w 3303292"/>
              <a:gd name="connsiteY25" fmla="*/ 178079 h 489935"/>
              <a:gd name="connsiteX26" fmla="*/ 186496 w 3303292"/>
              <a:gd name="connsiteY26" fmla="*/ 178079 h 489935"/>
              <a:gd name="connsiteX27" fmla="*/ 113458 w 3303292"/>
              <a:gd name="connsiteY27" fmla="*/ 116288 h 489935"/>
              <a:gd name="connsiteX28" fmla="*/ 410547 w 3303292"/>
              <a:gd name="connsiteY28" fmla="*/ 483877 h 489935"/>
              <a:gd name="connsiteX29" fmla="*/ 350333 w 3303292"/>
              <a:gd name="connsiteY29" fmla="*/ 460422 h 489935"/>
              <a:gd name="connsiteX30" fmla="*/ 326947 w 3303292"/>
              <a:gd name="connsiteY30" fmla="*/ 397397 h 489935"/>
              <a:gd name="connsiteX31" fmla="*/ 363089 w 3303292"/>
              <a:gd name="connsiteY31" fmla="*/ 328749 h 489935"/>
              <a:gd name="connsiteX32" fmla="*/ 451146 w 3303292"/>
              <a:gd name="connsiteY32" fmla="*/ 299740 h 489935"/>
              <a:gd name="connsiteX33" fmla="*/ 451146 w 3303292"/>
              <a:gd name="connsiteY33" fmla="*/ 299740 h 489935"/>
              <a:gd name="connsiteX34" fmla="*/ 493528 w 3303292"/>
              <a:gd name="connsiteY34" fmla="*/ 299740 h 489935"/>
              <a:gd name="connsiteX35" fmla="*/ 493528 w 3303292"/>
              <a:gd name="connsiteY35" fmla="*/ 289110 h 489935"/>
              <a:gd name="connsiteX36" fmla="*/ 481047 w 3303292"/>
              <a:gd name="connsiteY36" fmla="*/ 247344 h 489935"/>
              <a:gd name="connsiteX37" fmla="*/ 434275 w 3303292"/>
              <a:gd name="connsiteY37" fmla="*/ 236097 h 489935"/>
              <a:gd name="connsiteX38" fmla="*/ 434275 w 3303292"/>
              <a:gd name="connsiteY38" fmla="*/ 236097 h 489935"/>
              <a:gd name="connsiteX39" fmla="*/ 400260 w 3303292"/>
              <a:gd name="connsiteY39" fmla="*/ 241995 h 489935"/>
              <a:gd name="connsiteX40" fmla="*/ 356231 w 3303292"/>
              <a:gd name="connsiteY40" fmla="*/ 260443 h 489935"/>
              <a:gd name="connsiteX41" fmla="*/ 356231 w 3303292"/>
              <a:gd name="connsiteY41" fmla="*/ 260443 h 489935"/>
              <a:gd name="connsiteX42" fmla="*/ 338126 w 3303292"/>
              <a:gd name="connsiteY42" fmla="*/ 211134 h 489935"/>
              <a:gd name="connsiteX43" fmla="*/ 403346 w 3303292"/>
              <a:gd name="connsiteY43" fmla="*/ 177461 h 489935"/>
              <a:gd name="connsiteX44" fmla="*/ 466713 w 3303292"/>
              <a:gd name="connsiteY44" fmla="*/ 162442 h 489935"/>
              <a:gd name="connsiteX45" fmla="*/ 466713 w 3303292"/>
              <a:gd name="connsiteY45" fmla="*/ 162442 h 489935"/>
              <a:gd name="connsiteX46" fmla="*/ 564714 w 3303292"/>
              <a:gd name="connsiteY46" fmla="*/ 257289 h 489935"/>
              <a:gd name="connsiteX47" fmla="*/ 564714 w 3303292"/>
              <a:gd name="connsiteY47" fmla="*/ 257289 h 489935"/>
              <a:gd name="connsiteX48" fmla="*/ 564714 w 3303292"/>
              <a:gd name="connsiteY48" fmla="*/ 379635 h 489935"/>
              <a:gd name="connsiteX49" fmla="*/ 586523 w 3303292"/>
              <a:gd name="connsiteY49" fmla="*/ 457611 h 489935"/>
              <a:gd name="connsiteX50" fmla="*/ 586523 w 3303292"/>
              <a:gd name="connsiteY50" fmla="*/ 457611 h 489935"/>
              <a:gd name="connsiteX51" fmla="*/ 520412 w 3303292"/>
              <a:gd name="connsiteY51" fmla="*/ 485729 h 489935"/>
              <a:gd name="connsiteX52" fmla="*/ 497300 w 3303292"/>
              <a:gd name="connsiteY52" fmla="*/ 432030 h 489935"/>
              <a:gd name="connsiteX53" fmla="*/ 497300 w 3303292"/>
              <a:gd name="connsiteY53" fmla="*/ 432030 h 489935"/>
              <a:gd name="connsiteX54" fmla="*/ 410547 w 3303292"/>
              <a:gd name="connsiteY54" fmla="*/ 483877 h 489935"/>
              <a:gd name="connsiteX55" fmla="*/ 410547 w 3303292"/>
              <a:gd name="connsiteY55" fmla="*/ 483877 h 489935"/>
              <a:gd name="connsiteX56" fmla="*/ 436744 w 3303292"/>
              <a:gd name="connsiteY56" fmla="*/ 420166 h 489935"/>
              <a:gd name="connsiteX57" fmla="*/ 436744 w 3303292"/>
              <a:gd name="connsiteY57" fmla="*/ 420166 h 489935"/>
              <a:gd name="connsiteX58" fmla="*/ 493528 w 3303292"/>
              <a:gd name="connsiteY58" fmla="*/ 394586 h 489935"/>
              <a:gd name="connsiteX59" fmla="*/ 493528 w 3303292"/>
              <a:gd name="connsiteY59" fmla="*/ 394586 h 489935"/>
              <a:gd name="connsiteX60" fmla="*/ 493528 w 3303292"/>
              <a:gd name="connsiteY60" fmla="*/ 352820 h 489935"/>
              <a:gd name="connsiteX61" fmla="*/ 439899 w 3303292"/>
              <a:gd name="connsiteY61" fmla="*/ 345277 h 489935"/>
              <a:gd name="connsiteX62" fmla="*/ 439899 w 3303292"/>
              <a:gd name="connsiteY62" fmla="*/ 345277 h 489935"/>
              <a:gd name="connsiteX63" fmla="*/ 400534 w 3303292"/>
              <a:gd name="connsiteY63" fmla="*/ 380252 h 489935"/>
              <a:gd name="connsiteX64" fmla="*/ 400534 w 3303292"/>
              <a:gd name="connsiteY64" fmla="*/ 380252 h 489935"/>
              <a:gd name="connsiteX65" fmla="*/ 410547 w 3303292"/>
              <a:gd name="connsiteY65" fmla="*/ 409262 h 489935"/>
              <a:gd name="connsiteX66" fmla="*/ 436744 w 3303292"/>
              <a:gd name="connsiteY66" fmla="*/ 420166 h 489935"/>
              <a:gd name="connsiteX67" fmla="*/ 628974 w 3303292"/>
              <a:gd name="connsiteY67" fmla="*/ 181782 h 489935"/>
              <a:gd name="connsiteX68" fmla="*/ 665184 w 3303292"/>
              <a:gd name="connsiteY68" fmla="*/ 181782 h 489935"/>
              <a:gd name="connsiteX69" fmla="*/ 665184 w 3303292"/>
              <a:gd name="connsiteY69" fmla="*/ 113751 h 489935"/>
              <a:gd name="connsiteX70" fmla="*/ 749400 w 3303292"/>
              <a:gd name="connsiteY70" fmla="*/ 97566 h 489935"/>
              <a:gd name="connsiteX71" fmla="*/ 741308 w 3303292"/>
              <a:gd name="connsiteY71" fmla="*/ 181782 h 489935"/>
              <a:gd name="connsiteX72" fmla="*/ 816814 w 3303292"/>
              <a:gd name="connsiteY72" fmla="*/ 181782 h 489935"/>
              <a:gd name="connsiteX73" fmla="*/ 809956 w 3303292"/>
              <a:gd name="connsiteY73" fmla="*/ 232943 h 489935"/>
              <a:gd name="connsiteX74" fmla="*/ 738839 w 3303292"/>
              <a:gd name="connsiteY74" fmla="*/ 232943 h 489935"/>
              <a:gd name="connsiteX75" fmla="*/ 735684 w 3303292"/>
              <a:gd name="connsiteY75" fmla="*/ 363382 h 489935"/>
              <a:gd name="connsiteX76" fmla="*/ 741308 w 3303292"/>
              <a:gd name="connsiteY76" fmla="*/ 402404 h 489935"/>
              <a:gd name="connsiteX77" fmla="*/ 761882 w 3303292"/>
              <a:gd name="connsiteY77" fmla="*/ 412074 h 489935"/>
              <a:gd name="connsiteX78" fmla="*/ 801864 w 3303292"/>
              <a:gd name="connsiteY78" fmla="*/ 405216 h 489935"/>
              <a:gd name="connsiteX79" fmla="*/ 801864 w 3303292"/>
              <a:gd name="connsiteY79" fmla="*/ 405216 h 489935"/>
              <a:gd name="connsiteX80" fmla="*/ 805567 w 3303292"/>
              <a:gd name="connsiteY80" fmla="*/ 449518 h 489935"/>
              <a:gd name="connsiteX81" fmla="*/ 733215 w 3303292"/>
              <a:gd name="connsiteY81" fmla="*/ 483877 h 489935"/>
              <a:gd name="connsiteX82" fmla="*/ 682055 w 3303292"/>
              <a:gd name="connsiteY82" fmla="*/ 461108 h 489935"/>
              <a:gd name="connsiteX83" fmla="*/ 662029 w 3303292"/>
              <a:gd name="connsiteY83" fmla="*/ 401444 h 489935"/>
              <a:gd name="connsiteX84" fmla="*/ 662029 w 3303292"/>
              <a:gd name="connsiteY84" fmla="*/ 401444 h 489935"/>
              <a:gd name="connsiteX85" fmla="*/ 665801 w 3303292"/>
              <a:gd name="connsiteY85" fmla="*/ 331561 h 489935"/>
              <a:gd name="connsiteX86" fmla="*/ 665184 w 3303292"/>
              <a:gd name="connsiteY86" fmla="*/ 232943 h 489935"/>
              <a:gd name="connsiteX87" fmla="*/ 622116 w 3303292"/>
              <a:gd name="connsiteY87" fmla="*/ 232943 h 489935"/>
              <a:gd name="connsiteX88" fmla="*/ 628974 w 3303292"/>
              <a:gd name="connsiteY88" fmla="*/ 181782 h 489935"/>
              <a:gd name="connsiteX89" fmla="*/ 924759 w 3303292"/>
              <a:gd name="connsiteY89" fmla="*/ 483877 h 489935"/>
              <a:gd name="connsiteX90" fmla="*/ 864546 w 3303292"/>
              <a:gd name="connsiteY90" fmla="*/ 460422 h 489935"/>
              <a:gd name="connsiteX91" fmla="*/ 841160 w 3303292"/>
              <a:gd name="connsiteY91" fmla="*/ 397397 h 489935"/>
              <a:gd name="connsiteX92" fmla="*/ 877371 w 3303292"/>
              <a:gd name="connsiteY92" fmla="*/ 328749 h 489935"/>
              <a:gd name="connsiteX93" fmla="*/ 965359 w 3303292"/>
              <a:gd name="connsiteY93" fmla="*/ 299740 h 489935"/>
              <a:gd name="connsiteX94" fmla="*/ 965359 w 3303292"/>
              <a:gd name="connsiteY94" fmla="*/ 299740 h 489935"/>
              <a:gd name="connsiteX95" fmla="*/ 1007810 w 3303292"/>
              <a:gd name="connsiteY95" fmla="*/ 299740 h 489935"/>
              <a:gd name="connsiteX96" fmla="*/ 1007810 w 3303292"/>
              <a:gd name="connsiteY96" fmla="*/ 289110 h 489935"/>
              <a:gd name="connsiteX97" fmla="*/ 995328 w 3303292"/>
              <a:gd name="connsiteY97" fmla="*/ 247344 h 489935"/>
              <a:gd name="connsiteX98" fmla="*/ 948488 w 3303292"/>
              <a:gd name="connsiteY98" fmla="*/ 236097 h 489935"/>
              <a:gd name="connsiteX99" fmla="*/ 948488 w 3303292"/>
              <a:gd name="connsiteY99" fmla="*/ 236097 h 489935"/>
              <a:gd name="connsiteX100" fmla="*/ 914472 w 3303292"/>
              <a:gd name="connsiteY100" fmla="*/ 241995 h 489935"/>
              <a:gd name="connsiteX101" fmla="*/ 870513 w 3303292"/>
              <a:gd name="connsiteY101" fmla="*/ 260443 h 489935"/>
              <a:gd name="connsiteX102" fmla="*/ 870513 w 3303292"/>
              <a:gd name="connsiteY102" fmla="*/ 260443 h 489935"/>
              <a:gd name="connsiteX103" fmla="*/ 852407 w 3303292"/>
              <a:gd name="connsiteY103" fmla="*/ 211134 h 489935"/>
              <a:gd name="connsiteX104" fmla="*/ 917627 w 3303292"/>
              <a:gd name="connsiteY104" fmla="*/ 177461 h 489935"/>
              <a:gd name="connsiteX105" fmla="*/ 980926 w 3303292"/>
              <a:gd name="connsiteY105" fmla="*/ 162442 h 489935"/>
              <a:gd name="connsiteX106" fmla="*/ 980926 w 3303292"/>
              <a:gd name="connsiteY106" fmla="*/ 162442 h 489935"/>
              <a:gd name="connsiteX107" fmla="*/ 1078927 w 3303292"/>
              <a:gd name="connsiteY107" fmla="*/ 257289 h 489935"/>
              <a:gd name="connsiteX108" fmla="*/ 1078927 w 3303292"/>
              <a:gd name="connsiteY108" fmla="*/ 257289 h 489935"/>
              <a:gd name="connsiteX109" fmla="*/ 1078927 w 3303292"/>
              <a:gd name="connsiteY109" fmla="*/ 379635 h 489935"/>
              <a:gd name="connsiteX110" fmla="*/ 1100804 w 3303292"/>
              <a:gd name="connsiteY110" fmla="*/ 457611 h 489935"/>
              <a:gd name="connsiteX111" fmla="*/ 1100804 w 3303292"/>
              <a:gd name="connsiteY111" fmla="*/ 457611 h 489935"/>
              <a:gd name="connsiteX112" fmla="*/ 1034624 w 3303292"/>
              <a:gd name="connsiteY112" fmla="*/ 485729 h 489935"/>
              <a:gd name="connsiteX113" fmla="*/ 1011513 w 3303292"/>
              <a:gd name="connsiteY113" fmla="*/ 432030 h 489935"/>
              <a:gd name="connsiteX114" fmla="*/ 1011513 w 3303292"/>
              <a:gd name="connsiteY114" fmla="*/ 432030 h 489935"/>
              <a:gd name="connsiteX115" fmla="*/ 924759 w 3303292"/>
              <a:gd name="connsiteY115" fmla="*/ 483877 h 489935"/>
              <a:gd name="connsiteX116" fmla="*/ 924759 w 3303292"/>
              <a:gd name="connsiteY116" fmla="*/ 483877 h 489935"/>
              <a:gd name="connsiteX117" fmla="*/ 951025 w 3303292"/>
              <a:gd name="connsiteY117" fmla="*/ 420166 h 489935"/>
              <a:gd name="connsiteX118" fmla="*/ 951025 w 3303292"/>
              <a:gd name="connsiteY118" fmla="*/ 420166 h 489935"/>
              <a:gd name="connsiteX119" fmla="*/ 1007810 w 3303292"/>
              <a:gd name="connsiteY119" fmla="*/ 394586 h 489935"/>
              <a:gd name="connsiteX120" fmla="*/ 1007810 w 3303292"/>
              <a:gd name="connsiteY120" fmla="*/ 394586 h 489935"/>
              <a:gd name="connsiteX121" fmla="*/ 1007810 w 3303292"/>
              <a:gd name="connsiteY121" fmla="*/ 352820 h 489935"/>
              <a:gd name="connsiteX122" fmla="*/ 954112 w 3303292"/>
              <a:gd name="connsiteY122" fmla="*/ 345277 h 489935"/>
              <a:gd name="connsiteX123" fmla="*/ 954112 w 3303292"/>
              <a:gd name="connsiteY123" fmla="*/ 345277 h 489935"/>
              <a:gd name="connsiteX124" fmla="*/ 914815 w 3303292"/>
              <a:gd name="connsiteY124" fmla="*/ 380252 h 489935"/>
              <a:gd name="connsiteX125" fmla="*/ 914815 w 3303292"/>
              <a:gd name="connsiteY125" fmla="*/ 380252 h 489935"/>
              <a:gd name="connsiteX126" fmla="*/ 924759 w 3303292"/>
              <a:gd name="connsiteY126" fmla="*/ 409262 h 489935"/>
              <a:gd name="connsiteX127" fmla="*/ 951025 w 3303292"/>
              <a:gd name="connsiteY127" fmla="*/ 420166 h 489935"/>
              <a:gd name="connsiteX128" fmla="*/ 1143255 w 3303292"/>
              <a:gd name="connsiteY128" fmla="*/ 181782 h 489935"/>
              <a:gd name="connsiteX129" fmla="*/ 1179397 w 3303292"/>
              <a:gd name="connsiteY129" fmla="*/ 181782 h 489935"/>
              <a:gd name="connsiteX130" fmla="*/ 1179397 w 3303292"/>
              <a:gd name="connsiteY130" fmla="*/ 113751 h 489935"/>
              <a:gd name="connsiteX131" fmla="*/ 1263682 w 3303292"/>
              <a:gd name="connsiteY131" fmla="*/ 97566 h 489935"/>
              <a:gd name="connsiteX132" fmla="*/ 1255521 w 3303292"/>
              <a:gd name="connsiteY132" fmla="*/ 181782 h 489935"/>
              <a:gd name="connsiteX133" fmla="*/ 1331096 w 3303292"/>
              <a:gd name="connsiteY133" fmla="*/ 181782 h 489935"/>
              <a:gd name="connsiteX134" fmla="*/ 1324169 w 3303292"/>
              <a:gd name="connsiteY134" fmla="*/ 232943 h 489935"/>
              <a:gd name="connsiteX135" fmla="*/ 1253052 w 3303292"/>
              <a:gd name="connsiteY135" fmla="*/ 232943 h 489935"/>
              <a:gd name="connsiteX136" fmla="*/ 1249966 w 3303292"/>
              <a:gd name="connsiteY136" fmla="*/ 363382 h 489935"/>
              <a:gd name="connsiteX137" fmla="*/ 1255521 w 3303292"/>
              <a:gd name="connsiteY137" fmla="*/ 402404 h 489935"/>
              <a:gd name="connsiteX138" fmla="*/ 1276163 w 3303292"/>
              <a:gd name="connsiteY138" fmla="*/ 412074 h 489935"/>
              <a:gd name="connsiteX139" fmla="*/ 1316077 w 3303292"/>
              <a:gd name="connsiteY139" fmla="*/ 405216 h 489935"/>
              <a:gd name="connsiteX140" fmla="*/ 1316077 w 3303292"/>
              <a:gd name="connsiteY140" fmla="*/ 405216 h 489935"/>
              <a:gd name="connsiteX141" fmla="*/ 1319849 w 3303292"/>
              <a:gd name="connsiteY141" fmla="*/ 449518 h 489935"/>
              <a:gd name="connsiteX142" fmla="*/ 1247428 w 3303292"/>
              <a:gd name="connsiteY142" fmla="*/ 483877 h 489935"/>
              <a:gd name="connsiteX143" fmla="*/ 1196268 w 3303292"/>
              <a:gd name="connsiteY143" fmla="*/ 461108 h 489935"/>
              <a:gd name="connsiteX144" fmla="*/ 1176311 w 3303292"/>
              <a:gd name="connsiteY144" fmla="*/ 401444 h 489935"/>
              <a:gd name="connsiteX145" fmla="*/ 1176311 w 3303292"/>
              <a:gd name="connsiteY145" fmla="*/ 401444 h 489935"/>
              <a:gd name="connsiteX146" fmla="*/ 1180014 w 3303292"/>
              <a:gd name="connsiteY146" fmla="*/ 331561 h 489935"/>
              <a:gd name="connsiteX147" fmla="*/ 1179397 w 3303292"/>
              <a:gd name="connsiteY147" fmla="*/ 232943 h 489935"/>
              <a:gd name="connsiteX148" fmla="*/ 1136329 w 3303292"/>
              <a:gd name="connsiteY148" fmla="*/ 232943 h 489935"/>
              <a:gd name="connsiteX149" fmla="*/ 1143255 w 3303292"/>
              <a:gd name="connsiteY149" fmla="*/ 181782 h 489935"/>
              <a:gd name="connsiteX150" fmla="*/ 1357911 w 3303292"/>
              <a:gd name="connsiteY150" fmla="*/ 353438 h 489935"/>
              <a:gd name="connsiteX151" fmla="*/ 1400979 w 3303292"/>
              <a:gd name="connsiteY151" fmla="*/ 217992 h 489935"/>
              <a:gd name="connsiteX152" fmla="*/ 1501723 w 3303292"/>
              <a:gd name="connsiteY152" fmla="*/ 162442 h 489935"/>
              <a:gd name="connsiteX153" fmla="*/ 1591631 w 3303292"/>
              <a:gd name="connsiteY153" fmla="*/ 199887 h 489935"/>
              <a:gd name="connsiteX154" fmla="*/ 1623727 w 3303292"/>
              <a:gd name="connsiteY154" fmla="*/ 299122 h 489935"/>
              <a:gd name="connsiteX155" fmla="*/ 1623727 w 3303292"/>
              <a:gd name="connsiteY155" fmla="*/ 299122 h 489935"/>
              <a:gd name="connsiteX156" fmla="*/ 1582236 w 3303292"/>
              <a:gd name="connsiteY156" fmla="*/ 436145 h 489935"/>
              <a:gd name="connsiteX157" fmla="*/ 1477720 w 3303292"/>
              <a:gd name="connsiteY157" fmla="*/ 490735 h 489935"/>
              <a:gd name="connsiteX158" fmla="*/ 1477720 w 3303292"/>
              <a:gd name="connsiteY158" fmla="*/ 490735 h 489935"/>
              <a:gd name="connsiteX159" fmla="*/ 1391926 w 3303292"/>
              <a:gd name="connsiteY159" fmla="*/ 451713 h 489935"/>
              <a:gd name="connsiteX160" fmla="*/ 1357911 w 3303292"/>
              <a:gd name="connsiteY160" fmla="*/ 353438 h 489935"/>
              <a:gd name="connsiteX161" fmla="*/ 1357911 w 3303292"/>
              <a:gd name="connsiteY161" fmla="*/ 353438 h 489935"/>
              <a:gd name="connsiteX162" fmla="*/ 1553844 w 3303292"/>
              <a:gd name="connsiteY162" fmla="*/ 331561 h 489935"/>
              <a:gd name="connsiteX163" fmla="*/ 1553844 w 3303292"/>
              <a:gd name="connsiteY163" fmla="*/ 331561 h 489935"/>
              <a:gd name="connsiteX164" fmla="*/ 1492053 w 3303292"/>
              <a:gd name="connsiteY164" fmla="*/ 241104 h 489935"/>
              <a:gd name="connsiteX165" fmla="*/ 1492053 w 3303292"/>
              <a:gd name="connsiteY165" fmla="*/ 241104 h 489935"/>
              <a:gd name="connsiteX166" fmla="*/ 1427794 w 3303292"/>
              <a:gd name="connsiteY166" fmla="*/ 325937 h 489935"/>
              <a:gd name="connsiteX167" fmla="*/ 1427794 w 3303292"/>
              <a:gd name="connsiteY167" fmla="*/ 325937 h 489935"/>
              <a:gd name="connsiteX168" fmla="*/ 1445899 w 3303292"/>
              <a:gd name="connsiteY168" fmla="*/ 395203 h 489935"/>
              <a:gd name="connsiteX169" fmla="*/ 1493630 w 3303292"/>
              <a:gd name="connsiteY169" fmla="*/ 420166 h 489935"/>
              <a:gd name="connsiteX170" fmla="*/ 1538550 w 3303292"/>
              <a:gd name="connsiteY170" fmla="*/ 397397 h 489935"/>
              <a:gd name="connsiteX171" fmla="*/ 1553844 w 3303292"/>
              <a:gd name="connsiteY171" fmla="*/ 331561 h 489935"/>
              <a:gd name="connsiteX172" fmla="*/ 1752314 w 3303292"/>
              <a:gd name="connsiteY172" fmla="*/ 483877 h 489935"/>
              <a:gd name="connsiteX173" fmla="*/ 1752314 w 3303292"/>
              <a:gd name="connsiteY173" fmla="*/ 483877 h 489935"/>
              <a:gd name="connsiteX174" fmla="*/ 1697725 w 3303292"/>
              <a:gd name="connsiteY174" fmla="*/ 461726 h 489935"/>
              <a:gd name="connsiteX175" fmla="*/ 1676808 w 3303292"/>
              <a:gd name="connsiteY175" fmla="*/ 403364 h 489935"/>
              <a:gd name="connsiteX176" fmla="*/ 1676808 w 3303292"/>
              <a:gd name="connsiteY176" fmla="*/ 403364 h 489935"/>
              <a:gd name="connsiteX177" fmla="*/ 1680580 w 3303292"/>
              <a:gd name="connsiteY177" fmla="*/ 331561 h 489935"/>
              <a:gd name="connsiteX178" fmla="*/ 1673653 w 3303292"/>
              <a:gd name="connsiteY178" fmla="*/ 181782 h 489935"/>
              <a:gd name="connsiteX179" fmla="*/ 1757321 w 3303292"/>
              <a:gd name="connsiteY179" fmla="*/ 166214 h 489935"/>
              <a:gd name="connsiteX180" fmla="*/ 1749228 w 3303292"/>
              <a:gd name="connsiteY180" fmla="*/ 355907 h 489935"/>
              <a:gd name="connsiteX181" fmla="*/ 1758898 w 3303292"/>
              <a:gd name="connsiteY181" fmla="*/ 395203 h 489935"/>
              <a:gd name="connsiteX182" fmla="*/ 1789759 w 3303292"/>
              <a:gd name="connsiteY182" fmla="*/ 407684 h 489935"/>
              <a:gd name="connsiteX183" fmla="*/ 1848395 w 3303292"/>
              <a:gd name="connsiteY183" fmla="*/ 386493 h 489935"/>
              <a:gd name="connsiteX184" fmla="*/ 1848395 w 3303292"/>
              <a:gd name="connsiteY184" fmla="*/ 386493 h 489935"/>
              <a:gd name="connsiteX185" fmla="*/ 1848395 w 3303292"/>
              <a:gd name="connsiteY185" fmla="*/ 349049 h 489935"/>
              <a:gd name="connsiteX186" fmla="*/ 1841537 w 3303292"/>
              <a:gd name="connsiteY186" fmla="*/ 184937 h 489935"/>
              <a:gd name="connsiteX187" fmla="*/ 1925822 w 3303292"/>
              <a:gd name="connsiteY187" fmla="*/ 169300 h 489935"/>
              <a:gd name="connsiteX188" fmla="*/ 1918346 w 3303292"/>
              <a:gd name="connsiteY188" fmla="*/ 325320 h 489935"/>
              <a:gd name="connsiteX189" fmla="*/ 1918964 w 3303292"/>
              <a:gd name="connsiteY189" fmla="*/ 376481 h 489935"/>
              <a:gd name="connsiteX190" fmla="*/ 1939538 w 3303292"/>
              <a:gd name="connsiteY190" fmla="*/ 456993 h 489935"/>
              <a:gd name="connsiteX191" fmla="*/ 1939538 w 3303292"/>
              <a:gd name="connsiteY191" fmla="*/ 456993 h 489935"/>
              <a:gd name="connsiteX192" fmla="*/ 1874661 w 3303292"/>
              <a:gd name="connsiteY192" fmla="*/ 485729 h 489935"/>
              <a:gd name="connsiteX193" fmla="*/ 1849698 w 3303292"/>
              <a:gd name="connsiteY193" fmla="*/ 420852 h 489935"/>
              <a:gd name="connsiteX194" fmla="*/ 1849698 w 3303292"/>
              <a:gd name="connsiteY194" fmla="*/ 420852 h 489935"/>
              <a:gd name="connsiteX195" fmla="*/ 1752314 w 3303292"/>
              <a:gd name="connsiteY195" fmla="*/ 483877 h 489935"/>
              <a:gd name="connsiteX196" fmla="*/ 1995705 w 3303292"/>
              <a:gd name="connsiteY196" fmla="*/ 181782 h 489935"/>
              <a:gd name="connsiteX197" fmla="*/ 2079372 w 3303292"/>
              <a:gd name="connsiteY197" fmla="*/ 166214 h 489935"/>
              <a:gd name="connsiteX198" fmla="*/ 2071828 w 3303292"/>
              <a:gd name="connsiteY198" fmla="*/ 321617 h 489935"/>
              <a:gd name="connsiteX199" fmla="*/ 2078686 w 3303292"/>
              <a:gd name="connsiteY199" fmla="*/ 468241 h 489935"/>
              <a:gd name="connsiteX200" fmla="*/ 1995087 w 3303292"/>
              <a:gd name="connsiteY200" fmla="*/ 483877 h 489935"/>
              <a:gd name="connsiteX201" fmla="*/ 2002563 w 3303292"/>
              <a:gd name="connsiteY201" fmla="*/ 332178 h 489935"/>
              <a:gd name="connsiteX202" fmla="*/ 1995705 w 3303292"/>
              <a:gd name="connsiteY202" fmla="*/ 181782 h 489935"/>
              <a:gd name="connsiteX203" fmla="*/ 1991316 w 3303292"/>
              <a:gd name="connsiteY203" fmla="*/ 74797 h 489935"/>
              <a:gd name="connsiteX204" fmla="*/ 2007569 w 3303292"/>
              <a:gd name="connsiteY204" fmla="*/ 37352 h 489935"/>
              <a:gd name="connsiteX205" fmla="*/ 2045014 w 3303292"/>
              <a:gd name="connsiteY205" fmla="*/ 20756 h 489935"/>
              <a:gd name="connsiteX206" fmla="*/ 2077452 w 3303292"/>
              <a:gd name="connsiteY206" fmla="*/ 32346 h 489935"/>
              <a:gd name="connsiteX207" fmla="*/ 2088699 w 3303292"/>
              <a:gd name="connsiteY207" fmla="*/ 66979 h 489935"/>
              <a:gd name="connsiteX208" fmla="*/ 2072789 w 3303292"/>
              <a:gd name="connsiteY208" fmla="*/ 106618 h 489935"/>
              <a:gd name="connsiteX209" fmla="*/ 2035961 w 3303292"/>
              <a:gd name="connsiteY209" fmla="*/ 123146 h 489935"/>
              <a:gd name="connsiteX210" fmla="*/ 2003180 w 3303292"/>
              <a:gd name="connsiteY210" fmla="*/ 109430 h 489935"/>
              <a:gd name="connsiteX211" fmla="*/ 1991316 w 3303292"/>
              <a:gd name="connsiteY211" fmla="*/ 74797 h 489935"/>
              <a:gd name="connsiteX212" fmla="*/ 2148021 w 3303292"/>
              <a:gd name="connsiteY212" fmla="*/ 16436 h 489935"/>
              <a:gd name="connsiteX213" fmla="*/ 2233472 w 3303292"/>
              <a:gd name="connsiteY213" fmla="*/ 799 h 489935"/>
              <a:gd name="connsiteX214" fmla="*/ 2225379 w 3303292"/>
              <a:gd name="connsiteY214" fmla="*/ 321617 h 489935"/>
              <a:gd name="connsiteX215" fmla="*/ 2232237 w 3303292"/>
              <a:gd name="connsiteY215" fmla="*/ 468241 h 489935"/>
              <a:gd name="connsiteX216" fmla="*/ 2148021 w 3303292"/>
              <a:gd name="connsiteY216" fmla="*/ 483877 h 489935"/>
              <a:gd name="connsiteX217" fmla="*/ 2155496 w 3303292"/>
              <a:gd name="connsiteY217" fmla="*/ 332178 h 489935"/>
              <a:gd name="connsiteX218" fmla="*/ 2148021 w 3303292"/>
              <a:gd name="connsiteY218" fmla="*/ 16436 h 489935"/>
              <a:gd name="connsiteX219" fmla="*/ 2305892 w 3303292"/>
              <a:gd name="connsiteY219" fmla="*/ 16436 h 489935"/>
              <a:gd name="connsiteX220" fmla="*/ 2391411 w 3303292"/>
              <a:gd name="connsiteY220" fmla="*/ 799 h 489935"/>
              <a:gd name="connsiteX221" fmla="*/ 2383250 w 3303292"/>
              <a:gd name="connsiteY221" fmla="*/ 321617 h 489935"/>
              <a:gd name="connsiteX222" fmla="*/ 2390108 w 3303292"/>
              <a:gd name="connsiteY222" fmla="*/ 468241 h 489935"/>
              <a:gd name="connsiteX223" fmla="*/ 2305892 w 3303292"/>
              <a:gd name="connsiteY223" fmla="*/ 483877 h 489935"/>
              <a:gd name="connsiteX224" fmla="*/ 2313367 w 3303292"/>
              <a:gd name="connsiteY224" fmla="*/ 332178 h 489935"/>
              <a:gd name="connsiteX225" fmla="*/ 2305892 w 3303292"/>
              <a:gd name="connsiteY225" fmla="*/ 16436 h 489935"/>
              <a:gd name="connsiteX226" fmla="*/ 2576097 w 3303292"/>
              <a:gd name="connsiteY226" fmla="*/ 420166 h 489935"/>
              <a:gd name="connsiteX227" fmla="*/ 2576097 w 3303292"/>
              <a:gd name="connsiteY227" fmla="*/ 420166 h 489935"/>
              <a:gd name="connsiteX228" fmla="*/ 2614159 w 3303292"/>
              <a:gd name="connsiteY228" fmla="*/ 410839 h 489935"/>
              <a:gd name="connsiteX229" fmla="*/ 2645363 w 3303292"/>
              <a:gd name="connsiteY229" fmla="*/ 392117 h 489935"/>
              <a:gd name="connsiteX230" fmla="*/ 2645363 w 3303292"/>
              <a:gd name="connsiteY230" fmla="*/ 392117 h 489935"/>
              <a:gd name="connsiteX231" fmla="*/ 2656610 w 3303292"/>
              <a:gd name="connsiteY231" fmla="*/ 382721 h 489935"/>
              <a:gd name="connsiteX232" fmla="*/ 2685345 w 3303292"/>
              <a:gd name="connsiteY232" fmla="*/ 417697 h 489935"/>
              <a:gd name="connsiteX233" fmla="*/ 2665937 w 3303292"/>
              <a:gd name="connsiteY233" fmla="*/ 442043 h 489935"/>
              <a:gd name="connsiteX234" fmla="*/ 2639465 w 3303292"/>
              <a:gd name="connsiteY234" fmla="*/ 465429 h 489935"/>
              <a:gd name="connsiteX235" fmla="*/ 2603872 w 3303292"/>
              <a:gd name="connsiteY235" fmla="*/ 482917 h 489935"/>
              <a:gd name="connsiteX236" fmla="*/ 2557992 w 3303292"/>
              <a:gd name="connsiteY236" fmla="*/ 490735 h 489935"/>
              <a:gd name="connsiteX237" fmla="*/ 2557992 w 3303292"/>
              <a:gd name="connsiteY237" fmla="*/ 490735 h 489935"/>
              <a:gd name="connsiteX238" fmla="*/ 2475628 w 3303292"/>
              <a:gd name="connsiteY238" fmla="*/ 452330 h 489935"/>
              <a:gd name="connsiteX239" fmla="*/ 2443806 w 3303292"/>
              <a:gd name="connsiteY239" fmla="*/ 353438 h 489935"/>
              <a:gd name="connsiteX240" fmla="*/ 2443806 w 3303292"/>
              <a:gd name="connsiteY240" fmla="*/ 353438 h 489935"/>
              <a:gd name="connsiteX241" fmla="*/ 2488109 w 3303292"/>
              <a:gd name="connsiteY241" fmla="*/ 219844 h 489935"/>
              <a:gd name="connsiteX242" fmla="*/ 2591733 w 3303292"/>
              <a:gd name="connsiteY242" fmla="*/ 162442 h 489935"/>
              <a:gd name="connsiteX243" fmla="*/ 2591733 w 3303292"/>
              <a:gd name="connsiteY243" fmla="*/ 162442 h 489935"/>
              <a:gd name="connsiteX244" fmla="*/ 2662508 w 3303292"/>
              <a:gd name="connsiteY244" fmla="*/ 188023 h 489935"/>
              <a:gd name="connsiteX245" fmla="*/ 2687814 w 3303292"/>
              <a:gd name="connsiteY245" fmla="*/ 259826 h 489935"/>
              <a:gd name="connsiteX246" fmla="*/ 2687814 w 3303292"/>
              <a:gd name="connsiteY246" fmla="*/ 259826 h 489935"/>
              <a:gd name="connsiteX247" fmla="*/ 2678419 w 3303292"/>
              <a:gd name="connsiteY247" fmla="*/ 322234 h 489935"/>
              <a:gd name="connsiteX248" fmla="*/ 2678419 w 3303292"/>
              <a:gd name="connsiteY248" fmla="*/ 322234 h 489935"/>
              <a:gd name="connsiteX249" fmla="*/ 2665937 w 3303292"/>
              <a:gd name="connsiteY249" fmla="*/ 335333 h 489935"/>
              <a:gd name="connsiteX250" fmla="*/ 2509918 w 3303292"/>
              <a:gd name="connsiteY250" fmla="*/ 349666 h 489935"/>
              <a:gd name="connsiteX251" fmla="*/ 2576097 w 3303292"/>
              <a:gd name="connsiteY251" fmla="*/ 420166 h 489935"/>
              <a:gd name="connsiteX252" fmla="*/ 2576097 w 3303292"/>
              <a:gd name="connsiteY252" fmla="*/ 226702 h 489935"/>
              <a:gd name="connsiteX253" fmla="*/ 2576097 w 3303292"/>
              <a:gd name="connsiteY253" fmla="*/ 226702 h 489935"/>
              <a:gd name="connsiteX254" fmla="*/ 2529943 w 3303292"/>
              <a:gd name="connsiteY254" fmla="*/ 248922 h 489935"/>
              <a:gd name="connsiteX255" fmla="*/ 2508066 w 3303292"/>
              <a:gd name="connsiteY255" fmla="*/ 305363 h 489935"/>
              <a:gd name="connsiteX256" fmla="*/ 2508066 w 3303292"/>
              <a:gd name="connsiteY256" fmla="*/ 305363 h 489935"/>
              <a:gd name="connsiteX257" fmla="*/ 2614159 w 3303292"/>
              <a:gd name="connsiteY257" fmla="*/ 292264 h 489935"/>
              <a:gd name="connsiteX258" fmla="*/ 2616011 w 3303292"/>
              <a:gd name="connsiteY258" fmla="*/ 268536 h 489935"/>
              <a:gd name="connsiteX259" fmla="*/ 2616011 w 3303292"/>
              <a:gd name="connsiteY259" fmla="*/ 268536 h 489935"/>
              <a:gd name="connsiteX260" fmla="*/ 2576097 w 3303292"/>
              <a:gd name="connsiteY260" fmla="*/ 226702 h 489935"/>
              <a:gd name="connsiteX261" fmla="*/ 2900001 w 3303292"/>
              <a:gd name="connsiteY261" fmla="*/ 192412 h 489935"/>
              <a:gd name="connsiteX262" fmla="*/ 2900001 w 3303292"/>
              <a:gd name="connsiteY262" fmla="*/ 192412 h 489935"/>
              <a:gd name="connsiteX263" fmla="*/ 2857550 w 3303292"/>
              <a:gd name="connsiteY263" fmla="*/ 157436 h 489935"/>
              <a:gd name="connsiteX264" fmla="*/ 2857550 w 3303292"/>
              <a:gd name="connsiteY264" fmla="*/ 157436 h 489935"/>
              <a:gd name="connsiteX265" fmla="*/ 2799805 w 3303292"/>
              <a:gd name="connsiteY265" fmla="*/ 168409 h 489935"/>
              <a:gd name="connsiteX266" fmla="*/ 2749605 w 3303292"/>
              <a:gd name="connsiteY266" fmla="*/ 190560 h 489935"/>
              <a:gd name="connsiteX267" fmla="*/ 2749605 w 3303292"/>
              <a:gd name="connsiteY267" fmla="*/ 190560 h 489935"/>
              <a:gd name="connsiteX268" fmla="*/ 2731500 w 3303292"/>
              <a:gd name="connsiteY268" fmla="*/ 201121 h 489935"/>
              <a:gd name="connsiteX269" fmla="*/ 2748370 w 3303292"/>
              <a:gd name="connsiteY269" fmla="*/ 111899 h 489935"/>
              <a:gd name="connsiteX270" fmla="*/ 2807006 w 3303292"/>
              <a:gd name="connsiteY270" fmla="*/ 88513 h 489935"/>
              <a:gd name="connsiteX271" fmla="*/ 2867562 w 3303292"/>
              <a:gd name="connsiteY271" fmla="*/ 78226 h 489935"/>
              <a:gd name="connsiteX272" fmla="*/ 2867562 w 3303292"/>
              <a:gd name="connsiteY272" fmla="*/ 78226 h 489935"/>
              <a:gd name="connsiteX273" fmla="*/ 2952739 w 3303292"/>
              <a:gd name="connsiteY273" fmla="*/ 105384 h 489935"/>
              <a:gd name="connsiteX274" fmla="*/ 2984903 w 3303292"/>
              <a:gd name="connsiteY274" fmla="*/ 177461 h 489935"/>
              <a:gd name="connsiteX275" fmla="*/ 2984903 w 3303292"/>
              <a:gd name="connsiteY275" fmla="*/ 177461 h 489935"/>
              <a:gd name="connsiteX276" fmla="*/ 2921192 w 3303292"/>
              <a:gd name="connsiteY276" fmla="*/ 303511 h 489935"/>
              <a:gd name="connsiteX277" fmla="*/ 2921192 w 3303292"/>
              <a:gd name="connsiteY277" fmla="*/ 303511 h 489935"/>
              <a:gd name="connsiteX278" fmla="*/ 2812630 w 3303292"/>
              <a:gd name="connsiteY278" fmla="*/ 415845 h 489935"/>
              <a:gd name="connsiteX279" fmla="*/ 3007328 w 3303292"/>
              <a:gd name="connsiteY279" fmla="*/ 404598 h 489935"/>
              <a:gd name="connsiteX280" fmla="*/ 2996767 w 3303292"/>
              <a:gd name="connsiteY280" fmla="*/ 487580 h 489935"/>
              <a:gd name="connsiteX281" fmla="*/ 2866945 w 3303292"/>
              <a:gd name="connsiteY281" fmla="*/ 481957 h 489935"/>
              <a:gd name="connsiteX282" fmla="*/ 2719635 w 3303292"/>
              <a:gd name="connsiteY282" fmla="*/ 486346 h 489935"/>
              <a:gd name="connsiteX283" fmla="*/ 2729648 w 3303292"/>
              <a:gd name="connsiteY283" fmla="*/ 420852 h 489935"/>
              <a:gd name="connsiteX284" fmla="*/ 2860704 w 3303292"/>
              <a:gd name="connsiteY284" fmla="*/ 269770 h 489935"/>
              <a:gd name="connsiteX285" fmla="*/ 2900001 w 3303292"/>
              <a:gd name="connsiteY285" fmla="*/ 192412 h 489935"/>
              <a:gd name="connsiteX286" fmla="*/ 3048545 w 3303292"/>
              <a:gd name="connsiteY286" fmla="*/ 172455 h 489935"/>
              <a:gd name="connsiteX287" fmla="*/ 3061644 w 3303292"/>
              <a:gd name="connsiteY287" fmla="*/ 96948 h 489935"/>
              <a:gd name="connsiteX288" fmla="*/ 3165885 w 3303292"/>
              <a:gd name="connsiteY288" fmla="*/ 78226 h 489935"/>
              <a:gd name="connsiteX289" fmla="*/ 3250719 w 3303292"/>
              <a:gd name="connsiteY289" fmla="*/ 104424 h 489935"/>
              <a:gd name="connsiteX290" fmla="*/ 3283774 w 3303292"/>
              <a:gd name="connsiteY290" fmla="*/ 170535 h 489935"/>
              <a:gd name="connsiteX291" fmla="*/ 3283774 w 3303292"/>
              <a:gd name="connsiteY291" fmla="*/ 170535 h 489935"/>
              <a:gd name="connsiteX292" fmla="*/ 3267589 w 3303292"/>
              <a:gd name="connsiteY292" fmla="*/ 225193 h 489935"/>
              <a:gd name="connsiteX293" fmla="*/ 3221435 w 3303292"/>
              <a:gd name="connsiteY293" fmla="*/ 260443 h 489935"/>
              <a:gd name="connsiteX294" fmla="*/ 3221435 w 3303292"/>
              <a:gd name="connsiteY294" fmla="*/ 260443 h 489935"/>
              <a:gd name="connsiteX295" fmla="*/ 3284460 w 3303292"/>
              <a:gd name="connsiteY295" fmla="*/ 300700 h 489935"/>
              <a:gd name="connsiteX296" fmla="*/ 3303800 w 3303292"/>
              <a:gd name="connsiteY296" fmla="*/ 361530 h 489935"/>
              <a:gd name="connsiteX297" fmla="*/ 3303800 w 3303292"/>
              <a:gd name="connsiteY297" fmla="*/ 361530 h 489935"/>
              <a:gd name="connsiteX298" fmla="*/ 3260388 w 3303292"/>
              <a:gd name="connsiteY298" fmla="*/ 454182 h 489935"/>
              <a:gd name="connsiteX299" fmla="*/ 3150249 w 3303292"/>
              <a:gd name="connsiteY299" fmla="*/ 490735 h 489935"/>
              <a:gd name="connsiteX300" fmla="*/ 3150249 w 3303292"/>
              <a:gd name="connsiteY300" fmla="*/ 490735 h 489935"/>
              <a:gd name="connsiteX301" fmla="*/ 3088184 w 3303292"/>
              <a:gd name="connsiteY301" fmla="*/ 482300 h 489935"/>
              <a:gd name="connsiteX302" fmla="*/ 3043539 w 3303292"/>
              <a:gd name="connsiteY302" fmla="*/ 465155 h 489935"/>
              <a:gd name="connsiteX303" fmla="*/ 3043539 w 3303292"/>
              <a:gd name="connsiteY303" fmla="*/ 465155 h 489935"/>
              <a:gd name="connsiteX304" fmla="*/ 3029205 w 3303292"/>
              <a:gd name="connsiteY304" fmla="*/ 456376 h 489935"/>
              <a:gd name="connsiteX305" fmla="*/ 3055403 w 3303292"/>
              <a:gd name="connsiteY305" fmla="*/ 380870 h 489935"/>
              <a:gd name="connsiteX306" fmla="*/ 3070353 w 3303292"/>
              <a:gd name="connsiteY306" fmla="*/ 393351 h 489935"/>
              <a:gd name="connsiteX307" fmla="*/ 3106289 w 3303292"/>
              <a:gd name="connsiteY307" fmla="*/ 413651 h 489935"/>
              <a:gd name="connsiteX308" fmla="*/ 3159644 w 3303292"/>
              <a:gd name="connsiteY308" fmla="*/ 426407 h 489935"/>
              <a:gd name="connsiteX309" fmla="*/ 3206416 w 3303292"/>
              <a:gd name="connsiteY309" fmla="*/ 411799 h 489935"/>
              <a:gd name="connsiteX310" fmla="*/ 3226373 w 3303292"/>
              <a:gd name="connsiteY310" fmla="*/ 370240 h 489935"/>
              <a:gd name="connsiteX311" fmla="*/ 3202987 w 3303292"/>
              <a:gd name="connsiteY311" fmla="*/ 325937 h 489935"/>
              <a:gd name="connsiteX312" fmla="*/ 3138385 w 3303292"/>
              <a:gd name="connsiteY312" fmla="*/ 308518 h 489935"/>
              <a:gd name="connsiteX313" fmla="*/ 3138385 w 3303292"/>
              <a:gd name="connsiteY313" fmla="*/ 308518 h 489935"/>
              <a:gd name="connsiteX314" fmla="*/ 3084755 w 3303292"/>
              <a:gd name="connsiteY314" fmla="*/ 308518 h 489935"/>
              <a:gd name="connsiteX315" fmla="*/ 3095934 w 3303292"/>
              <a:gd name="connsiteY315" fmla="*/ 247962 h 489935"/>
              <a:gd name="connsiteX316" fmla="*/ 3130292 w 3303292"/>
              <a:gd name="connsiteY316" fmla="*/ 247962 h 489935"/>
              <a:gd name="connsiteX317" fmla="*/ 3183922 w 3303292"/>
              <a:gd name="connsiteY317" fmla="*/ 232325 h 489935"/>
              <a:gd name="connsiteX318" fmla="*/ 3203330 w 3303292"/>
              <a:gd name="connsiteY318" fmla="*/ 192412 h 489935"/>
              <a:gd name="connsiteX319" fmla="*/ 3187076 w 3303292"/>
              <a:gd name="connsiteY319" fmla="*/ 154624 h 489935"/>
              <a:gd name="connsiteX320" fmla="*/ 3148054 w 3303292"/>
              <a:gd name="connsiteY320" fmla="*/ 141251 h 489935"/>
              <a:gd name="connsiteX321" fmla="*/ 3101283 w 3303292"/>
              <a:gd name="connsiteY321" fmla="*/ 149069 h 489935"/>
              <a:gd name="connsiteX322" fmla="*/ 3048545 w 3303292"/>
              <a:gd name="connsiteY322" fmla="*/ 172455 h 489935"/>
              <a:gd name="connsiteX323" fmla="*/ 3048545 w 3303292"/>
              <a:gd name="connsiteY323" fmla="*/ 172455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3303292" h="489935">
                <a:moveTo>
                  <a:pt x="112223" y="317845"/>
                </a:moveTo>
                <a:lnTo>
                  <a:pt x="112223" y="317845"/>
                </a:lnTo>
                <a:lnTo>
                  <a:pt x="76699" y="317845"/>
                </a:lnTo>
                <a:lnTo>
                  <a:pt x="76699" y="321617"/>
                </a:lnTo>
                <a:lnTo>
                  <a:pt x="84174" y="483877"/>
                </a:lnTo>
                <a:lnTo>
                  <a:pt x="507" y="483877"/>
                </a:lnTo>
                <a:lnTo>
                  <a:pt x="8050" y="332178"/>
                </a:lnTo>
                <a:lnTo>
                  <a:pt x="507" y="53263"/>
                </a:lnTo>
                <a:lnTo>
                  <a:pt x="135952" y="53263"/>
                </a:lnTo>
                <a:cubicBezTo>
                  <a:pt x="175914" y="53263"/>
                  <a:pt x="207735" y="64076"/>
                  <a:pt x="231415" y="85701"/>
                </a:cubicBezTo>
                <a:cubicBezTo>
                  <a:pt x="255144" y="107327"/>
                  <a:pt x="267009" y="136039"/>
                  <a:pt x="267009" y="171838"/>
                </a:cubicBezTo>
                <a:lnTo>
                  <a:pt x="267009" y="171838"/>
                </a:lnTo>
                <a:cubicBezTo>
                  <a:pt x="267009" y="198858"/>
                  <a:pt x="260034" y="223501"/>
                  <a:pt x="246092" y="245767"/>
                </a:cubicBezTo>
                <a:cubicBezTo>
                  <a:pt x="232149" y="268033"/>
                  <a:pt x="213331" y="285612"/>
                  <a:pt x="189650" y="298505"/>
                </a:cubicBezTo>
                <a:lnTo>
                  <a:pt x="189650" y="298505"/>
                </a:lnTo>
                <a:lnTo>
                  <a:pt x="298212" y="452056"/>
                </a:lnTo>
                <a:lnTo>
                  <a:pt x="222706" y="490735"/>
                </a:lnTo>
                <a:lnTo>
                  <a:pt x="125322" y="317227"/>
                </a:lnTo>
                <a:cubicBezTo>
                  <a:pt x="122442" y="317639"/>
                  <a:pt x="118073" y="317845"/>
                  <a:pt x="112223" y="317845"/>
                </a:cubicBezTo>
                <a:close/>
                <a:moveTo>
                  <a:pt x="113458" y="116288"/>
                </a:moveTo>
                <a:lnTo>
                  <a:pt x="113458" y="116288"/>
                </a:lnTo>
                <a:lnTo>
                  <a:pt x="82940" y="116288"/>
                </a:lnTo>
                <a:lnTo>
                  <a:pt x="78551" y="257289"/>
                </a:lnTo>
                <a:lnTo>
                  <a:pt x="121002" y="257289"/>
                </a:lnTo>
                <a:cubicBezTo>
                  <a:pt x="141802" y="257289"/>
                  <a:pt x="157918" y="250431"/>
                  <a:pt x="169351" y="236715"/>
                </a:cubicBezTo>
                <a:cubicBezTo>
                  <a:pt x="180783" y="222999"/>
                  <a:pt x="186496" y="203453"/>
                  <a:pt x="186496" y="178079"/>
                </a:cubicBezTo>
                <a:lnTo>
                  <a:pt x="186496" y="178079"/>
                </a:lnTo>
                <a:cubicBezTo>
                  <a:pt x="186496" y="136885"/>
                  <a:pt x="162150" y="116288"/>
                  <a:pt x="113458" y="116288"/>
                </a:cubicBezTo>
                <a:close/>
                <a:moveTo>
                  <a:pt x="410547" y="483877"/>
                </a:moveTo>
                <a:cubicBezTo>
                  <a:pt x="385995" y="483877"/>
                  <a:pt x="365921" y="476059"/>
                  <a:pt x="350333" y="460422"/>
                </a:cubicBezTo>
                <a:cubicBezTo>
                  <a:pt x="334745" y="444832"/>
                  <a:pt x="326947" y="423823"/>
                  <a:pt x="326947" y="397397"/>
                </a:cubicBezTo>
                <a:cubicBezTo>
                  <a:pt x="326947" y="370972"/>
                  <a:pt x="338997" y="348088"/>
                  <a:pt x="363089" y="328749"/>
                </a:cubicBezTo>
                <a:cubicBezTo>
                  <a:pt x="387229" y="309409"/>
                  <a:pt x="416581" y="299740"/>
                  <a:pt x="451146" y="299740"/>
                </a:cubicBezTo>
                <a:lnTo>
                  <a:pt x="451146" y="299740"/>
                </a:lnTo>
                <a:lnTo>
                  <a:pt x="493528" y="299740"/>
                </a:lnTo>
                <a:lnTo>
                  <a:pt x="493528" y="289110"/>
                </a:lnTo>
                <a:cubicBezTo>
                  <a:pt x="493528" y="268764"/>
                  <a:pt x="489365" y="254842"/>
                  <a:pt x="481047" y="247344"/>
                </a:cubicBezTo>
                <a:cubicBezTo>
                  <a:pt x="472728" y="239846"/>
                  <a:pt x="457133" y="236097"/>
                  <a:pt x="434275" y="236097"/>
                </a:cubicBezTo>
                <a:lnTo>
                  <a:pt x="434275" y="236097"/>
                </a:lnTo>
                <a:cubicBezTo>
                  <a:pt x="424722" y="236097"/>
                  <a:pt x="413379" y="238063"/>
                  <a:pt x="400260" y="241995"/>
                </a:cubicBezTo>
                <a:cubicBezTo>
                  <a:pt x="387140" y="245973"/>
                  <a:pt x="372464" y="252122"/>
                  <a:pt x="356231" y="260443"/>
                </a:cubicBezTo>
                <a:lnTo>
                  <a:pt x="356231" y="260443"/>
                </a:lnTo>
                <a:lnTo>
                  <a:pt x="338126" y="211134"/>
                </a:lnTo>
                <a:cubicBezTo>
                  <a:pt x="356046" y="198653"/>
                  <a:pt x="377786" y="187428"/>
                  <a:pt x="403346" y="177461"/>
                </a:cubicBezTo>
                <a:cubicBezTo>
                  <a:pt x="428947" y="167449"/>
                  <a:pt x="450069" y="162442"/>
                  <a:pt x="466713" y="162442"/>
                </a:cubicBezTo>
                <a:lnTo>
                  <a:pt x="466713" y="162442"/>
                </a:lnTo>
                <a:cubicBezTo>
                  <a:pt x="532050" y="162442"/>
                  <a:pt x="564714" y="194058"/>
                  <a:pt x="564714" y="257289"/>
                </a:cubicBezTo>
                <a:lnTo>
                  <a:pt x="564714" y="257289"/>
                </a:lnTo>
                <a:lnTo>
                  <a:pt x="564714" y="379635"/>
                </a:lnTo>
                <a:cubicBezTo>
                  <a:pt x="564714" y="402952"/>
                  <a:pt x="571984" y="428944"/>
                  <a:pt x="586523" y="457611"/>
                </a:cubicBezTo>
                <a:lnTo>
                  <a:pt x="586523" y="457611"/>
                </a:lnTo>
                <a:lnTo>
                  <a:pt x="520412" y="485729"/>
                </a:lnTo>
                <a:cubicBezTo>
                  <a:pt x="509988" y="465749"/>
                  <a:pt x="502286" y="447850"/>
                  <a:pt x="497300" y="432030"/>
                </a:cubicBezTo>
                <a:lnTo>
                  <a:pt x="497300" y="432030"/>
                </a:lnTo>
                <a:cubicBezTo>
                  <a:pt x="474394" y="466595"/>
                  <a:pt x="445474" y="483877"/>
                  <a:pt x="410547" y="483877"/>
                </a:cubicBezTo>
                <a:lnTo>
                  <a:pt x="410547" y="483877"/>
                </a:lnTo>
                <a:close/>
                <a:moveTo>
                  <a:pt x="436744" y="420166"/>
                </a:moveTo>
                <a:lnTo>
                  <a:pt x="436744" y="420166"/>
                </a:lnTo>
                <a:cubicBezTo>
                  <a:pt x="453388" y="420166"/>
                  <a:pt x="472316" y="411639"/>
                  <a:pt x="493528" y="394586"/>
                </a:cubicBezTo>
                <a:lnTo>
                  <a:pt x="493528" y="394586"/>
                </a:lnTo>
                <a:lnTo>
                  <a:pt x="493528" y="352820"/>
                </a:lnTo>
                <a:cubicBezTo>
                  <a:pt x="471494" y="347791"/>
                  <a:pt x="453615" y="345277"/>
                  <a:pt x="439899" y="345277"/>
                </a:cubicBezTo>
                <a:lnTo>
                  <a:pt x="439899" y="345277"/>
                </a:lnTo>
                <a:cubicBezTo>
                  <a:pt x="413653" y="345277"/>
                  <a:pt x="400534" y="356935"/>
                  <a:pt x="400534" y="380252"/>
                </a:cubicBezTo>
                <a:lnTo>
                  <a:pt x="400534" y="380252"/>
                </a:lnTo>
                <a:cubicBezTo>
                  <a:pt x="400534" y="392323"/>
                  <a:pt x="403874" y="401992"/>
                  <a:pt x="410547" y="409262"/>
                </a:cubicBezTo>
                <a:cubicBezTo>
                  <a:pt x="417219" y="416531"/>
                  <a:pt x="425956" y="420166"/>
                  <a:pt x="436744" y="420166"/>
                </a:cubicBezTo>
                <a:close/>
                <a:moveTo>
                  <a:pt x="628974" y="181782"/>
                </a:moveTo>
                <a:lnTo>
                  <a:pt x="665184" y="181782"/>
                </a:lnTo>
                <a:lnTo>
                  <a:pt x="665184" y="113751"/>
                </a:lnTo>
                <a:lnTo>
                  <a:pt x="749400" y="97566"/>
                </a:lnTo>
                <a:lnTo>
                  <a:pt x="741308" y="181782"/>
                </a:lnTo>
                <a:lnTo>
                  <a:pt x="816814" y="181782"/>
                </a:lnTo>
                <a:lnTo>
                  <a:pt x="809956" y="232943"/>
                </a:lnTo>
                <a:lnTo>
                  <a:pt x="738839" y="232943"/>
                </a:lnTo>
                <a:lnTo>
                  <a:pt x="735684" y="363382"/>
                </a:lnTo>
                <a:cubicBezTo>
                  <a:pt x="735684" y="382950"/>
                  <a:pt x="737557" y="395957"/>
                  <a:pt x="741308" y="402404"/>
                </a:cubicBezTo>
                <a:cubicBezTo>
                  <a:pt x="745059" y="408850"/>
                  <a:pt x="751917" y="412074"/>
                  <a:pt x="761882" y="412074"/>
                </a:cubicBezTo>
                <a:cubicBezTo>
                  <a:pt x="771895" y="412074"/>
                  <a:pt x="785220" y="409788"/>
                  <a:pt x="801864" y="405216"/>
                </a:cubicBezTo>
                <a:lnTo>
                  <a:pt x="801864" y="405216"/>
                </a:lnTo>
                <a:lnTo>
                  <a:pt x="805567" y="449518"/>
                </a:lnTo>
                <a:cubicBezTo>
                  <a:pt x="778135" y="472424"/>
                  <a:pt x="754016" y="483877"/>
                  <a:pt x="733215" y="483877"/>
                </a:cubicBezTo>
                <a:cubicBezTo>
                  <a:pt x="712415" y="483877"/>
                  <a:pt x="695359" y="476287"/>
                  <a:pt x="682055" y="461108"/>
                </a:cubicBezTo>
                <a:cubicBezTo>
                  <a:pt x="668702" y="445884"/>
                  <a:pt x="662029" y="425995"/>
                  <a:pt x="662029" y="401444"/>
                </a:cubicBezTo>
                <a:lnTo>
                  <a:pt x="662029" y="401444"/>
                </a:lnTo>
                <a:lnTo>
                  <a:pt x="665801" y="331561"/>
                </a:lnTo>
                <a:lnTo>
                  <a:pt x="665184" y="232943"/>
                </a:lnTo>
                <a:lnTo>
                  <a:pt x="622116" y="232943"/>
                </a:lnTo>
                <a:lnTo>
                  <a:pt x="628974" y="181782"/>
                </a:lnTo>
                <a:close/>
                <a:moveTo>
                  <a:pt x="924759" y="483877"/>
                </a:moveTo>
                <a:cubicBezTo>
                  <a:pt x="900256" y="483877"/>
                  <a:pt x="880182" y="476059"/>
                  <a:pt x="864546" y="460422"/>
                </a:cubicBezTo>
                <a:cubicBezTo>
                  <a:pt x="848958" y="444832"/>
                  <a:pt x="841160" y="423823"/>
                  <a:pt x="841160" y="397397"/>
                </a:cubicBezTo>
                <a:cubicBezTo>
                  <a:pt x="841160" y="370972"/>
                  <a:pt x="853230" y="348088"/>
                  <a:pt x="877371" y="328749"/>
                </a:cubicBezTo>
                <a:cubicBezTo>
                  <a:pt x="901511" y="309409"/>
                  <a:pt x="930842" y="299740"/>
                  <a:pt x="965359" y="299740"/>
                </a:cubicBezTo>
                <a:lnTo>
                  <a:pt x="965359" y="299740"/>
                </a:lnTo>
                <a:lnTo>
                  <a:pt x="1007810" y="299740"/>
                </a:lnTo>
                <a:lnTo>
                  <a:pt x="1007810" y="289110"/>
                </a:lnTo>
                <a:cubicBezTo>
                  <a:pt x="1007810" y="268764"/>
                  <a:pt x="1003649" y="254842"/>
                  <a:pt x="995328" y="247344"/>
                </a:cubicBezTo>
                <a:cubicBezTo>
                  <a:pt x="987007" y="239846"/>
                  <a:pt x="971394" y="236097"/>
                  <a:pt x="948488" y="236097"/>
                </a:cubicBezTo>
                <a:lnTo>
                  <a:pt x="948488" y="236097"/>
                </a:lnTo>
                <a:cubicBezTo>
                  <a:pt x="938935" y="236097"/>
                  <a:pt x="927592" y="238063"/>
                  <a:pt x="914472" y="241995"/>
                </a:cubicBezTo>
                <a:cubicBezTo>
                  <a:pt x="901394" y="245973"/>
                  <a:pt x="886745" y="252122"/>
                  <a:pt x="870513" y="260443"/>
                </a:cubicBezTo>
                <a:lnTo>
                  <a:pt x="870513" y="260443"/>
                </a:lnTo>
                <a:lnTo>
                  <a:pt x="852407" y="211134"/>
                </a:lnTo>
                <a:cubicBezTo>
                  <a:pt x="870286" y="198653"/>
                  <a:pt x="892026" y="187428"/>
                  <a:pt x="917627" y="177461"/>
                </a:cubicBezTo>
                <a:cubicBezTo>
                  <a:pt x="943187" y="167449"/>
                  <a:pt x="964284" y="162442"/>
                  <a:pt x="980926" y="162442"/>
                </a:cubicBezTo>
                <a:lnTo>
                  <a:pt x="980926" y="162442"/>
                </a:lnTo>
                <a:cubicBezTo>
                  <a:pt x="1046260" y="162442"/>
                  <a:pt x="1078927" y="194058"/>
                  <a:pt x="1078927" y="257289"/>
                </a:cubicBezTo>
                <a:lnTo>
                  <a:pt x="1078927" y="257289"/>
                </a:lnTo>
                <a:lnTo>
                  <a:pt x="1078927" y="379635"/>
                </a:lnTo>
                <a:cubicBezTo>
                  <a:pt x="1078927" y="402952"/>
                  <a:pt x="1086219" y="428944"/>
                  <a:pt x="1100804" y="457611"/>
                </a:cubicBezTo>
                <a:lnTo>
                  <a:pt x="1100804" y="457611"/>
                </a:lnTo>
                <a:lnTo>
                  <a:pt x="1034624" y="485729"/>
                </a:lnTo>
                <a:cubicBezTo>
                  <a:pt x="1024246" y="465749"/>
                  <a:pt x="1016542" y="447850"/>
                  <a:pt x="1011513" y="432030"/>
                </a:cubicBezTo>
                <a:lnTo>
                  <a:pt x="1011513" y="432030"/>
                </a:lnTo>
                <a:cubicBezTo>
                  <a:pt x="988653" y="466595"/>
                  <a:pt x="959735" y="483877"/>
                  <a:pt x="924759" y="483877"/>
                </a:cubicBezTo>
                <a:lnTo>
                  <a:pt x="924759" y="483877"/>
                </a:lnTo>
                <a:close/>
                <a:moveTo>
                  <a:pt x="951025" y="420166"/>
                </a:moveTo>
                <a:lnTo>
                  <a:pt x="951025" y="420166"/>
                </a:lnTo>
                <a:cubicBezTo>
                  <a:pt x="967668" y="420166"/>
                  <a:pt x="986596" y="411639"/>
                  <a:pt x="1007810" y="394586"/>
                </a:cubicBezTo>
                <a:lnTo>
                  <a:pt x="1007810" y="394586"/>
                </a:lnTo>
                <a:lnTo>
                  <a:pt x="1007810" y="352820"/>
                </a:lnTo>
                <a:cubicBezTo>
                  <a:pt x="985727" y="347791"/>
                  <a:pt x="967828" y="345277"/>
                  <a:pt x="954112" y="345277"/>
                </a:cubicBezTo>
                <a:lnTo>
                  <a:pt x="954112" y="345277"/>
                </a:lnTo>
                <a:cubicBezTo>
                  <a:pt x="927914" y="345277"/>
                  <a:pt x="914815" y="356935"/>
                  <a:pt x="914815" y="380252"/>
                </a:cubicBezTo>
                <a:lnTo>
                  <a:pt x="914815" y="380252"/>
                </a:lnTo>
                <a:cubicBezTo>
                  <a:pt x="914815" y="392323"/>
                  <a:pt x="918128" y="401992"/>
                  <a:pt x="924759" y="409262"/>
                </a:cubicBezTo>
                <a:cubicBezTo>
                  <a:pt x="931432" y="416531"/>
                  <a:pt x="940190" y="420166"/>
                  <a:pt x="951025" y="420166"/>
                </a:cubicBezTo>
                <a:close/>
                <a:moveTo>
                  <a:pt x="1143255" y="181782"/>
                </a:moveTo>
                <a:lnTo>
                  <a:pt x="1179397" y="181782"/>
                </a:lnTo>
                <a:lnTo>
                  <a:pt x="1179397" y="113751"/>
                </a:lnTo>
                <a:lnTo>
                  <a:pt x="1263682" y="97566"/>
                </a:lnTo>
                <a:lnTo>
                  <a:pt x="1255521" y="181782"/>
                </a:lnTo>
                <a:lnTo>
                  <a:pt x="1331096" y="181782"/>
                </a:lnTo>
                <a:lnTo>
                  <a:pt x="1324169" y="232943"/>
                </a:lnTo>
                <a:lnTo>
                  <a:pt x="1253052" y="232943"/>
                </a:lnTo>
                <a:lnTo>
                  <a:pt x="1249966" y="363382"/>
                </a:lnTo>
                <a:cubicBezTo>
                  <a:pt x="1249966" y="382950"/>
                  <a:pt x="1251817" y="395957"/>
                  <a:pt x="1255521" y="402404"/>
                </a:cubicBezTo>
                <a:cubicBezTo>
                  <a:pt x="1259270" y="408850"/>
                  <a:pt x="1266151" y="412074"/>
                  <a:pt x="1276163" y="412074"/>
                </a:cubicBezTo>
                <a:cubicBezTo>
                  <a:pt x="1286130" y="412074"/>
                  <a:pt x="1299435" y="409788"/>
                  <a:pt x="1316077" y="405216"/>
                </a:cubicBezTo>
                <a:lnTo>
                  <a:pt x="1316077" y="405216"/>
                </a:lnTo>
                <a:lnTo>
                  <a:pt x="1319849" y="449518"/>
                </a:lnTo>
                <a:cubicBezTo>
                  <a:pt x="1292371" y="472424"/>
                  <a:pt x="1268231" y="483877"/>
                  <a:pt x="1247428" y="483877"/>
                </a:cubicBezTo>
                <a:cubicBezTo>
                  <a:pt x="1226626" y="483877"/>
                  <a:pt x="1209572" y="476287"/>
                  <a:pt x="1196268" y="461108"/>
                </a:cubicBezTo>
                <a:cubicBezTo>
                  <a:pt x="1182963" y="445884"/>
                  <a:pt x="1176311" y="425995"/>
                  <a:pt x="1176311" y="401444"/>
                </a:cubicBezTo>
                <a:lnTo>
                  <a:pt x="1176311" y="401444"/>
                </a:lnTo>
                <a:lnTo>
                  <a:pt x="1180014" y="331561"/>
                </a:lnTo>
                <a:lnTo>
                  <a:pt x="1179397" y="232943"/>
                </a:lnTo>
                <a:lnTo>
                  <a:pt x="1136329" y="232943"/>
                </a:lnTo>
                <a:lnTo>
                  <a:pt x="1143255" y="181782"/>
                </a:lnTo>
                <a:close/>
                <a:moveTo>
                  <a:pt x="1357911" y="353438"/>
                </a:moveTo>
                <a:cubicBezTo>
                  <a:pt x="1357911" y="300174"/>
                  <a:pt x="1372266" y="255025"/>
                  <a:pt x="1400979" y="217992"/>
                </a:cubicBezTo>
                <a:cubicBezTo>
                  <a:pt x="1429691" y="180959"/>
                  <a:pt x="1463272" y="162442"/>
                  <a:pt x="1501723" y="162442"/>
                </a:cubicBezTo>
                <a:cubicBezTo>
                  <a:pt x="1540219" y="162442"/>
                  <a:pt x="1570188" y="174924"/>
                  <a:pt x="1591631" y="199887"/>
                </a:cubicBezTo>
                <a:cubicBezTo>
                  <a:pt x="1613028" y="224850"/>
                  <a:pt x="1623727" y="257929"/>
                  <a:pt x="1623727" y="299122"/>
                </a:cubicBezTo>
                <a:lnTo>
                  <a:pt x="1623727" y="299122"/>
                </a:lnTo>
                <a:cubicBezTo>
                  <a:pt x="1623727" y="354032"/>
                  <a:pt x="1609896" y="399707"/>
                  <a:pt x="1582236" y="436145"/>
                </a:cubicBezTo>
                <a:cubicBezTo>
                  <a:pt x="1554575" y="472539"/>
                  <a:pt x="1519737" y="490735"/>
                  <a:pt x="1477720" y="490735"/>
                </a:cubicBezTo>
                <a:lnTo>
                  <a:pt x="1477720" y="490735"/>
                </a:lnTo>
                <a:cubicBezTo>
                  <a:pt x="1443202" y="490735"/>
                  <a:pt x="1414604" y="477727"/>
                  <a:pt x="1391926" y="451713"/>
                </a:cubicBezTo>
                <a:cubicBezTo>
                  <a:pt x="1369249" y="425698"/>
                  <a:pt x="1357911" y="392940"/>
                  <a:pt x="1357911" y="353438"/>
                </a:cubicBezTo>
                <a:lnTo>
                  <a:pt x="1357911" y="353438"/>
                </a:lnTo>
                <a:close/>
                <a:moveTo>
                  <a:pt x="1553844" y="331561"/>
                </a:moveTo>
                <a:lnTo>
                  <a:pt x="1553844" y="331561"/>
                </a:lnTo>
                <a:cubicBezTo>
                  <a:pt x="1553844" y="271256"/>
                  <a:pt x="1533247" y="241104"/>
                  <a:pt x="1492053" y="241104"/>
                </a:cubicBezTo>
                <a:lnTo>
                  <a:pt x="1492053" y="241104"/>
                </a:lnTo>
                <a:cubicBezTo>
                  <a:pt x="1449213" y="241104"/>
                  <a:pt x="1427794" y="269381"/>
                  <a:pt x="1427794" y="325937"/>
                </a:cubicBezTo>
                <a:lnTo>
                  <a:pt x="1427794" y="325937"/>
                </a:lnTo>
                <a:cubicBezTo>
                  <a:pt x="1427794" y="355472"/>
                  <a:pt x="1433829" y="378561"/>
                  <a:pt x="1445899" y="395203"/>
                </a:cubicBezTo>
                <a:cubicBezTo>
                  <a:pt x="1457969" y="411845"/>
                  <a:pt x="1473879" y="420166"/>
                  <a:pt x="1493630" y="420166"/>
                </a:cubicBezTo>
                <a:cubicBezTo>
                  <a:pt x="1513381" y="420166"/>
                  <a:pt x="1528355" y="412576"/>
                  <a:pt x="1538550" y="397397"/>
                </a:cubicBezTo>
                <a:cubicBezTo>
                  <a:pt x="1548746" y="382219"/>
                  <a:pt x="1553844" y="360273"/>
                  <a:pt x="1553844" y="331561"/>
                </a:cubicBezTo>
                <a:close/>
                <a:moveTo>
                  <a:pt x="1752314" y="483877"/>
                </a:moveTo>
                <a:lnTo>
                  <a:pt x="1752314" y="483877"/>
                </a:lnTo>
                <a:cubicBezTo>
                  <a:pt x="1729866" y="483877"/>
                  <a:pt x="1711669" y="476493"/>
                  <a:pt x="1697725" y="461726"/>
                </a:cubicBezTo>
                <a:cubicBezTo>
                  <a:pt x="1683780" y="446958"/>
                  <a:pt x="1676808" y="427504"/>
                  <a:pt x="1676808" y="403364"/>
                </a:cubicBezTo>
                <a:lnTo>
                  <a:pt x="1676808" y="403364"/>
                </a:lnTo>
                <a:lnTo>
                  <a:pt x="1680580" y="331561"/>
                </a:lnTo>
                <a:lnTo>
                  <a:pt x="1673653" y="181782"/>
                </a:lnTo>
                <a:lnTo>
                  <a:pt x="1757321" y="166214"/>
                </a:lnTo>
                <a:lnTo>
                  <a:pt x="1749228" y="355907"/>
                </a:lnTo>
                <a:cubicBezTo>
                  <a:pt x="1749228" y="373783"/>
                  <a:pt x="1752451" y="386882"/>
                  <a:pt x="1758898" y="395203"/>
                </a:cubicBezTo>
                <a:cubicBezTo>
                  <a:pt x="1765344" y="403524"/>
                  <a:pt x="1775631" y="407684"/>
                  <a:pt x="1789759" y="407684"/>
                </a:cubicBezTo>
                <a:cubicBezTo>
                  <a:pt x="1803886" y="407684"/>
                  <a:pt x="1823432" y="400621"/>
                  <a:pt x="1848395" y="386493"/>
                </a:cubicBezTo>
                <a:lnTo>
                  <a:pt x="1848395" y="386493"/>
                </a:lnTo>
                <a:lnTo>
                  <a:pt x="1848395" y="349049"/>
                </a:lnTo>
                <a:lnTo>
                  <a:pt x="1841537" y="184937"/>
                </a:lnTo>
                <a:lnTo>
                  <a:pt x="1925822" y="169300"/>
                </a:lnTo>
                <a:lnTo>
                  <a:pt x="1918346" y="325320"/>
                </a:lnTo>
                <a:lnTo>
                  <a:pt x="1918964" y="376481"/>
                </a:lnTo>
                <a:cubicBezTo>
                  <a:pt x="1918964" y="403136"/>
                  <a:pt x="1925822" y="429973"/>
                  <a:pt x="1939538" y="456993"/>
                </a:cubicBezTo>
                <a:lnTo>
                  <a:pt x="1939538" y="456993"/>
                </a:lnTo>
                <a:lnTo>
                  <a:pt x="1874661" y="485729"/>
                </a:lnTo>
                <a:cubicBezTo>
                  <a:pt x="1860899" y="458662"/>
                  <a:pt x="1852578" y="437037"/>
                  <a:pt x="1849698" y="420852"/>
                </a:cubicBezTo>
                <a:lnTo>
                  <a:pt x="1849698" y="420852"/>
                </a:lnTo>
                <a:cubicBezTo>
                  <a:pt x="1812253" y="462869"/>
                  <a:pt x="1779792" y="483877"/>
                  <a:pt x="1752314" y="483877"/>
                </a:cubicBezTo>
                <a:close/>
                <a:moveTo>
                  <a:pt x="1995705" y="181782"/>
                </a:moveTo>
                <a:lnTo>
                  <a:pt x="2079372" y="166214"/>
                </a:lnTo>
                <a:lnTo>
                  <a:pt x="2071828" y="321617"/>
                </a:lnTo>
                <a:lnTo>
                  <a:pt x="2078686" y="468241"/>
                </a:lnTo>
                <a:lnTo>
                  <a:pt x="1995087" y="483877"/>
                </a:lnTo>
                <a:lnTo>
                  <a:pt x="2002563" y="332178"/>
                </a:lnTo>
                <a:lnTo>
                  <a:pt x="1995705" y="181782"/>
                </a:lnTo>
                <a:close/>
                <a:moveTo>
                  <a:pt x="1991316" y="74797"/>
                </a:moveTo>
                <a:cubicBezTo>
                  <a:pt x="1991316" y="60853"/>
                  <a:pt x="1996733" y="48371"/>
                  <a:pt x="2007569" y="37352"/>
                </a:cubicBezTo>
                <a:cubicBezTo>
                  <a:pt x="2018405" y="26288"/>
                  <a:pt x="2030886" y="20756"/>
                  <a:pt x="2045014" y="20756"/>
                </a:cubicBezTo>
                <a:cubicBezTo>
                  <a:pt x="2059141" y="20756"/>
                  <a:pt x="2069954" y="24619"/>
                  <a:pt x="2077452" y="32346"/>
                </a:cubicBezTo>
                <a:cubicBezTo>
                  <a:pt x="2084950" y="40027"/>
                  <a:pt x="2088699" y="51571"/>
                  <a:pt x="2088699" y="66979"/>
                </a:cubicBezTo>
                <a:cubicBezTo>
                  <a:pt x="2088699" y="82387"/>
                  <a:pt x="2083396" y="95600"/>
                  <a:pt x="2072789" y="106618"/>
                </a:cubicBezTo>
                <a:cubicBezTo>
                  <a:pt x="2062181" y="117637"/>
                  <a:pt x="2049905" y="123146"/>
                  <a:pt x="2035961" y="123146"/>
                </a:cubicBezTo>
                <a:cubicBezTo>
                  <a:pt x="2022017" y="123146"/>
                  <a:pt x="2011089" y="118574"/>
                  <a:pt x="2003180" y="109430"/>
                </a:cubicBezTo>
                <a:cubicBezTo>
                  <a:pt x="1995271" y="100240"/>
                  <a:pt x="1991316" y="88696"/>
                  <a:pt x="1991316" y="74797"/>
                </a:cubicBezTo>
                <a:close/>
                <a:moveTo>
                  <a:pt x="2148021" y="16436"/>
                </a:moveTo>
                <a:lnTo>
                  <a:pt x="2233472" y="799"/>
                </a:lnTo>
                <a:lnTo>
                  <a:pt x="2225379" y="321617"/>
                </a:lnTo>
                <a:lnTo>
                  <a:pt x="2232237" y="468241"/>
                </a:lnTo>
                <a:lnTo>
                  <a:pt x="2148021" y="483877"/>
                </a:lnTo>
                <a:lnTo>
                  <a:pt x="2155496" y="332178"/>
                </a:lnTo>
                <a:lnTo>
                  <a:pt x="2148021" y="16436"/>
                </a:lnTo>
                <a:close/>
                <a:moveTo>
                  <a:pt x="2305892" y="16436"/>
                </a:moveTo>
                <a:lnTo>
                  <a:pt x="2391411" y="799"/>
                </a:lnTo>
                <a:lnTo>
                  <a:pt x="2383250" y="321617"/>
                </a:lnTo>
                <a:lnTo>
                  <a:pt x="2390108" y="468241"/>
                </a:lnTo>
                <a:lnTo>
                  <a:pt x="2305892" y="483877"/>
                </a:lnTo>
                <a:lnTo>
                  <a:pt x="2313367" y="332178"/>
                </a:lnTo>
                <a:lnTo>
                  <a:pt x="2305892" y="16436"/>
                </a:lnTo>
                <a:close/>
                <a:moveTo>
                  <a:pt x="2576097" y="420166"/>
                </a:moveTo>
                <a:lnTo>
                  <a:pt x="2576097" y="420166"/>
                </a:lnTo>
                <a:cubicBezTo>
                  <a:pt x="2588167" y="420166"/>
                  <a:pt x="2600855" y="417057"/>
                  <a:pt x="2614159" y="410839"/>
                </a:cubicBezTo>
                <a:cubicBezTo>
                  <a:pt x="2627464" y="404576"/>
                  <a:pt x="2637867" y="398335"/>
                  <a:pt x="2645363" y="392117"/>
                </a:cubicBezTo>
                <a:lnTo>
                  <a:pt x="2645363" y="392117"/>
                </a:lnTo>
                <a:lnTo>
                  <a:pt x="2656610" y="382721"/>
                </a:lnTo>
                <a:lnTo>
                  <a:pt x="2685345" y="417697"/>
                </a:lnTo>
                <a:cubicBezTo>
                  <a:pt x="2681182" y="424784"/>
                  <a:pt x="2674715" y="432899"/>
                  <a:pt x="2665937" y="442043"/>
                </a:cubicBezTo>
                <a:cubicBezTo>
                  <a:pt x="2657207" y="451187"/>
                  <a:pt x="2648381" y="458982"/>
                  <a:pt x="2639465" y="465429"/>
                </a:cubicBezTo>
                <a:cubicBezTo>
                  <a:pt x="2630502" y="471875"/>
                  <a:pt x="2618637" y="477705"/>
                  <a:pt x="2603872" y="482917"/>
                </a:cubicBezTo>
                <a:cubicBezTo>
                  <a:pt x="2589107" y="488129"/>
                  <a:pt x="2573814" y="490735"/>
                  <a:pt x="2557992" y="490735"/>
                </a:cubicBezTo>
                <a:lnTo>
                  <a:pt x="2557992" y="490735"/>
                </a:lnTo>
                <a:cubicBezTo>
                  <a:pt x="2524299" y="490735"/>
                  <a:pt x="2496839" y="477933"/>
                  <a:pt x="2475628" y="452330"/>
                </a:cubicBezTo>
                <a:cubicBezTo>
                  <a:pt x="2454416" y="426727"/>
                  <a:pt x="2443806" y="393763"/>
                  <a:pt x="2443806" y="353438"/>
                </a:cubicBezTo>
                <a:lnTo>
                  <a:pt x="2443806" y="353438"/>
                </a:lnTo>
                <a:cubicBezTo>
                  <a:pt x="2443806" y="302688"/>
                  <a:pt x="2458572" y="258157"/>
                  <a:pt x="2488109" y="219844"/>
                </a:cubicBezTo>
                <a:cubicBezTo>
                  <a:pt x="2517647" y="181576"/>
                  <a:pt x="2552183" y="162442"/>
                  <a:pt x="2591733" y="162442"/>
                </a:cubicBezTo>
                <a:lnTo>
                  <a:pt x="2591733" y="162442"/>
                </a:lnTo>
                <a:cubicBezTo>
                  <a:pt x="2622094" y="162442"/>
                  <a:pt x="2645685" y="170969"/>
                  <a:pt x="2662508" y="188023"/>
                </a:cubicBezTo>
                <a:cubicBezTo>
                  <a:pt x="2679379" y="205077"/>
                  <a:pt x="2687814" y="229011"/>
                  <a:pt x="2687814" y="259826"/>
                </a:cubicBezTo>
                <a:lnTo>
                  <a:pt x="2687814" y="259826"/>
                </a:lnTo>
                <a:cubicBezTo>
                  <a:pt x="2687814" y="278114"/>
                  <a:pt x="2684680" y="298917"/>
                  <a:pt x="2678419" y="322234"/>
                </a:cubicBezTo>
                <a:lnTo>
                  <a:pt x="2678419" y="322234"/>
                </a:lnTo>
                <a:lnTo>
                  <a:pt x="2665937" y="335333"/>
                </a:lnTo>
                <a:lnTo>
                  <a:pt x="2509918" y="349666"/>
                </a:lnTo>
                <a:cubicBezTo>
                  <a:pt x="2517002" y="396666"/>
                  <a:pt x="2539064" y="420166"/>
                  <a:pt x="2576097" y="420166"/>
                </a:cubicBezTo>
                <a:close/>
                <a:moveTo>
                  <a:pt x="2576097" y="226702"/>
                </a:moveTo>
                <a:lnTo>
                  <a:pt x="2576097" y="226702"/>
                </a:lnTo>
                <a:cubicBezTo>
                  <a:pt x="2557807" y="226702"/>
                  <a:pt x="2542424" y="234108"/>
                  <a:pt x="2529943" y="248922"/>
                </a:cubicBezTo>
                <a:cubicBezTo>
                  <a:pt x="2517461" y="263689"/>
                  <a:pt x="2510171" y="282503"/>
                  <a:pt x="2508066" y="305363"/>
                </a:cubicBezTo>
                <a:lnTo>
                  <a:pt x="2508066" y="305363"/>
                </a:lnTo>
                <a:lnTo>
                  <a:pt x="2614159" y="292264"/>
                </a:lnTo>
                <a:cubicBezTo>
                  <a:pt x="2615394" y="282709"/>
                  <a:pt x="2616011" y="274799"/>
                  <a:pt x="2616011" y="268536"/>
                </a:cubicBezTo>
                <a:lnTo>
                  <a:pt x="2616011" y="268536"/>
                </a:lnTo>
                <a:cubicBezTo>
                  <a:pt x="2616011" y="240646"/>
                  <a:pt x="2602706" y="226702"/>
                  <a:pt x="2576097" y="226702"/>
                </a:cubicBezTo>
                <a:close/>
                <a:moveTo>
                  <a:pt x="2900001" y="192412"/>
                </a:moveTo>
                <a:lnTo>
                  <a:pt x="2900001" y="192412"/>
                </a:lnTo>
                <a:cubicBezTo>
                  <a:pt x="2900001" y="169095"/>
                  <a:pt x="2885853" y="157436"/>
                  <a:pt x="2857550" y="157436"/>
                </a:cubicBezTo>
                <a:lnTo>
                  <a:pt x="2857550" y="157436"/>
                </a:lnTo>
                <a:cubicBezTo>
                  <a:pt x="2840082" y="157436"/>
                  <a:pt x="2820839" y="161093"/>
                  <a:pt x="2799805" y="168409"/>
                </a:cubicBezTo>
                <a:cubicBezTo>
                  <a:pt x="2778820" y="175678"/>
                  <a:pt x="2762086" y="183062"/>
                  <a:pt x="2749605" y="190560"/>
                </a:cubicBezTo>
                <a:lnTo>
                  <a:pt x="2749605" y="190560"/>
                </a:lnTo>
                <a:lnTo>
                  <a:pt x="2731500" y="201121"/>
                </a:lnTo>
                <a:lnTo>
                  <a:pt x="2748370" y="111899"/>
                </a:lnTo>
                <a:cubicBezTo>
                  <a:pt x="2764603" y="103167"/>
                  <a:pt x="2784148" y="95371"/>
                  <a:pt x="2807006" y="88513"/>
                </a:cubicBezTo>
                <a:cubicBezTo>
                  <a:pt x="2829912" y="81655"/>
                  <a:pt x="2850095" y="78226"/>
                  <a:pt x="2867562" y="78226"/>
                </a:cubicBezTo>
                <a:lnTo>
                  <a:pt x="2867562" y="78226"/>
                </a:lnTo>
                <a:cubicBezTo>
                  <a:pt x="2902901" y="78226"/>
                  <a:pt x="2931294" y="87279"/>
                  <a:pt x="2952739" y="105384"/>
                </a:cubicBezTo>
                <a:cubicBezTo>
                  <a:pt x="2974184" y="123443"/>
                  <a:pt x="2984903" y="147469"/>
                  <a:pt x="2984903" y="177461"/>
                </a:cubicBezTo>
                <a:lnTo>
                  <a:pt x="2984903" y="177461"/>
                </a:lnTo>
                <a:cubicBezTo>
                  <a:pt x="2984903" y="217786"/>
                  <a:pt x="2963663" y="259803"/>
                  <a:pt x="2921192" y="303511"/>
                </a:cubicBezTo>
                <a:lnTo>
                  <a:pt x="2921192" y="303511"/>
                </a:lnTo>
                <a:lnTo>
                  <a:pt x="2812630" y="415845"/>
                </a:lnTo>
                <a:lnTo>
                  <a:pt x="3007328" y="404598"/>
                </a:lnTo>
                <a:lnTo>
                  <a:pt x="2996767" y="487580"/>
                </a:lnTo>
                <a:lnTo>
                  <a:pt x="2866945" y="481957"/>
                </a:lnTo>
                <a:lnTo>
                  <a:pt x="2719635" y="486346"/>
                </a:lnTo>
                <a:lnTo>
                  <a:pt x="2729648" y="420852"/>
                </a:lnTo>
                <a:lnTo>
                  <a:pt x="2860704" y="269770"/>
                </a:lnTo>
                <a:cubicBezTo>
                  <a:pt x="2886902" y="240235"/>
                  <a:pt x="2900001" y="214449"/>
                  <a:pt x="2900001" y="192412"/>
                </a:cubicBezTo>
                <a:close/>
                <a:moveTo>
                  <a:pt x="3048545" y="172455"/>
                </a:moveTo>
                <a:lnTo>
                  <a:pt x="3061644" y="96948"/>
                </a:lnTo>
                <a:cubicBezTo>
                  <a:pt x="3096571" y="84467"/>
                  <a:pt x="3131321" y="78226"/>
                  <a:pt x="3165885" y="78226"/>
                </a:cubicBezTo>
                <a:cubicBezTo>
                  <a:pt x="3200402" y="78226"/>
                  <a:pt x="3228684" y="86958"/>
                  <a:pt x="3250719" y="104424"/>
                </a:cubicBezTo>
                <a:cubicBezTo>
                  <a:pt x="3272753" y="121889"/>
                  <a:pt x="3283774" y="143926"/>
                  <a:pt x="3283774" y="170535"/>
                </a:cubicBezTo>
                <a:lnTo>
                  <a:pt x="3283774" y="170535"/>
                </a:lnTo>
                <a:cubicBezTo>
                  <a:pt x="3283774" y="191337"/>
                  <a:pt x="3278377" y="209557"/>
                  <a:pt x="3267589" y="225193"/>
                </a:cubicBezTo>
                <a:cubicBezTo>
                  <a:pt x="3256754" y="240784"/>
                  <a:pt x="3241371" y="252534"/>
                  <a:pt x="3221435" y="260443"/>
                </a:cubicBezTo>
                <a:lnTo>
                  <a:pt x="3221435" y="260443"/>
                </a:lnTo>
                <a:cubicBezTo>
                  <a:pt x="3250561" y="271233"/>
                  <a:pt x="3271567" y="284652"/>
                  <a:pt x="3284460" y="300700"/>
                </a:cubicBezTo>
                <a:cubicBezTo>
                  <a:pt x="3297353" y="316702"/>
                  <a:pt x="3303800" y="336978"/>
                  <a:pt x="3303800" y="361530"/>
                </a:cubicBezTo>
                <a:lnTo>
                  <a:pt x="3303800" y="361530"/>
                </a:lnTo>
                <a:cubicBezTo>
                  <a:pt x="3303800" y="398975"/>
                  <a:pt x="3289329" y="429858"/>
                  <a:pt x="3260388" y="454182"/>
                </a:cubicBezTo>
                <a:cubicBezTo>
                  <a:pt x="3231496" y="478550"/>
                  <a:pt x="3194778" y="490735"/>
                  <a:pt x="3150249" y="490735"/>
                </a:cubicBezTo>
                <a:lnTo>
                  <a:pt x="3150249" y="490735"/>
                </a:lnTo>
                <a:cubicBezTo>
                  <a:pt x="3129037" y="490735"/>
                  <a:pt x="3108347" y="487923"/>
                  <a:pt x="3088184" y="482300"/>
                </a:cubicBezTo>
                <a:cubicBezTo>
                  <a:pt x="3067974" y="476676"/>
                  <a:pt x="3053092" y="470961"/>
                  <a:pt x="3043539" y="465155"/>
                </a:cubicBezTo>
                <a:lnTo>
                  <a:pt x="3043539" y="465155"/>
                </a:lnTo>
                <a:lnTo>
                  <a:pt x="3029205" y="456376"/>
                </a:lnTo>
                <a:lnTo>
                  <a:pt x="3055403" y="380870"/>
                </a:lnTo>
                <a:cubicBezTo>
                  <a:pt x="3059154" y="384207"/>
                  <a:pt x="3064133" y="388368"/>
                  <a:pt x="3070353" y="393351"/>
                </a:cubicBezTo>
                <a:cubicBezTo>
                  <a:pt x="3076615" y="398335"/>
                  <a:pt x="3088596" y="405101"/>
                  <a:pt x="3106289" y="413651"/>
                </a:cubicBezTo>
                <a:cubicBezTo>
                  <a:pt x="3123935" y="422155"/>
                  <a:pt x="3141725" y="426407"/>
                  <a:pt x="3159644" y="426407"/>
                </a:cubicBezTo>
                <a:cubicBezTo>
                  <a:pt x="3177523" y="426407"/>
                  <a:pt x="3193111" y="421538"/>
                  <a:pt x="3206416" y="411799"/>
                </a:cubicBezTo>
                <a:cubicBezTo>
                  <a:pt x="3219721" y="402015"/>
                  <a:pt x="3226373" y="388162"/>
                  <a:pt x="3226373" y="370240"/>
                </a:cubicBezTo>
                <a:cubicBezTo>
                  <a:pt x="3226373" y="352363"/>
                  <a:pt x="3218575" y="337596"/>
                  <a:pt x="3202987" y="325937"/>
                </a:cubicBezTo>
                <a:cubicBezTo>
                  <a:pt x="3187399" y="314324"/>
                  <a:pt x="3165865" y="308518"/>
                  <a:pt x="3138385" y="308518"/>
                </a:cubicBezTo>
                <a:lnTo>
                  <a:pt x="3138385" y="308518"/>
                </a:lnTo>
                <a:lnTo>
                  <a:pt x="3084755" y="308518"/>
                </a:lnTo>
                <a:lnTo>
                  <a:pt x="3095934" y="247962"/>
                </a:lnTo>
                <a:lnTo>
                  <a:pt x="3130292" y="247962"/>
                </a:lnTo>
                <a:cubicBezTo>
                  <a:pt x="3153150" y="247962"/>
                  <a:pt x="3171029" y="242750"/>
                  <a:pt x="3183922" y="232325"/>
                </a:cubicBezTo>
                <a:cubicBezTo>
                  <a:pt x="3196863" y="221947"/>
                  <a:pt x="3203330" y="208643"/>
                  <a:pt x="3203330" y="192412"/>
                </a:cubicBezTo>
                <a:cubicBezTo>
                  <a:pt x="3203330" y="176181"/>
                  <a:pt x="3197912" y="163586"/>
                  <a:pt x="3187076" y="154624"/>
                </a:cubicBezTo>
                <a:cubicBezTo>
                  <a:pt x="3176241" y="145709"/>
                  <a:pt x="3163231" y="141251"/>
                  <a:pt x="3148054" y="141251"/>
                </a:cubicBezTo>
                <a:cubicBezTo>
                  <a:pt x="3132878" y="141251"/>
                  <a:pt x="3117283" y="143857"/>
                  <a:pt x="3101283" y="149069"/>
                </a:cubicBezTo>
                <a:cubicBezTo>
                  <a:pt x="3085235" y="154235"/>
                  <a:pt x="3067658" y="162031"/>
                  <a:pt x="3048545" y="172455"/>
                </a:cubicBezTo>
                <a:lnTo>
                  <a:pt x="3048545" y="172455"/>
                </a:lnTo>
                <a:close/>
              </a:path>
            </a:pathLst>
          </a:custGeom>
          <a:solidFill>
            <a:srgbClr val="000000"/>
          </a:solidFill>
          <a:ln w="6858" cap="flat">
            <a:noFill/>
            <a:prstDash val="solid"/>
            <a:miter/>
          </a:ln>
        </p:spPr>
        <p:txBody>
          <a:bodyPr rtlCol="0" anchor="ctr"/>
          <a:lstStyle/>
          <a:p>
            <a:endParaRPr lang="it-IT" dirty="0"/>
          </a:p>
        </p:txBody>
      </p:sp>
      <p:sp>
        <p:nvSpPr>
          <p:cNvPr id="54" name="CasellaDiTesto 53">
            <a:extLst>
              <a:ext uri="{FF2B5EF4-FFF2-40B4-BE49-F238E27FC236}">
                <a16:creationId xmlns:a16="http://schemas.microsoft.com/office/drawing/2014/main" id="{9AF23CE2-FD1C-C51F-260B-7A8B4A8C2983}"/>
              </a:ext>
            </a:extLst>
          </p:cNvPr>
          <p:cNvSpPr txBox="1">
            <a:spLocks/>
          </p:cNvSpPr>
          <p:nvPr/>
        </p:nvSpPr>
        <p:spPr>
          <a:xfrm>
            <a:off x="5666643" y="226587"/>
            <a:ext cx="3062176" cy="769441"/>
          </a:xfrm>
          <a:prstGeom prst="rect">
            <a:avLst/>
          </a:prstGeom>
          <a:noFill/>
        </p:spPr>
        <p:txBody>
          <a:bodyPr wrap="square" rtlCol="0">
            <a:spAutoFit/>
          </a:bodyPr>
          <a:lstStyle/>
          <a:p>
            <a:r>
              <a:rPr lang="it-IT" sz="4400" dirty="0"/>
              <a:t>Amazon EC2</a:t>
            </a:r>
          </a:p>
        </p:txBody>
      </p:sp>
      <p:sp>
        <p:nvSpPr>
          <p:cNvPr id="56" name="CasellaDiTesto 55">
            <a:extLst>
              <a:ext uri="{FF2B5EF4-FFF2-40B4-BE49-F238E27FC236}">
                <a16:creationId xmlns:a16="http://schemas.microsoft.com/office/drawing/2014/main" id="{B1501AE3-980A-2E13-A7BB-7591D1ABC9CF}"/>
              </a:ext>
            </a:extLst>
          </p:cNvPr>
          <p:cNvSpPr txBox="1"/>
          <p:nvPr/>
        </p:nvSpPr>
        <p:spPr>
          <a:xfrm>
            <a:off x="4135781" y="1642024"/>
            <a:ext cx="6262790" cy="1477328"/>
          </a:xfrm>
          <a:prstGeom prst="rect">
            <a:avLst/>
          </a:prstGeom>
          <a:noFill/>
        </p:spPr>
        <p:txBody>
          <a:bodyPr wrap="square" rtlCol="0">
            <a:spAutoFit/>
          </a:bodyPr>
          <a:lstStyle/>
          <a:p>
            <a:r>
              <a:rPr lang="it-IT" b="0" i="0" dirty="0">
                <a:effectLst/>
              </a:rPr>
              <a:t>Amazon </a:t>
            </a:r>
            <a:r>
              <a:rPr lang="it-IT" b="0" i="0" dirty="0" err="1">
                <a:effectLst/>
              </a:rPr>
              <a:t>Elastic</a:t>
            </a:r>
            <a:r>
              <a:rPr lang="it-IT" b="0" i="0" dirty="0">
                <a:effectLst/>
              </a:rPr>
              <a:t> Computer Cloud (Amazon EC2) rappresenta un servizio di cloud computing estremamente scalabile e flessibile. Questa piattaforma offre una vasta selezione di avanzati processori, sistemi operativi e molte altre opzioni per rispondere a tutte le esigenze.</a:t>
            </a:r>
            <a:endParaRPr lang="it-IT" dirty="0"/>
          </a:p>
        </p:txBody>
      </p:sp>
      <p:pic>
        <p:nvPicPr>
          <p:cNvPr id="57" name="Immagine 56" descr="Immagine che contiene Elementi grafici, Carattere, grafica, cerchio&#10;&#10;Descrizione generata automaticamente">
            <a:extLst>
              <a:ext uri="{FF2B5EF4-FFF2-40B4-BE49-F238E27FC236}">
                <a16:creationId xmlns:a16="http://schemas.microsoft.com/office/drawing/2014/main" id="{3F5BAC41-2D16-2132-EB1A-A43E3B2067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40636" y="3538886"/>
            <a:ext cx="2637754" cy="2189336"/>
          </a:xfrm>
          <a:prstGeom prst="rect">
            <a:avLst/>
          </a:prstGeom>
        </p:spPr>
      </p:pic>
      <p:pic>
        <p:nvPicPr>
          <p:cNvPr id="58" name="Immagine 57" descr="Immagine che contiene Elementi grafici, clipart, grafica, pesce&#10;&#10;Descrizione generata automaticamente">
            <a:extLst>
              <a:ext uri="{FF2B5EF4-FFF2-40B4-BE49-F238E27FC236}">
                <a16:creationId xmlns:a16="http://schemas.microsoft.com/office/drawing/2014/main" id="{4116428A-BD88-47EC-C8DE-6EBE37CAEB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90684" y="3488443"/>
            <a:ext cx="2767640" cy="2290222"/>
          </a:xfrm>
          <a:prstGeom prst="rect">
            <a:avLst/>
          </a:prstGeom>
        </p:spPr>
      </p:pic>
      <p:pic>
        <p:nvPicPr>
          <p:cNvPr id="59" name="Immagine 58" descr="Immagine che contiene schermata, Carattere, logo, simbolo&#10;&#10;Descrizione generata automaticamente">
            <a:extLst>
              <a:ext uri="{FF2B5EF4-FFF2-40B4-BE49-F238E27FC236}">
                <a16:creationId xmlns:a16="http://schemas.microsoft.com/office/drawing/2014/main" id="{AA0741BF-E60D-D25D-8366-54C6B440C0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0636" y="16401"/>
            <a:ext cx="1918712" cy="1229699"/>
          </a:xfrm>
          <a:prstGeom prst="rect">
            <a:avLst/>
          </a:prstGeom>
          <a:effectLst>
            <a:reflection blurRad="6350" stA="50000" endA="300" endPos="55000" dir="5400000" sy="-100000" algn="bl" rotWithShape="0"/>
          </a:effectLst>
        </p:spPr>
      </p:pic>
      <p:sp>
        <p:nvSpPr>
          <p:cNvPr id="38" name="CasellaDiTesto 37">
            <a:extLst>
              <a:ext uri="{FF2B5EF4-FFF2-40B4-BE49-F238E27FC236}">
                <a16:creationId xmlns:a16="http://schemas.microsoft.com/office/drawing/2014/main" id="{41449149-D662-C4BD-9F3A-D0ED8CC01316}"/>
              </a:ext>
            </a:extLst>
          </p:cNvPr>
          <p:cNvSpPr txBox="1"/>
          <p:nvPr/>
        </p:nvSpPr>
        <p:spPr>
          <a:xfrm>
            <a:off x="10325100" y="6451150"/>
            <a:ext cx="1993542" cy="369332"/>
          </a:xfrm>
          <a:prstGeom prst="rect">
            <a:avLst/>
          </a:prstGeom>
          <a:noFill/>
        </p:spPr>
        <p:txBody>
          <a:bodyPr wrap="square" rtlCol="0">
            <a:spAutoFit/>
          </a:bodyPr>
          <a:lstStyle/>
          <a:p>
            <a:r>
              <a:rPr lang="it-IT" dirty="0"/>
              <a:t>INGSW2223_V_06</a:t>
            </a:r>
          </a:p>
        </p:txBody>
      </p:sp>
      <p:pic>
        <p:nvPicPr>
          <p:cNvPr id="36" name="Immagine 35" descr="Immagine che contiene schermata, giallo, design&#10;&#10;Descrizione generata automaticamente">
            <a:extLst>
              <a:ext uri="{FF2B5EF4-FFF2-40B4-BE49-F238E27FC236}">
                <a16:creationId xmlns:a16="http://schemas.microsoft.com/office/drawing/2014/main" id="{301AF309-7AB8-570A-424E-D6D9A55F31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92146" y="3621204"/>
            <a:ext cx="3056014" cy="1415592"/>
          </a:xfrm>
          <a:prstGeom prst="rect">
            <a:avLst/>
          </a:prstGeom>
        </p:spPr>
      </p:pic>
    </p:spTree>
    <p:extLst>
      <p:ext uri="{BB962C8B-B14F-4D97-AF65-F5344CB8AC3E}">
        <p14:creationId xmlns:p14="http://schemas.microsoft.com/office/powerpoint/2010/main" val="1915050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DD27D10-F6B1-AB42-112F-9B5EAD0B6FFC}"/>
              </a:ext>
            </a:extLst>
          </p:cNvPr>
          <p:cNvSpPr/>
          <p:nvPr/>
        </p:nvSpPr>
        <p:spPr>
          <a:xfrm>
            <a:off x="0" y="0"/>
            <a:ext cx="2520000" cy="687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con angoli arrotondati 4">
            <a:extLst>
              <a:ext uri="{FF2B5EF4-FFF2-40B4-BE49-F238E27FC236}">
                <a16:creationId xmlns:a16="http://schemas.microsoft.com/office/drawing/2014/main" id="{2F377A78-F7E6-E6A9-F810-FD7A68DF6D03}"/>
              </a:ext>
            </a:extLst>
          </p:cNvPr>
          <p:cNvSpPr/>
          <p:nvPr/>
        </p:nvSpPr>
        <p:spPr>
          <a:xfrm>
            <a:off x="164729" y="-1163895"/>
            <a:ext cx="2160000" cy="1800000"/>
          </a:xfrm>
          <a:prstGeom prst="roundRect">
            <a:avLst/>
          </a:prstGeom>
          <a:blipFill>
            <a:blip r:embed="rId2"/>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con angoli arrotondati 5">
            <a:extLst>
              <a:ext uri="{FF2B5EF4-FFF2-40B4-BE49-F238E27FC236}">
                <a16:creationId xmlns:a16="http://schemas.microsoft.com/office/drawing/2014/main" id="{25C81B1F-0957-2690-ADE6-20533D619A9F}"/>
              </a:ext>
            </a:extLst>
          </p:cNvPr>
          <p:cNvSpPr/>
          <p:nvPr/>
        </p:nvSpPr>
        <p:spPr>
          <a:xfrm>
            <a:off x="164729" y="-322382"/>
            <a:ext cx="2160000" cy="1800000"/>
          </a:xfrm>
          <a:prstGeom prst="roundRect">
            <a:avLst/>
          </a:prstGeom>
          <a:blipFill>
            <a:blip r:embed="rId3"/>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con angoli arrotondati 6">
            <a:extLst>
              <a:ext uri="{FF2B5EF4-FFF2-40B4-BE49-F238E27FC236}">
                <a16:creationId xmlns:a16="http://schemas.microsoft.com/office/drawing/2014/main" id="{667DFD9A-5886-BEAD-B950-8E0604565348}"/>
              </a:ext>
            </a:extLst>
          </p:cNvPr>
          <p:cNvSpPr/>
          <p:nvPr/>
        </p:nvSpPr>
        <p:spPr>
          <a:xfrm>
            <a:off x="164729" y="442931"/>
            <a:ext cx="2160000" cy="1800000"/>
          </a:xfrm>
          <a:prstGeom prst="roundRect">
            <a:avLst/>
          </a:prstGeom>
          <a:blipFill>
            <a:blip r:embed="rId4"/>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7F802B37-154D-0353-2B0D-BA85564F2702}"/>
              </a:ext>
            </a:extLst>
          </p:cNvPr>
          <p:cNvSpPr/>
          <p:nvPr/>
        </p:nvSpPr>
        <p:spPr>
          <a:xfrm>
            <a:off x="164729" y="2529000"/>
            <a:ext cx="2160000" cy="1800000"/>
          </a:xfrm>
          <a:prstGeom prst="roundRect">
            <a:avLst/>
          </a:prstGeom>
          <a:blipFill>
            <a:blip r:embed="rId5"/>
            <a:stretch>
              <a:fillRect/>
            </a:stretch>
          </a:blipFill>
          <a:effectLst>
            <a:reflection blurRad="6350" stA="52000" endA="300" endPos="35000" dir="5400000" sy="-100000" algn="bl" rotWithShape="0"/>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con angoli arrotondati 11">
            <a:extLst>
              <a:ext uri="{FF2B5EF4-FFF2-40B4-BE49-F238E27FC236}">
                <a16:creationId xmlns:a16="http://schemas.microsoft.com/office/drawing/2014/main" id="{97D5409D-A809-D91F-289C-62116509A234}"/>
              </a:ext>
            </a:extLst>
          </p:cNvPr>
          <p:cNvSpPr/>
          <p:nvPr/>
        </p:nvSpPr>
        <p:spPr>
          <a:xfrm>
            <a:off x="164729" y="5037068"/>
            <a:ext cx="2160000" cy="1800000"/>
          </a:xfrm>
          <a:prstGeom prst="roundRect">
            <a:avLst/>
          </a:prstGeom>
          <a:blipFill>
            <a:blip r:embed="rId6"/>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 name="Gruppo 2">
            <a:extLst>
              <a:ext uri="{FF2B5EF4-FFF2-40B4-BE49-F238E27FC236}">
                <a16:creationId xmlns:a16="http://schemas.microsoft.com/office/drawing/2014/main" id="{D858FBDB-4019-99F6-F2EE-D82C637182B3}"/>
              </a:ext>
            </a:extLst>
          </p:cNvPr>
          <p:cNvGrpSpPr/>
          <p:nvPr/>
        </p:nvGrpSpPr>
        <p:grpSpPr>
          <a:xfrm>
            <a:off x="11117580" y="129540"/>
            <a:ext cx="1074420" cy="784860"/>
            <a:chOff x="3845293" y="525311"/>
            <a:chExt cx="5052489" cy="5831657"/>
          </a:xfrm>
        </p:grpSpPr>
        <p:sp>
          <p:nvSpPr>
            <p:cNvPr id="4" name="Figura a mano libera: forma 3">
              <a:extLst>
                <a:ext uri="{FF2B5EF4-FFF2-40B4-BE49-F238E27FC236}">
                  <a16:creationId xmlns:a16="http://schemas.microsoft.com/office/drawing/2014/main" id="{46B2E6FF-429A-BBD5-AA28-9997ADE63F96}"/>
                </a:ext>
              </a:extLst>
            </p:cNvPr>
            <p:cNvSpPr/>
            <p:nvPr/>
          </p:nvSpPr>
          <p:spPr>
            <a:xfrm>
              <a:off x="7140724" y="1797555"/>
              <a:ext cx="1757058" cy="1916206"/>
            </a:xfrm>
            <a:custGeom>
              <a:avLst/>
              <a:gdLst>
                <a:gd name="connsiteX0" fmla="*/ -44 w 1757058"/>
                <a:gd name="connsiteY0" fmla="*/ 436701 h 1916206"/>
                <a:gd name="connsiteX1" fmla="*/ 76720 w 1757058"/>
                <a:gd name="connsiteY1" fmla="*/ 355607 h 1916206"/>
                <a:gd name="connsiteX2" fmla="*/ 712442 w 1757058"/>
                <a:gd name="connsiteY2" fmla="*/ 17785 h 1916206"/>
                <a:gd name="connsiteX3" fmla="*/ 1449660 w 1757058"/>
                <a:gd name="connsiteY3" fmla="*/ 155282 h 1916206"/>
                <a:gd name="connsiteX4" fmla="*/ 1570590 w 1757058"/>
                <a:gd name="connsiteY4" fmla="*/ 267074 h 1916206"/>
                <a:gd name="connsiteX5" fmla="*/ 1668354 w 1757058"/>
                <a:gd name="connsiteY5" fmla="*/ 425071 h 1916206"/>
                <a:gd name="connsiteX6" fmla="*/ 1745776 w 1757058"/>
                <a:gd name="connsiteY6" fmla="*/ 993728 h 1916206"/>
                <a:gd name="connsiteX7" fmla="*/ 1591194 w 1757058"/>
                <a:gd name="connsiteY7" fmla="*/ 1399821 h 1916206"/>
                <a:gd name="connsiteX8" fmla="*/ 1497546 w 1757058"/>
                <a:gd name="connsiteY8" fmla="*/ 1524070 h 1916206"/>
                <a:gd name="connsiteX9" fmla="*/ 1322793 w 1757058"/>
                <a:gd name="connsiteY9" fmla="*/ 1694506 h 1916206"/>
                <a:gd name="connsiteX10" fmla="*/ 1100702 w 1757058"/>
                <a:gd name="connsiteY10" fmla="*/ 1824600 h 1916206"/>
                <a:gd name="connsiteX11" fmla="*/ 684112 w 1757058"/>
                <a:gd name="connsiteY11" fmla="*/ 1916208 h 1916206"/>
                <a:gd name="connsiteX12" fmla="*/ 696855 w 1757058"/>
                <a:gd name="connsiteY12" fmla="*/ 1763879 h 1916206"/>
                <a:gd name="connsiteX13" fmla="*/ 729825 w 1757058"/>
                <a:gd name="connsiteY13" fmla="*/ 1761529 h 1916206"/>
                <a:gd name="connsiteX14" fmla="*/ 1117037 w 1757058"/>
                <a:gd name="connsiteY14" fmla="*/ 1641067 h 1916206"/>
                <a:gd name="connsiteX15" fmla="*/ 1379770 w 1757058"/>
                <a:gd name="connsiteY15" fmla="*/ 1410750 h 1916206"/>
                <a:gd name="connsiteX16" fmla="*/ 1528117 w 1757058"/>
                <a:gd name="connsiteY16" fmla="*/ 1149443 h 1916206"/>
                <a:gd name="connsiteX17" fmla="*/ 1572935 w 1757058"/>
                <a:gd name="connsiteY17" fmla="*/ 664948 h 1916206"/>
                <a:gd name="connsiteX18" fmla="*/ 1394242 w 1757058"/>
                <a:gd name="connsiteY18" fmla="*/ 288116 h 1916206"/>
                <a:gd name="connsiteX19" fmla="*/ 1232117 w 1757058"/>
                <a:gd name="connsiteY19" fmla="*/ 209081 h 1916206"/>
                <a:gd name="connsiteX20" fmla="*/ 1064883 w 1757058"/>
                <a:gd name="connsiteY20" fmla="*/ 194164 h 1916206"/>
                <a:gd name="connsiteX21" fmla="*/ 762813 w 1757058"/>
                <a:gd name="connsiteY21" fmla="*/ 190012 h 1916206"/>
                <a:gd name="connsiteX22" fmla="*/ 224744 w 1757058"/>
                <a:gd name="connsiteY22" fmla="*/ 433468 h 1916206"/>
                <a:gd name="connsiteX23" fmla="*/ 135834 w 1757058"/>
                <a:gd name="connsiteY23" fmla="*/ 522793 h 1916206"/>
                <a:gd name="connsiteX24" fmla="*/ 132936 w 1757058"/>
                <a:gd name="connsiteY24" fmla="*/ 526701 h 1916206"/>
                <a:gd name="connsiteX25" fmla="*/ -44 w 1757058"/>
                <a:gd name="connsiteY25" fmla="*/ 436701 h 191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7058" h="1916206">
                  <a:moveTo>
                    <a:pt x="-44" y="436701"/>
                  </a:moveTo>
                  <a:cubicBezTo>
                    <a:pt x="20620" y="407153"/>
                    <a:pt x="51021" y="381082"/>
                    <a:pt x="76720" y="355607"/>
                  </a:cubicBezTo>
                  <a:cubicBezTo>
                    <a:pt x="247187" y="186675"/>
                    <a:pt x="474874" y="59662"/>
                    <a:pt x="712442" y="17785"/>
                  </a:cubicBezTo>
                  <a:cubicBezTo>
                    <a:pt x="960361" y="-25918"/>
                    <a:pt x="1239362" y="7630"/>
                    <a:pt x="1449660" y="155282"/>
                  </a:cubicBezTo>
                  <a:cubicBezTo>
                    <a:pt x="1492134" y="185104"/>
                    <a:pt x="1539867" y="224954"/>
                    <a:pt x="1570590" y="267074"/>
                  </a:cubicBezTo>
                  <a:cubicBezTo>
                    <a:pt x="1606634" y="316489"/>
                    <a:pt x="1641911" y="369769"/>
                    <a:pt x="1668354" y="425071"/>
                  </a:cubicBezTo>
                  <a:cubicBezTo>
                    <a:pt x="1750878" y="597688"/>
                    <a:pt x="1773454" y="805532"/>
                    <a:pt x="1745776" y="993728"/>
                  </a:cubicBezTo>
                  <a:cubicBezTo>
                    <a:pt x="1725477" y="1131761"/>
                    <a:pt x="1665602" y="1282051"/>
                    <a:pt x="1591194" y="1399821"/>
                  </a:cubicBezTo>
                  <a:cubicBezTo>
                    <a:pt x="1563266" y="1444018"/>
                    <a:pt x="1530625" y="1483770"/>
                    <a:pt x="1497546" y="1524070"/>
                  </a:cubicBezTo>
                  <a:cubicBezTo>
                    <a:pt x="1445739" y="1587196"/>
                    <a:pt x="1388762" y="1646054"/>
                    <a:pt x="1322793" y="1694506"/>
                  </a:cubicBezTo>
                  <a:cubicBezTo>
                    <a:pt x="1254370" y="1744749"/>
                    <a:pt x="1178836" y="1791143"/>
                    <a:pt x="1100702" y="1824600"/>
                  </a:cubicBezTo>
                  <a:cubicBezTo>
                    <a:pt x="967363" y="1881698"/>
                    <a:pt x="827996" y="1905748"/>
                    <a:pt x="684112" y="1916208"/>
                  </a:cubicBezTo>
                  <a:lnTo>
                    <a:pt x="696855" y="1763879"/>
                  </a:lnTo>
                  <a:lnTo>
                    <a:pt x="729825" y="1761529"/>
                  </a:lnTo>
                  <a:cubicBezTo>
                    <a:pt x="864047" y="1745504"/>
                    <a:pt x="999042" y="1708400"/>
                    <a:pt x="1117037" y="1641067"/>
                  </a:cubicBezTo>
                  <a:cubicBezTo>
                    <a:pt x="1217535" y="1583719"/>
                    <a:pt x="1308181" y="1501354"/>
                    <a:pt x="1379770" y="1410750"/>
                  </a:cubicBezTo>
                  <a:cubicBezTo>
                    <a:pt x="1438433" y="1336513"/>
                    <a:pt x="1496426" y="1238664"/>
                    <a:pt x="1528117" y="1149443"/>
                  </a:cubicBezTo>
                  <a:cubicBezTo>
                    <a:pt x="1581483" y="999190"/>
                    <a:pt x="1592418" y="822647"/>
                    <a:pt x="1572935" y="664948"/>
                  </a:cubicBezTo>
                  <a:cubicBezTo>
                    <a:pt x="1555399" y="523036"/>
                    <a:pt x="1511099" y="378671"/>
                    <a:pt x="1394242" y="288116"/>
                  </a:cubicBezTo>
                  <a:cubicBezTo>
                    <a:pt x="1346459" y="251092"/>
                    <a:pt x="1290725" y="223864"/>
                    <a:pt x="1232117" y="209081"/>
                  </a:cubicBezTo>
                  <a:cubicBezTo>
                    <a:pt x="1177983" y="195424"/>
                    <a:pt x="1120325" y="197299"/>
                    <a:pt x="1064883" y="194164"/>
                  </a:cubicBezTo>
                  <a:cubicBezTo>
                    <a:pt x="963612" y="188447"/>
                    <a:pt x="864144" y="177006"/>
                    <a:pt x="762813" y="190012"/>
                  </a:cubicBezTo>
                  <a:cubicBezTo>
                    <a:pt x="566725" y="215182"/>
                    <a:pt x="373828" y="304433"/>
                    <a:pt x="224744" y="433468"/>
                  </a:cubicBezTo>
                  <a:cubicBezTo>
                    <a:pt x="193705" y="460330"/>
                    <a:pt x="160577" y="489963"/>
                    <a:pt x="135834" y="522793"/>
                  </a:cubicBezTo>
                  <a:lnTo>
                    <a:pt x="132936" y="526701"/>
                  </a:lnTo>
                  <a:lnTo>
                    <a:pt x="-44" y="436701"/>
                  </a:lnTo>
                  <a:close/>
                </a:path>
              </a:pathLst>
            </a:custGeom>
            <a:solidFill>
              <a:srgbClr val="FFDAB9"/>
            </a:solidFill>
            <a:ln w="6089" cap="flat">
              <a:noFill/>
              <a:prstDash val="solid"/>
              <a:miter/>
            </a:ln>
          </p:spPr>
          <p:txBody>
            <a:bodyPr rtlCol="0" anchor="ctr"/>
            <a:lstStyle/>
            <a:p>
              <a:endParaRPr lang="it-IT"/>
            </a:p>
          </p:txBody>
        </p:sp>
        <p:sp>
          <p:nvSpPr>
            <p:cNvPr id="9" name="Figura a mano libera: forma 8">
              <a:extLst>
                <a:ext uri="{FF2B5EF4-FFF2-40B4-BE49-F238E27FC236}">
                  <a16:creationId xmlns:a16="http://schemas.microsoft.com/office/drawing/2014/main" id="{58CC956E-FD1D-9BA7-7ABB-23C1FE25DBF7}"/>
                </a:ext>
              </a:extLst>
            </p:cNvPr>
            <p:cNvSpPr/>
            <p:nvPr/>
          </p:nvSpPr>
          <p:spPr>
            <a:xfrm>
              <a:off x="3952195" y="4837046"/>
              <a:ext cx="4653678" cy="1519922"/>
            </a:xfrm>
            <a:custGeom>
              <a:avLst/>
              <a:gdLst>
                <a:gd name="connsiteX0" fmla="*/ 1464648 w 4653678"/>
                <a:gd name="connsiteY0" fmla="*/ 32383 h 1519922"/>
                <a:gd name="connsiteX1" fmla="*/ 1494226 w 4653678"/>
                <a:gd name="connsiteY1" fmla="*/ 12680 h 1519922"/>
                <a:gd name="connsiteX2" fmla="*/ 1610547 w 4653678"/>
                <a:gd name="connsiteY2" fmla="*/ 66905 h 1519922"/>
                <a:gd name="connsiteX3" fmla="*/ 1662647 w 4653678"/>
                <a:gd name="connsiteY3" fmla="*/ 94656 h 1519922"/>
                <a:gd name="connsiteX4" fmla="*/ 1974398 w 4653678"/>
                <a:gd name="connsiteY4" fmla="*/ 179007 h 1519922"/>
                <a:gd name="connsiteX5" fmla="*/ 2095006 w 4653678"/>
                <a:gd name="connsiteY5" fmla="*/ 181126 h 1519922"/>
                <a:gd name="connsiteX6" fmla="*/ 2303781 w 4653678"/>
                <a:gd name="connsiteY6" fmla="*/ 180626 h 1519922"/>
                <a:gd name="connsiteX7" fmla="*/ 2513276 w 4653678"/>
                <a:gd name="connsiteY7" fmla="*/ 181193 h 1519922"/>
                <a:gd name="connsiteX8" fmla="*/ 2630011 w 4653678"/>
                <a:gd name="connsiteY8" fmla="*/ 180219 h 1519922"/>
                <a:gd name="connsiteX9" fmla="*/ 2870545 w 4653678"/>
                <a:gd name="connsiteY9" fmla="*/ 132911 h 1519922"/>
                <a:gd name="connsiteX10" fmla="*/ 3005156 w 4653678"/>
                <a:gd name="connsiteY10" fmla="*/ 79051 h 1519922"/>
                <a:gd name="connsiteX11" fmla="*/ 3155104 w 4653678"/>
                <a:gd name="connsiteY11" fmla="*/ -51 h 1519922"/>
                <a:gd name="connsiteX12" fmla="*/ 3174941 w 4653678"/>
                <a:gd name="connsiteY12" fmla="*/ 27999 h 1519922"/>
                <a:gd name="connsiteX13" fmla="*/ 3172244 w 4653678"/>
                <a:gd name="connsiteY13" fmla="*/ 32158 h 1519922"/>
                <a:gd name="connsiteX14" fmla="*/ 3163793 w 4653678"/>
                <a:gd name="connsiteY14" fmla="*/ 100392 h 1519922"/>
                <a:gd name="connsiteX15" fmla="*/ 3163056 w 4653678"/>
                <a:gd name="connsiteY15" fmla="*/ 104453 h 1519922"/>
                <a:gd name="connsiteX16" fmla="*/ 3109538 w 4653678"/>
                <a:gd name="connsiteY16" fmla="*/ 181040 h 1519922"/>
                <a:gd name="connsiteX17" fmla="*/ 4043093 w 4653678"/>
                <a:gd name="connsiteY17" fmla="*/ 181253 h 1519922"/>
                <a:gd name="connsiteX18" fmla="*/ 4281952 w 4653678"/>
                <a:gd name="connsiteY18" fmla="*/ 181144 h 1519922"/>
                <a:gd name="connsiteX19" fmla="*/ 4406949 w 4653678"/>
                <a:gd name="connsiteY19" fmla="*/ 183068 h 1519922"/>
                <a:gd name="connsiteX20" fmla="*/ 4577453 w 4653678"/>
                <a:gd name="connsiteY20" fmla="*/ 276234 h 1519922"/>
                <a:gd name="connsiteX21" fmla="*/ 4652396 w 4653678"/>
                <a:gd name="connsiteY21" fmla="*/ 435261 h 1519922"/>
                <a:gd name="connsiteX22" fmla="*/ 4491519 w 4653678"/>
                <a:gd name="connsiteY22" fmla="*/ 835259 h 1519922"/>
                <a:gd name="connsiteX23" fmla="*/ 3952952 w 4653678"/>
                <a:gd name="connsiteY23" fmla="*/ 1105133 h 1519922"/>
                <a:gd name="connsiteX24" fmla="*/ 3883049 w 4653678"/>
                <a:gd name="connsiteY24" fmla="*/ 1107258 h 1519922"/>
                <a:gd name="connsiteX25" fmla="*/ 3795691 w 4653678"/>
                <a:gd name="connsiteY25" fmla="*/ 1419314 h 1519922"/>
                <a:gd name="connsiteX26" fmla="*/ 3563018 w 4653678"/>
                <a:gd name="connsiteY26" fmla="*/ 1519330 h 1519922"/>
                <a:gd name="connsiteX27" fmla="*/ 3202150 w 4653678"/>
                <a:gd name="connsiteY27" fmla="*/ 1518539 h 1519922"/>
                <a:gd name="connsiteX28" fmla="*/ 2591306 w 4653678"/>
                <a:gd name="connsiteY28" fmla="*/ 1517875 h 1519922"/>
                <a:gd name="connsiteX29" fmla="*/ 2340806 w 4653678"/>
                <a:gd name="connsiteY29" fmla="*/ 1514344 h 1519922"/>
                <a:gd name="connsiteX30" fmla="*/ 2192453 w 4653678"/>
                <a:gd name="connsiteY30" fmla="*/ 1517771 h 1519922"/>
                <a:gd name="connsiteX31" fmla="*/ 1777933 w 4653678"/>
                <a:gd name="connsiteY31" fmla="*/ 1517686 h 1519922"/>
                <a:gd name="connsiteX32" fmla="*/ 1283934 w 4653678"/>
                <a:gd name="connsiteY32" fmla="*/ 1518983 h 1519922"/>
                <a:gd name="connsiteX33" fmla="*/ 1157408 w 4653678"/>
                <a:gd name="connsiteY33" fmla="*/ 1519233 h 1519922"/>
                <a:gd name="connsiteX34" fmla="*/ 1030730 w 4653678"/>
                <a:gd name="connsiteY34" fmla="*/ 1512079 h 1519922"/>
                <a:gd name="connsiteX35" fmla="*/ 821461 w 4653678"/>
                <a:gd name="connsiteY35" fmla="*/ 1374795 h 1519922"/>
                <a:gd name="connsiteX36" fmla="*/ 770397 w 4653678"/>
                <a:gd name="connsiteY36" fmla="*/ 1106784 h 1519922"/>
                <a:gd name="connsiteX37" fmla="*/ 607577 w 4653678"/>
                <a:gd name="connsiteY37" fmla="*/ 1090844 h 1519922"/>
                <a:gd name="connsiteX38" fmla="*/ 168149 w 4653678"/>
                <a:gd name="connsiteY38" fmla="*/ 844952 h 1519922"/>
                <a:gd name="connsiteX39" fmla="*/ 380 w 4653678"/>
                <a:gd name="connsiteY39" fmla="*/ 452065 h 1519922"/>
                <a:gd name="connsiteX40" fmla="*/ 97431 w 4653678"/>
                <a:gd name="connsiteY40" fmla="*/ 256623 h 1519922"/>
                <a:gd name="connsiteX41" fmla="*/ 258156 w 4653678"/>
                <a:gd name="connsiteY41" fmla="*/ 180638 h 1519922"/>
                <a:gd name="connsiteX42" fmla="*/ 371013 w 4653678"/>
                <a:gd name="connsiteY42" fmla="*/ 179299 h 1519922"/>
                <a:gd name="connsiteX43" fmla="*/ 447096 w 4653678"/>
                <a:gd name="connsiteY43" fmla="*/ 178270 h 1519922"/>
                <a:gd name="connsiteX44" fmla="*/ 494050 w 4653678"/>
                <a:gd name="connsiteY44" fmla="*/ 203708 h 1519922"/>
                <a:gd name="connsiteX45" fmla="*/ 515622 w 4653678"/>
                <a:gd name="connsiteY45" fmla="*/ 263558 h 1519922"/>
                <a:gd name="connsiteX46" fmla="*/ 652511 w 4653678"/>
                <a:gd name="connsiteY46" fmla="*/ 245792 h 1519922"/>
                <a:gd name="connsiteX47" fmla="*/ 691855 w 4653678"/>
                <a:gd name="connsiteY47" fmla="*/ 186959 h 1519922"/>
                <a:gd name="connsiteX48" fmla="*/ 842369 w 4653678"/>
                <a:gd name="connsiteY48" fmla="*/ 182081 h 1519922"/>
                <a:gd name="connsiteX49" fmla="*/ 887698 w 4653678"/>
                <a:gd name="connsiteY49" fmla="*/ 250760 h 1519922"/>
                <a:gd name="connsiteX50" fmla="*/ 1016319 w 4653678"/>
                <a:gd name="connsiteY50" fmla="*/ 251393 h 1519922"/>
                <a:gd name="connsiteX51" fmla="*/ 1020623 w 4653678"/>
                <a:gd name="connsiteY51" fmla="*/ 213029 h 1519922"/>
                <a:gd name="connsiteX52" fmla="*/ 1064217 w 4653678"/>
                <a:gd name="connsiteY52" fmla="*/ 182009 h 1519922"/>
                <a:gd name="connsiteX53" fmla="*/ 1148208 w 4653678"/>
                <a:gd name="connsiteY53" fmla="*/ 180852 h 1519922"/>
                <a:gd name="connsiteX54" fmla="*/ 1430278 w 4653678"/>
                <a:gd name="connsiteY54" fmla="*/ 181193 h 1519922"/>
                <a:gd name="connsiteX55" fmla="*/ 1536748 w 4653678"/>
                <a:gd name="connsiteY55" fmla="*/ 179853 h 1519922"/>
                <a:gd name="connsiteX56" fmla="*/ 1464648 w 4653678"/>
                <a:gd name="connsiteY56" fmla="*/ 32383 h 151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653678" h="1519922">
                  <a:moveTo>
                    <a:pt x="1464648" y="32383"/>
                  </a:moveTo>
                  <a:cubicBezTo>
                    <a:pt x="1472764" y="24577"/>
                    <a:pt x="1483266" y="15865"/>
                    <a:pt x="1494226" y="12680"/>
                  </a:cubicBezTo>
                  <a:cubicBezTo>
                    <a:pt x="1522172" y="4570"/>
                    <a:pt x="1587228" y="53065"/>
                    <a:pt x="1610547" y="66905"/>
                  </a:cubicBezTo>
                  <a:cubicBezTo>
                    <a:pt x="1627455" y="76939"/>
                    <a:pt x="1644990" y="86016"/>
                    <a:pt x="1662647" y="94656"/>
                  </a:cubicBezTo>
                  <a:cubicBezTo>
                    <a:pt x="1759144" y="141879"/>
                    <a:pt x="1868263" y="166738"/>
                    <a:pt x="1974398" y="179007"/>
                  </a:cubicBezTo>
                  <a:cubicBezTo>
                    <a:pt x="2013870" y="183567"/>
                    <a:pt x="2055242" y="181205"/>
                    <a:pt x="2095006" y="181126"/>
                  </a:cubicBezTo>
                  <a:cubicBezTo>
                    <a:pt x="2164598" y="180980"/>
                    <a:pt x="2234190" y="180724"/>
                    <a:pt x="2303781" y="180626"/>
                  </a:cubicBezTo>
                  <a:cubicBezTo>
                    <a:pt x="2373611" y="180529"/>
                    <a:pt x="2443446" y="180955"/>
                    <a:pt x="2513276" y="181193"/>
                  </a:cubicBezTo>
                  <a:cubicBezTo>
                    <a:pt x="2551707" y="181327"/>
                    <a:pt x="2591781" y="183452"/>
                    <a:pt x="2630011" y="180219"/>
                  </a:cubicBezTo>
                  <a:cubicBezTo>
                    <a:pt x="2709467" y="173503"/>
                    <a:pt x="2793890" y="154719"/>
                    <a:pt x="2870545" y="132911"/>
                  </a:cubicBezTo>
                  <a:cubicBezTo>
                    <a:pt x="2917018" y="119692"/>
                    <a:pt x="2962895" y="102644"/>
                    <a:pt x="3005156" y="79051"/>
                  </a:cubicBezTo>
                  <a:cubicBezTo>
                    <a:pt x="3055740" y="50800"/>
                    <a:pt x="3099626" y="18933"/>
                    <a:pt x="3155104" y="-51"/>
                  </a:cubicBezTo>
                  <a:lnTo>
                    <a:pt x="3174941" y="27999"/>
                  </a:lnTo>
                  <a:lnTo>
                    <a:pt x="3172244" y="32158"/>
                  </a:lnTo>
                  <a:cubicBezTo>
                    <a:pt x="3164170" y="45692"/>
                    <a:pt x="3167251" y="82394"/>
                    <a:pt x="3163793" y="100392"/>
                  </a:cubicBezTo>
                  <a:lnTo>
                    <a:pt x="3163056" y="104453"/>
                  </a:lnTo>
                  <a:cubicBezTo>
                    <a:pt x="3156949" y="137148"/>
                    <a:pt x="3134476" y="160948"/>
                    <a:pt x="3109538" y="181040"/>
                  </a:cubicBezTo>
                  <a:cubicBezTo>
                    <a:pt x="3420723" y="181357"/>
                    <a:pt x="3731908" y="181308"/>
                    <a:pt x="4043093" y="181253"/>
                  </a:cubicBezTo>
                  <a:cubicBezTo>
                    <a:pt x="4122712" y="181241"/>
                    <a:pt x="4202338" y="181357"/>
                    <a:pt x="4281952" y="181144"/>
                  </a:cubicBezTo>
                  <a:cubicBezTo>
                    <a:pt x="4320846" y="181034"/>
                    <a:pt x="4369018" y="175847"/>
                    <a:pt x="4406949" y="183068"/>
                  </a:cubicBezTo>
                  <a:cubicBezTo>
                    <a:pt x="4471043" y="195282"/>
                    <a:pt x="4531655" y="230223"/>
                    <a:pt x="4577453" y="276234"/>
                  </a:cubicBezTo>
                  <a:cubicBezTo>
                    <a:pt x="4620949" y="319938"/>
                    <a:pt x="4647227" y="373505"/>
                    <a:pt x="4652396" y="435261"/>
                  </a:cubicBezTo>
                  <a:cubicBezTo>
                    <a:pt x="4664884" y="584326"/>
                    <a:pt x="4583407" y="724381"/>
                    <a:pt x="4491519" y="835259"/>
                  </a:cubicBezTo>
                  <a:cubicBezTo>
                    <a:pt x="4355848" y="998980"/>
                    <a:pt x="4162653" y="1086277"/>
                    <a:pt x="3952952" y="1105133"/>
                  </a:cubicBezTo>
                  <a:lnTo>
                    <a:pt x="3883049" y="1107258"/>
                  </a:lnTo>
                  <a:cubicBezTo>
                    <a:pt x="3886331" y="1224865"/>
                    <a:pt x="3882105" y="1329246"/>
                    <a:pt x="3795691" y="1419314"/>
                  </a:cubicBezTo>
                  <a:cubicBezTo>
                    <a:pt x="3733734" y="1483895"/>
                    <a:pt x="3651782" y="1518246"/>
                    <a:pt x="3563018" y="1519330"/>
                  </a:cubicBezTo>
                  <a:cubicBezTo>
                    <a:pt x="3442806" y="1520804"/>
                    <a:pt x="3322387" y="1518837"/>
                    <a:pt x="3202150" y="1518539"/>
                  </a:cubicBezTo>
                  <a:cubicBezTo>
                    <a:pt x="2998556" y="1518039"/>
                    <a:pt x="2794888" y="1519050"/>
                    <a:pt x="2591306" y="1517875"/>
                  </a:cubicBezTo>
                  <a:cubicBezTo>
                    <a:pt x="2507796" y="1517394"/>
                    <a:pt x="2424304" y="1514764"/>
                    <a:pt x="2340806" y="1514344"/>
                  </a:cubicBezTo>
                  <a:cubicBezTo>
                    <a:pt x="2291154" y="1514094"/>
                    <a:pt x="2241904" y="1517485"/>
                    <a:pt x="2192453" y="1517771"/>
                  </a:cubicBezTo>
                  <a:cubicBezTo>
                    <a:pt x="2054292" y="1518557"/>
                    <a:pt x="1916094" y="1517668"/>
                    <a:pt x="1777933" y="1517686"/>
                  </a:cubicBezTo>
                  <a:cubicBezTo>
                    <a:pt x="1613269" y="1517711"/>
                    <a:pt x="1448604" y="1518874"/>
                    <a:pt x="1283934" y="1518983"/>
                  </a:cubicBezTo>
                  <a:cubicBezTo>
                    <a:pt x="1241765" y="1519007"/>
                    <a:pt x="1199577" y="1518788"/>
                    <a:pt x="1157408" y="1519233"/>
                  </a:cubicBezTo>
                  <a:cubicBezTo>
                    <a:pt x="1114874" y="1519677"/>
                    <a:pt x="1072625" y="1520779"/>
                    <a:pt x="1030730" y="1512079"/>
                  </a:cubicBezTo>
                  <a:cubicBezTo>
                    <a:pt x="947092" y="1494702"/>
                    <a:pt x="869555" y="1446591"/>
                    <a:pt x="821461" y="1374795"/>
                  </a:cubicBezTo>
                  <a:cubicBezTo>
                    <a:pt x="765252" y="1290870"/>
                    <a:pt x="770043" y="1203311"/>
                    <a:pt x="770397" y="1106784"/>
                  </a:cubicBezTo>
                  <a:cubicBezTo>
                    <a:pt x="715539" y="1104342"/>
                    <a:pt x="661680" y="1101103"/>
                    <a:pt x="607577" y="1090844"/>
                  </a:cubicBezTo>
                  <a:cubicBezTo>
                    <a:pt x="437817" y="1058654"/>
                    <a:pt x="284812" y="972750"/>
                    <a:pt x="168149" y="844952"/>
                  </a:cubicBezTo>
                  <a:cubicBezTo>
                    <a:pt x="76006" y="744011"/>
                    <a:pt x="-6409" y="592303"/>
                    <a:pt x="380" y="452065"/>
                  </a:cubicBezTo>
                  <a:cubicBezTo>
                    <a:pt x="3930" y="378717"/>
                    <a:pt x="43767" y="305234"/>
                    <a:pt x="97431" y="256623"/>
                  </a:cubicBezTo>
                  <a:cubicBezTo>
                    <a:pt x="138510" y="219404"/>
                    <a:pt x="202471" y="187701"/>
                    <a:pt x="258156" y="180638"/>
                  </a:cubicBezTo>
                  <a:cubicBezTo>
                    <a:pt x="294949" y="175969"/>
                    <a:pt x="333873" y="178855"/>
                    <a:pt x="371013" y="179299"/>
                  </a:cubicBezTo>
                  <a:cubicBezTo>
                    <a:pt x="396275" y="179604"/>
                    <a:pt x="421962" y="177357"/>
                    <a:pt x="447096" y="178270"/>
                  </a:cubicBezTo>
                  <a:cubicBezTo>
                    <a:pt x="467182" y="179001"/>
                    <a:pt x="480911" y="189248"/>
                    <a:pt x="494050" y="203708"/>
                  </a:cubicBezTo>
                  <a:cubicBezTo>
                    <a:pt x="510976" y="222339"/>
                    <a:pt x="514867" y="239089"/>
                    <a:pt x="515622" y="263558"/>
                  </a:cubicBezTo>
                  <a:cubicBezTo>
                    <a:pt x="545103" y="256343"/>
                    <a:pt x="636979" y="258590"/>
                    <a:pt x="652511" y="245792"/>
                  </a:cubicBezTo>
                  <a:cubicBezTo>
                    <a:pt x="659050" y="221772"/>
                    <a:pt x="668840" y="199781"/>
                    <a:pt x="691855" y="186959"/>
                  </a:cubicBezTo>
                  <a:cubicBezTo>
                    <a:pt x="712519" y="175451"/>
                    <a:pt x="816170" y="178453"/>
                    <a:pt x="842369" y="182081"/>
                  </a:cubicBezTo>
                  <a:cubicBezTo>
                    <a:pt x="863052" y="202740"/>
                    <a:pt x="880751" y="221353"/>
                    <a:pt x="887698" y="250760"/>
                  </a:cubicBezTo>
                  <a:cubicBezTo>
                    <a:pt x="922519" y="261153"/>
                    <a:pt x="983331" y="268447"/>
                    <a:pt x="1016319" y="251393"/>
                  </a:cubicBezTo>
                  <a:cubicBezTo>
                    <a:pt x="1016392" y="239624"/>
                    <a:pt x="1014815" y="223532"/>
                    <a:pt x="1020623" y="213029"/>
                  </a:cubicBezTo>
                  <a:cubicBezTo>
                    <a:pt x="1028136" y="199452"/>
                    <a:pt x="1049763" y="185863"/>
                    <a:pt x="1064217" y="182009"/>
                  </a:cubicBezTo>
                  <a:cubicBezTo>
                    <a:pt x="1086970" y="175932"/>
                    <a:pt x="1123842" y="180833"/>
                    <a:pt x="1148208" y="180852"/>
                  </a:cubicBezTo>
                  <a:cubicBezTo>
                    <a:pt x="1242228" y="180937"/>
                    <a:pt x="1336253" y="181229"/>
                    <a:pt x="1430278" y="181193"/>
                  </a:cubicBezTo>
                  <a:cubicBezTo>
                    <a:pt x="1462511" y="181180"/>
                    <a:pt x="1505630" y="186569"/>
                    <a:pt x="1536748" y="179853"/>
                  </a:cubicBezTo>
                  <a:cubicBezTo>
                    <a:pt x="1494092" y="144765"/>
                    <a:pt x="1477099" y="84184"/>
                    <a:pt x="1464648" y="32383"/>
                  </a:cubicBezTo>
                  <a:close/>
                </a:path>
              </a:pathLst>
            </a:custGeom>
            <a:solidFill>
              <a:srgbClr val="494E62"/>
            </a:solidFill>
            <a:ln w="6089" cap="flat">
              <a:noFill/>
              <a:prstDash val="solid"/>
              <a:miter/>
            </a:ln>
          </p:spPr>
          <p:txBody>
            <a:bodyPr rtlCol="0" anchor="ctr"/>
            <a:lstStyle/>
            <a:p>
              <a:endParaRPr lang="it-IT"/>
            </a:p>
          </p:txBody>
        </p:sp>
        <p:sp>
          <p:nvSpPr>
            <p:cNvPr id="10" name="Figura a mano libera: forma 9">
              <a:extLst>
                <a:ext uri="{FF2B5EF4-FFF2-40B4-BE49-F238E27FC236}">
                  <a16:creationId xmlns:a16="http://schemas.microsoft.com/office/drawing/2014/main" id="{2BC66CB0-410A-B6CE-6254-D51A5907A3A8}"/>
                </a:ext>
              </a:extLst>
            </p:cNvPr>
            <p:cNvSpPr/>
            <p:nvPr/>
          </p:nvSpPr>
          <p:spPr>
            <a:xfrm>
              <a:off x="4892765" y="5952386"/>
              <a:ext cx="2766805" cy="232902"/>
            </a:xfrm>
            <a:custGeom>
              <a:avLst/>
              <a:gdLst>
                <a:gd name="connsiteX0" fmla="*/ 2566163 w 2766805"/>
                <a:gd name="connsiteY0" fmla="*/ 208 h 232902"/>
                <a:gd name="connsiteX1" fmla="*/ 2754530 w 2766805"/>
                <a:gd name="connsiteY1" fmla="*/ -60 h 232902"/>
                <a:gd name="connsiteX2" fmla="*/ 2747230 w 2766805"/>
                <a:gd name="connsiteY2" fmla="*/ 159356 h 232902"/>
                <a:gd name="connsiteX3" fmla="*/ 2674180 w 2766805"/>
                <a:gd name="connsiteY3" fmla="*/ 220071 h 232902"/>
                <a:gd name="connsiteX4" fmla="*/ 2615711 w 2766805"/>
                <a:gd name="connsiteY4" fmla="*/ 222829 h 232902"/>
                <a:gd name="connsiteX5" fmla="*/ 2516036 w 2766805"/>
                <a:gd name="connsiteY5" fmla="*/ 223901 h 232902"/>
                <a:gd name="connsiteX6" fmla="*/ 1989877 w 2766805"/>
                <a:gd name="connsiteY6" fmla="*/ 223225 h 232902"/>
                <a:gd name="connsiteX7" fmla="*/ 1394711 w 2766805"/>
                <a:gd name="connsiteY7" fmla="*/ 228120 h 232902"/>
                <a:gd name="connsiteX8" fmla="*/ 1221255 w 2766805"/>
                <a:gd name="connsiteY8" fmla="*/ 232784 h 232902"/>
                <a:gd name="connsiteX9" fmla="*/ 698901 w 2766805"/>
                <a:gd name="connsiteY9" fmla="*/ 228096 h 232902"/>
                <a:gd name="connsiteX10" fmla="*/ 397689 w 2766805"/>
                <a:gd name="connsiteY10" fmla="*/ 228979 h 232902"/>
                <a:gd name="connsiteX11" fmla="*/ 135822 w 2766805"/>
                <a:gd name="connsiteY11" fmla="*/ 228017 h 232902"/>
                <a:gd name="connsiteX12" fmla="*/ 61182 w 2766805"/>
                <a:gd name="connsiteY12" fmla="*/ 204046 h 232902"/>
                <a:gd name="connsiteX13" fmla="*/ 1253 w 2766805"/>
                <a:gd name="connsiteY13" fmla="*/ 104724 h 232902"/>
                <a:gd name="connsiteX14" fmla="*/ 2732 w 2766805"/>
                <a:gd name="connsiteY14" fmla="*/ 56576 h 232902"/>
                <a:gd name="connsiteX15" fmla="*/ 37784 w 2766805"/>
                <a:gd name="connsiteY15" fmla="*/ 103939 h 232902"/>
                <a:gd name="connsiteX16" fmla="*/ 146379 w 2766805"/>
                <a:gd name="connsiteY16" fmla="*/ 142077 h 232902"/>
                <a:gd name="connsiteX17" fmla="*/ 464694 w 2766805"/>
                <a:gd name="connsiteY17" fmla="*/ 144507 h 232902"/>
                <a:gd name="connsiteX18" fmla="*/ 756042 w 2766805"/>
                <a:gd name="connsiteY18" fmla="*/ 144330 h 232902"/>
                <a:gd name="connsiteX19" fmla="*/ 1237846 w 2766805"/>
                <a:gd name="connsiteY19" fmla="*/ 149067 h 232902"/>
                <a:gd name="connsiteX20" fmla="*/ 1889319 w 2766805"/>
                <a:gd name="connsiteY20" fmla="*/ 139770 h 232902"/>
                <a:gd name="connsiteX21" fmla="*/ 2281329 w 2766805"/>
                <a:gd name="connsiteY21" fmla="*/ 142071 h 232902"/>
                <a:gd name="connsiteX22" fmla="*/ 2523288 w 2766805"/>
                <a:gd name="connsiteY22" fmla="*/ 116944 h 232902"/>
                <a:gd name="connsiteX23" fmla="*/ 2566163 w 2766805"/>
                <a:gd name="connsiteY23" fmla="*/ 208 h 2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66805" h="232902">
                  <a:moveTo>
                    <a:pt x="2566163" y="208"/>
                  </a:moveTo>
                  <a:lnTo>
                    <a:pt x="2754530" y="-60"/>
                  </a:lnTo>
                  <a:cubicBezTo>
                    <a:pt x="2768637" y="52777"/>
                    <a:pt x="2775560" y="110015"/>
                    <a:pt x="2747230" y="159356"/>
                  </a:cubicBezTo>
                  <a:cubicBezTo>
                    <a:pt x="2731162" y="187339"/>
                    <a:pt x="2706650" y="212759"/>
                    <a:pt x="2674180" y="220071"/>
                  </a:cubicBezTo>
                  <a:cubicBezTo>
                    <a:pt x="2655987" y="224169"/>
                    <a:pt x="2634409" y="222647"/>
                    <a:pt x="2615711" y="222829"/>
                  </a:cubicBezTo>
                  <a:cubicBezTo>
                    <a:pt x="2582486" y="223158"/>
                    <a:pt x="2549261" y="223554"/>
                    <a:pt x="2516036" y="223901"/>
                  </a:cubicBezTo>
                  <a:cubicBezTo>
                    <a:pt x="2340583" y="225734"/>
                    <a:pt x="2165294" y="222245"/>
                    <a:pt x="1989877" y="223225"/>
                  </a:cubicBezTo>
                  <a:cubicBezTo>
                    <a:pt x="1791537" y="224327"/>
                    <a:pt x="1593039" y="225666"/>
                    <a:pt x="1394711" y="228120"/>
                  </a:cubicBezTo>
                  <a:cubicBezTo>
                    <a:pt x="1336821" y="228833"/>
                    <a:pt x="1279102" y="232565"/>
                    <a:pt x="1221255" y="232784"/>
                  </a:cubicBezTo>
                  <a:cubicBezTo>
                    <a:pt x="1047129" y="233448"/>
                    <a:pt x="873058" y="228236"/>
                    <a:pt x="698901" y="228096"/>
                  </a:cubicBezTo>
                  <a:cubicBezTo>
                    <a:pt x="598508" y="228017"/>
                    <a:pt x="498077" y="227871"/>
                    <a:pt x="397689" y="228979"/>
                  </a:cubicBezTo>
                  <a:cubicBezTo>
                    <a:pt x="310830" y="229935"/>
                    <a:pt x="222528" y="232553"/>
                    <a:pt x="135822" y="228017"/>
                  </a:cubicBezTo>
                  <a:cubicBezTo>
                    <a:pt x="108691" y="226598"/>
                    <a:pt x="83649" y="219852"/>
                    <a:pt x="61182" y="204046"/>
                  </a:cubicBezTo>
                  <a:cubicBezTo>
                    <a:pt x="28115" y="180782"/>
                    <a:pt x="6489" y="144811"/>
                    <a:pt x="1253" y="104724"/>
                  </a:cubicBezTo>
                  <a:cubicBezTo>
                    <a:pt x="-750" y="89399"/>
                    <a:pt x="-458" y="71712"/>
                    <a:pt x="2732" y="56576"/>
                  </a:cubicBezTo>
                  <a:cubicBezTo>
                    <a:pt x="15397" y="71596"/>
                    <a:pt x="23835" y="90197"/>
                    <a:pt x="37784" y="103939"/>
                  </a:cubicBezTo>
                  <a:cubicBezTo>
                    <a:pt x="64348" y="130107"/>
                    <a:pt x="110256" y="138893"/>
                    <a:pt x="146379" y="142077"/>
                  </a:cubicBezTo>
                  <a:cubicBezTo>
                    <a:pt x="251151" y="151313"/>
                    <a:pt x="359624" y="146467"/>
                    <a:pt x="464694" y="144507"/>
                  </a:cubicBezTo>
                  <a:cubicBezTo>
                    <a:pt x="561708" y="142698"/>
                    <a:pt x="659009" y="143417"/>
                    <a:pt x="756042" y="144330"/>
                  </a:cubicBezTo>
                  <a:cubicBezTo>
                    <a:pt x="916481" y="145840"/>
                    <a:pt x="1077444" y="149944"/>
                    <a:pt x="1237846" y="149067"/>
                  </a:cubicBezTo>
                  <a:cubicBezTo>
                    <a:pt x="1455018" y="147886"/>
                    <a:pt x="1672220" y="141091"/>
                    <a:pt x="1889319" y="139770"/>
                  </a:cubicBezTo>
                  <a:cubicBezTo>
                    <a:pt x="2019997" y="138978"/>
                    <a:pt x="2150633" y="144427"/>
                    <a:pt x="2281329" y="142071"/>
                  </a:cubicBezTo>
                  <a:cubicBezTo>
                    <a:pt x="2320759" y="141365"/>
                    <a:pt x="2499293" y="143691"/>
                    <a:pt x="2523288" y="116944"/>
                  </a:cubicBezTo>
                  <a:cubicBezTo>
                    <a:pt x="2544847" y="92918"/>
                    <a:pt x="2568976" y="33470"/>
                    <a:pt x="2566163" y="208"/>
                  </a:cubicBezTo>
                  <a:close/>
                </a:path>
              </a:pathLst>
            </a:custGeom>
            <a:solidFill>
              <a:srgbClr val="F08080"/>
            </a:solidFill>
            <a:ln w="6089" cap="flat">
              <a:noFill/>
              <a:prstDash val="solid"/>
              <a:miter/>
            </a:ln>
          </p:spPr>
          <p:txBody>
            <a:bodyPr rtlCol="0" anchor="ctr"/>
            <a:lstStyle/>
            <a:p>
              <a:endParaRPr lang="it-IT"/>
            </a:p>
          </p:txBody>
        </p:sp>
        <p:sp>
          <p:nvSpPr>
            <p:cNvPr id="11" name="Figura a mano libera: forma 10">
              <a:extLst>
                <a:ext uri="{FF2B5EF4-FFF2-40B4-BE49-F238E27FC236}">
                  <a16:creationId xmlns:a16="http://schemas.microsoft.com/office/drawing/2014/main" id="{97E568FD-84D2-AA48-475D-D884073C3406}"/>
                </a:ext>
              </a:extLst>
            </p:cNvPr>
            <p:cNvSpPr/>
            <p:nvPr/>
          </p:nvSpPr>
          <p:spPr>
            <a:xfrm>
              <a:off x="4895513" y="5952654"/>
              <a:ext cx="2563655" cy="148979"/>
            </a:xfrm>
            <a:custGeom>
              <a:avLst/>
              <a:gdLst>
                <a:gd name="connsiteX0" fmla="*/ -10 w 2563655"/>
                <a:gd name="connsiteY0" fmla="*/ 56309 h 148979"/>
                <a:gd name="connsiteX1" fmla="*/ 9439 w 2563655"/>
                <a:gd name="connsiteY1" fmla="*/ 1031 h 148979"/>
                <a:gd name="connsiteX2" fmla="*/ 2563420 w 2563655"/>
                <a:gd name="connsiteY2" fmla="*/ -59 h 148979"/>
                <a:gd name="connsiteX3" fmla="*/ 2520545 w 2563655"/>
                <a:gd name="connsiteY3" fmla="*/ 116676 h 148979"/>
                <a:gd name="connsiteX4" fmla="*/ 2278587 w 2563655"/>
                <a:gd name="connsiteY4" fmla="*/ 141804 h 148979"/>
                <a:gd name="connsiteX5" fmla="*/ 1886577 w 2563655"/>
                <a:gd name="connsiteY5" fmla="*/ 139502 h 148979"/>
                <a:gd name="connsiteX6" fmla="*/ 1235104 w 2563655"/>
                <a:gd name="connsiteY6" fmla="*/ 148800 h 148979"/>
                <a:gd name="connsiteX7" fmla="*/ 753300 w 2563655"/>
                <a:gd name="connsiteY7" fmla="*/ 144063 h 148979"/>
                <a:gd name="connsiteX8" fmla="*/ 461951 w 2563655"/>
                <a:gd name="connsiteY8" fmla="*/ 144239 h 148979"/>
                <a:gd name="connsiteX9" fmla="*/ 143637 w 2563655"/>
                <a:gd name="connsiteY9" fmla="*/ 141810 h 148979"/>
                <a:gd name="connsiteX10" fmla="*/ 35042 w 2563655"/>
                <a:gd name="connsiteY10" fmla="*/ 103671 h 148979"/>
                <a:gd name="connsiteX11" fmla="*/ -10 w 2563655"/>
                <a:gd name="connsiteY11" fmla="*/ 56309 h 1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655" h="148979">
                  <a:moveTo>
                    <a:pt x="-10" y="56309"/>
                  </a:moveTo>
                  <a:lnTo>
                    <a:pt x="9439" y="1031"/>
                  </a:lnTo>
                  <a:lnTo>
                    <a:pt x="2563420" y="-59"/>
                  </a:lnTo>
                  <a:cubicBezTo>
                    <a:pt x="2566234" y="33203"/>
                    <a:pt x="2542105" y="92651"/>
                    <a:pt x="2520545" y="116676"/>
                  </a:cubicBezTo>
                  <a:cubicBezTo>
                    <a:pt x="2496550" y="143423"/>
                    <a:pt x="2318016" y="141098"/>
                    <a:pt x="2278587" y="141804"/>
                  </a:cubicBezTo>
                  <a:cubicBezTo>
                    <a:pt x="2147890" y="144160"/>
                    <a:pt x="2017255" y="138711"/>
                    <a:pt x="1886577" y="139502"/>
                  </a:cubicBezTo>
                  <a:cubicBezTo>
                    <a:pt x="1669478" y="140824"/>
                    <a:pt x="1452275" y="147619"/>
                    <a:pt x="1235104" y="148800"/>
                  </a:cubicBezTo>
                  <a:cubicBezTo>
                    <a:pt x="1074701" y="149677"/>
                    <a:pt x="913739" y="145573"/>
                    <a:pt x="753300" y="144063"/>
                  </a:cubicBezTo>
                  <a:cubicBezTo>
                    <a:pt x="656267" y="143149"/>
                    <a:pt x="558966" y="142431"/>
                    <a:pt x="461951" y="144239"/>
                  </a:cubicBezTo>
                  <a:cubicBezTo>
                    <a:pt x="356881" y="146200"/>
                    <a:pt x="248408" y="151046"/>
                    <a:pt x="143637" y="141810"/>
                  </a:cubicBezTo>
                  <a:cubicBezTo>
                    <a:pt x="107513" y="138626"/>
                    <a:pt x="61606" y="129840"/>
                    <a:pt x="35042" y="103671"/>
                  </a:cubicBezTo>
                  <a:cubicBezTo>
                    <a:pt x="21093" y="89929"/>
                    <a:pt x="12654" y="71329"/>
                    <a:pt x="-10" y="56309"/>
                  </a:cubicBezTo>
                  <a:close/>
                </a:path>
              </a:pathLst>
            </a:custGeom>
            <a:solidFill>
              <a:srgbClr val="F8AD9D"/>
            </a:solidFill>
            <a:ln w="6089" cap="flat">
              <a:noFill/>
              <a:prstDash val="solid"/>
              <a:miter/>
            </a:ln>
          </p:spPr>
          <p:txBody>
            <a:bodyPr rtlCol="0" anchor="ctr"/>
            <a:lstStyle/>
            <a:p>
              <a:endParaRPr lang="it-IT"/>
            </a:p>
          </p:txBody>
        </p:sp>
        <p:sp>
          <p:nvSpPr>
            <p:cNvPr id="13" name="Figura a mano libera: forma 12">
              <a:extLst>
                <a:ext uri="{FF2B5EF4-FFF2-40B4-BE49-F238E27FC236}">
                  <a16:creationId xmlns:a16="http://schemas.microsoft.com/office/drawing/2014/main" id="{12E4214B-9687-AD0F-24A5-F885AFBD01FC}"/>
                </a:ext>
              </a:extLst>
            </p:cNvPr>
            <p:cNvSpPr/>
            <p:nvPr/>
          </p:nvSpPr>
          <p:spPr>
            <a:xfrm>
              <a:off x="4122376" y="5015912"/>
              <a:ext cx="4312566" cy="764171"/>
            </a:xfrm>
            <a:custGeom>
              <a:avLst/>
              <a:gdLst>
                <a:gd name="connsiteX0" fmla="*/ 482327 w 4312566"/>
                <a:gd name="connsiteY0" fmla="*/ 66923 h 764171"/>
                <a:gd name="connsiteX1" fmla="*/ 521671 w 4312566"/>
                <a:gd name="connsiteY1" fmla="*/ 8090 h 764171"/>
                <a:gd name="connsiteX2" fmla="*/ 672186 w 4312566"/>
                <a:gd name="connsiteY2" fmla="*/ 3212 h 764171"/>
                <a:gd name="connsiteX3" fmla="*/ 717515 w 4312566"/>
                <a:gd name="connsiteY3" fmla="*/ 71891 h 764171"/>
                <a:gd name="connsiteX4" fmla="*/ 846135 w 4312566"/>
                <a:gd name="connsiteY4" fmla="*/ 72525 h 764171"/>
                <a:gd name="connsiteX5" fmla="*/ 890910 w 4312566"/>
                <a:gd name="connsiteY5" fmla="*/ 150543 h 764171"/>
                <a:gd name="connsiteX6" fmla="*/ 962853 w 4312566"/>
                <a:gd name="connsiteY6" fmla="*/ 168492 h 764171"/>
                <a:gd name="connsiteX7" fmla="*/ 1427000 w 4312566"/>
                <a:gd name="connsiteY7" fmla="*/ 172498 h 764171"/>
                <a:gd name="connsiteX8" fmla="*/ 2191713 w 4312566"/>
                <a:gd name="connsiteY8" fmla="*/ 170166 h 764171"/>
                <a:gd name="connsiteX9" fmla="*/ 2599444 w 4312566"/>
                <a:gd name="connsiteY9" fmla="*/ 172455 h 764171"/>
                <a:gd name="connsiteX10" fmla="*/ 3616813 w 4312566"/>
                <a:gd name="connsiteY10" fmla="*/ 172772 h 764171"/>
                <a:gd name="connsiteX11" fmla="*/ 4041233 w 4312566"/>
                <a:gd name="connsiteY11" fmla="*/ 172656 h 764171"/>
                <a:gd name="connsiteX12" fmla="*/ 4150650 w 4312566"/>
                <a:gd name="connsiteY12" fmla="*/ 172522 h 764171"/>
                <a:gd name="connsiteX13" fmla="*/ 4217642 w 4312566"/>
                <a:gd name="connsiteY13" fmla="*/ 174787 h 764171"/>
                <a:gd name="connsiteX14" fmla="*/ 4309220 w 4312566"/>
                <a:gd name="connsiteY14" fmla="*/ 266517 h 764171"/>
                <a:gd name="connsiteX15" fmla="*/ 4246094 w 4312566"/>
                <a:gd name="connsiteY15" fmla="*/ 478033 h 764171"/>
                <a:gd name="connsiteX16" fmla="*/ 3844245 w 4312566"/>
                <a:gd name="connsiteY16" fmla="*/ 747578 h 764171"/>
                <a:gd name="connsiteX17" fmla="*/ 3492942 w 4312566"/>
                <a:gd name="connsiteY17" fmla="*/ 761521 h 764171"/>
                <a:gd name="connsiteX18" fmla="*/ 3265597 w 4312566"/>
                <a:gd name="connsiteY18" fmla="*/ 761789 h 764171"/>
                <a:gd name="connsiteX19" fmla="*/ 2281068 w 4312566"/>
                <a:gd name="connsiteY19" fmla="*/ 759938 h 764171"/>
                <a:gd name="connsiteX20" fmla="*/ 1151488 w 4312566"/>
                <a:gd name="connsiteY20" fmla="*/ 761229 h 764171"/>
                <a:gd name="connsiteX21" fmla="*/ 766972 w 4312566"/>
                <a:gd name="connsiteY21" fmla="*/ 760163 h 764171"/>
                <a:gd name="connsiteX22" fmla="*/ 529860 w 4312566"/>
                <a:gd name="connsiteY22" fmla="*/ 757015 h 764171"/>
                <a:gd name="connsiteX23" fmla="*/ 254501 w 4312566"/>
                <a:gd name="connsiteY23" fmla="*/ 658253 h 764171"/>
                <a:gd name="connsiteX24" fmla="*/ 36890 w 4312566"/>
                <a:gd name="connsiteY24" fmla="*/ 425824 h 764171"/>
                <a:gd name="connsiteX25" fmla="*/ 4609 w 4312566"/>
                <a:gd name="connsiteY25" fmla="*/ 342679 h 764171"/>
                <a:gd name="connsiteX26" fmla="*/ 3117 w 4312566"/>
                <a:gd name="connsiteY26" fmla="*/ 334021 h 764171"/>
                <a:gd name="connsiteX27" fmla="*/ 2295 w 4312566"/>
                <a:gd name="connsiteY27" fmla="*/ 329582 h 764171"/>
                <a:gd name="connsiteX28" fmla="*/ 26418 w 4312566"/>
                <a:gd name="connsiteY28" fmla="*/ 224105 h 764171"/>
                <a:gd name="connsiteX29" fmla="*/ 128206 w 4312566"/>
                <a:gd name="connsiteY29" fmla="*/ 168985 h 764171"/>
                <a:gd name="connsiteX30" fmla="*/ 213232 w 4312566"/>
                <a:gd name="connsiteY30" fmla="*/ 167718 h 764171"/>
                <a:gd name="connsiteX31" fmla="*/ 275068 w 4312566"/>
                <a:gd name="connsiteY31" fmla="*/ 166464 h 764171"/>
                <a:gd name="connsiteX32" fmla="*/ 322552 w 4312566"/>
                <a:gd name="connsiteY32" fmla="*/ 128259 h 764171"/>
                <a:gd name="connsiteX33" fmla="*/ 345439 w 4312566"/>
                <a:gd name="connsiteY33" fmla="*/ 84689 h 764171"/>
                <a:gd name="connsiteX34" fmla="*/ 482327 w 4312566"/>
                <a:gd name="connsiteY34" fmla="*/ 66923 h 76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12566" h="764171">
                  <a:moveTo>
                    <a:pt x="482327" y="66923"/>
                  </a:moveTo>
                  <a:cubicBezTo>
                    <a:pt x="488866" y="42904"/>
                    <a:pt x="498657" y="20912"/>
                    <a:pt x="521671" y="8090"/>
                  </a:cubicBezTo>
                  <a:cubicBezTo>
                    <a:pt x="542336" y="-3418"/>
                    <a:pt x="645987" y="-416"/>
                    <a:pt x="672186" y="3212"/>
                  </a:cubicBezTo>
                  <a:cubicBezTo>
                    <a:pt x="692869" y="23871"/>
                    <a:pt x="710568" y="42484"/>
                    <a:pt x="717515" y="71891"/>
                  </a:cubicBezTo>
                  <a:cubicBezTo>
                    <a:pt x="752335" y="82284"/>
                    <a:pt x="813148" y="89578"/>
                    <a:pt x="846135" y="72525"/>
                  </a:cubicBezTo>
                  <a:cubicBezTo>
                    <a:pt x="852230" y="106797"/>
                    <a:pt x="860297" y="129653"/>
                    <a:pt x="890910" y="150543"/>
                  </a:cubicBezTo>
                  <a:cubicBezTo>
                    <a:pt x="912835" y="165496"/>
                    <a:pt x="937226" y="166988"/>
                    <a:pt x="962853" y="168492"/>
                  </a:cubicBezTo>
                  <a:cubicBezTo>
                    <a:pt x="1116600" y="177539"/>
                    <a:pt x="1272935" y="172553"/>
                    <a:pt x="1427000" y="172498"/>
                  </a:cubicBezTo>
                  <a:cubicBezTo>
                    <a:pt x="1681920" y="172413"/>
                    <a:pt x="1936805" y="172614"/>
                    <a:pt x="2191713" y="170166"/>
                  </a:cubicBezTo>
                  <a:cubicBezTo>
                    <a:pt x="2327475" y="168857"/>
                    <a:pt x="2463621" y="172291"/>
                    <a:pt x="2599444" y="172455"/>
                  </a:cubicBezTo>
                  <a:cubicBezTo>
                    <a:pt x="2938563" y="172882"/>
                    <a:pt x="3277688" y="172717"/>
                    <a:pt x="3616813" y="172772"/>
                  </a:cubicBezTo>
                  <a:cubicBezTo>
                    <a:pt x="3758287" y="172797"/>
                    <a:pt x="3899760" y="172808"/>
                    <a:pt x="4041233" y="172656"/>
                  </a:cubicBezTo>
                  <a:cubicBezTo>
                    <a:pt x="4077703" y="172614"/>
                    <a:pt x="4114180" y="172687"/>
                    <a:pt x="4150650" y="172522"/>
                  </a:cubicBezTo>
                  <a:cubicBezTo>
                    <a:pt x="4171978" y="172425"/>
                    <a:pt x="4196862" y="170069"/>
                    <a:pt x="4217642" y="174787"/>
                  </a:cubicBezTo>
                  <a:cubicBezTo>
                    <a:pt x="4264049" y="185333"/>
                    <a:pt x="4298206" y="220305"/>
                    <a:pt x="4309220" y="266517"/>
                  </a:cubicBezTo>
                  <a:cubicBezTo>
                    <a:pt x="4325080" y="333022"/>
                    <a:pt x="4281097" y="423565"/>
                    <a:pt x="4246094" y="478033"/>
                  </a:cubicBezTo>
                  <a:cubicBezTo>
                    <a:pt x="4155125" y="619567"/>
                    <a:pt x="4007904" y="713215"/>
                    <a:pt x="3844245" y="747578"/>
                  </a:cubicBezTo>
                  <a:cubicBezTo>
                    <a:pt x="3730633" y="771433"/>
                    <a:pt x="3608448" y="762891"/>
                    <a:pt x="3492942" y="761521"/>
                  </a:cubicBezTo>
                  <a:cubicBezTo>
                    <a:pt x="3417183" y="760626"/>
                    <a:pt x="3341368" y="762136"/>
                    <a:pt x="3265597" y="761789"/>
                  </a:cubicBezTo>
                  <a:cubicBezTo>
                    <a:pt x="2937388" y="760279"/>
                    <a:pt x="2609271" y="759670"/>
                    <a:pt x="2281068" y="759938"/>
                  </a:cubicBezTo>
                  <a:cubicBezTo>
                    <a:pt x="1904554" y="760254"/>
                    <a:pt x="1527990" y="760066"/>
                    <a:pt x="1151488" y="761229"/>
                  </a:cubicBezTo>
                  <a:cubicBezTo>
                    <a:pt x="1023257" y="761631"/>
                    <a:pt x="895185" y="760389"/>
                    <a:pt x="766972" y="760163"/>
                  </a:cubicBezTo>
                  <a:cubicBezTo>
                    <a:pt x="688735" y="760029"/>
                    <a:pt x="607739" y="764772"/>
                    <a:pt x="529860" y="757015"/>
                  </a:cubicBezTo>
                  <a:cubicBezTo>
                    <a:pt x="434788" y="747542"/>
                    <a:pt x="334011" y="710566"/>
                    <a:pt x="254501" y="658253"/>
                  </a:cubicBezTo>
                  <a:cubicBezTo>
                    <a:pt x="164999" y="599365"/>
                    <a:pt x="85927" y="522157"/>
                    <a:pt x="36890" y="425824"/>
                  </a:cubicBezTo>
                  <a:cubicBezTo>
                    <a:pt x="23623" y="399759"/>
                    <a:pt x="10363" y="371551"/>
                    <a:pt x="4609" y="342679"/>
                  </a:cubicBezTo>
                  <a:lnTo>
                    <a:pt x="3117" y="334021"/>
                  </a:lnTo>
                  <a:lnTo>
                    <a:pt x="2295" y="329582"/>
                  </a:lnTo>
                  <a:cubicBezTo>
                    <a:pt x="-4366" y="291633"/>
                    <a:pt x="3312" y="255320"/>
                    <a:pt x="26418" y="224105"/>
                  </a:cubicBezTo>
                  <a:cubicBezTo>
                    <a:pt x="50662" y="191348"/>
                    <a:pt x="88515" y="174063"/>
                    <a:pt x="128206" y="168985"/>
                  </a:cubicBezTo>
                  <a:cubicBezTo>
                    <a:pt x="156018" y="165429"/>
                    <a:pt x="185243" y="166227"/>
                    <a:pt x="213232" y="167718"/>
                  </a:cubicBezTo>
                  <a:cubicBezTo>
                    <a:pt x="232971" y="168766"/>
                    <a:pt x="255895" y="172620"/>
                    <a:pt x="275068" y="166464"/>
                  </a:cubicBezTo>
                  <a:cubicBezTo>
                    <a:pt x="294362" y="160266"/>
                    <a:pt x="310466" y="144028"/>
                    <a:pt x="322552" y="128259"/>
                  </a:cubicBezTo>
                  <a:cubicBezTo>
                    <a:pt x="332763" y="114931"/>
                    <a:pt x="338492" y="99783"/>
                    <a:pt x="345439" y="84689"/>
                  </a:cubicBezTo>
                  <a:cubicBezTo>
                    <a:pt x="374920" y="77474"/>
                    <a:pt x="466795" y="79721"/>
                    <a:pt x="482327" y="66923"/>
                  </a:cubicBezTo>
                  <a:close/>
                </a:path>
              </a:pathLst>
            </a:custGeom>
            <a:gradFill>
              <a:gsLst>
                <a:gs pos="0">
                  <a:srgbClr val="F17674"/>
                </a:gs>
                <a:gs pos="50000">
                  <a:srgbClr val="F7918B"/>
                </a:gs>
                <a:gs pos="100000">
                  <a:srgbClr val="FDACA3"/>
                </a:gs>
              </a:gsLst>
              <a:lin ang="15166918" scaled="1"/>
            </a:gradFill>
            <a:ln w="6089" cap="flat">
              <a:noFill/>
              <a:prstDash val="solid"/>
              <a:miter/>
            </a:ln>
          </p:spPr>
          <p:txBody>
            <a:bodyPr rtlCol="0" anchor="ctr"/>
            <a:lstStyle/>
            <a:p>
              <a:endParaRPr lang="it-IT"/>
            </a:p>
          </p:txBody>
        </p:sp>
        <p:sp>
          <p:nvSpPr>
            <p:cNvPr id="15" name="Figura a mano libera: forma 14">
              <a:extLst>
                <a:ext uri="{FF2B5EF4-FFF2-40B4-BE49-F238E27FC236}">
                  <a16:creationId xmlns:a16="http://schemas.microsoft.com/office/drawing/2014/main" id="{14B7920C-2C7B-55E8-F943-0D2FBD754D03}"/>
                </a:ext>
              </a:extLst>
            </p:cNvPr>
            <p:cNvSpPr/>
            <p:nvPr/>
          </p:nvSpPr>
          <p:spPr>
            <a:xfrm>
              <a:off x="4604716" y="5015918"/>
              <a:ext cx="235187" cy="173209"/>
            </a:xfrm>
            <a:custGeom>
              <a:avLst/>
              <a:gdLst>
                <a:gd name="connsiteX0" fmla="*/ 17 w 235187"/>
                <a:gd name="connsiteY0" fmla="*/ 66928 h 173209"/>
                <a:gd name="connsiteX1" fmla="*/ 39361 w 235187"/>
                <a:gd name="connsiteY1" fmla="*/ 8095 h 173209"/>
                <a:gd name="connsiteX2" fmla="*/ 189875 w 235187"/>
                <a:gd name="connsiteY2" fmla="*/ 3218 h 173209"/>
                <a:gd name="connsiteX3" fmla="*/ 235204 w 235187"/>
                <a:gd name="connsiteY3" fmla="*/ 71897 h 173209"/>
                <a:gd name="connsiteX4" fmla="*/ 231783 w 235187"/>
                <a:gd name="connsiteY4" fmla="*/ 93511 h 173209"/>
                <a:gd name="connsiteX5" fmla="*/ 216732 w 235187"/>
                <a:gd name="connsiteY5" fmla="*/ 136319 h 173209"/>
                <a:gd name="connsiteX6" fmla="*/ 158854 w 235187"/>
                <a:gd name="connsiteY6" fmla="*/ 170159 h 173209"/>
                <a:gd name="connsiteX7" fmla="*/ 33010 w 235187"/>
                <a:gd name="connsiteY7" fmla="*/ 150147 h 173209"/>
                <a:gd name="connsiteX8" fmla="*/ 17 w 235187"/>
                <a:gd name="connsiteY8" fmla="*/ 66928 h 17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87" h="173209">
                  <a:moveTo>
                    <a:pt x="17" y="66928"/>
                  </a:moveTo>
                  <a:cubicBezTo>
                    <a:pt x="6556" y="42909"/>
                    <a:pt x="16346" y="20917"/>
                    <a:pt x="39361" y="8095"/>
                  </a:cubicBezTo>
                  <a:cubicBezTo>
                    <a:pt x="60025" y="-3412"/>
                    <a:pt x="163676" y="-411"/>
                    <a:pt x="189875" y="3218"/>
                  </a:cubicBezTo>
                  <a:cubicBezTo>
                    <a:pt x="210558" y="23876"/>
                    <a:pt x="228258" y="42489"/>
                    <a:pt x="235204" y="71897"/>
                  </a:cubicBezTo>
                  <a:cubicBezTo>
                    <a:pt x="232873" y="76451"/>
                    <a:pt x="232666" y="87989"/>
                    <a:pt x="231783" y="93511"/>
                  </a:cubicBezTo>
                  <a:cubicBezTo>
                    <a:pt x="229311" y="108988"/>
                    <a:pt x="225579" y="123150"/>
                    <a:pt x="216732" y="136319"/>
                  </a:cubicBezTo>
                  <a:cubicBezTo>
                    <a:pt x="203008" y="156746"/>
                    <a:pt x="182423" y="166123"/>
                    <a:pt x="158854" y="170159"/>
                  </a:cubicBezTo>
                  <a:cubicBezTo>
                    <a:pt x="121154" y="176619"/>
                    <a:pt x="64829" y="173855"/>
                    <a:pt x="33010" y="150147"/>
                  </a:cubicBezTo>
                  <a:cubicBezTo>
                    <a:pt x="4218" y="128691"/>
                    <a:pt x="4419" y="99484"/>
                    <a:pt x="17" y="66928"/>
                  </a:cubicBezTo>
                  <a:close/>
                </a:path>
              </a:pathLst>
            </a:custGeom>
            <a:solidFill>
              <a:srgbClr val="494E62"/>
            </a:solidFill>
            <a:ln w="6089" cap="flat">
              <a:noFill/>
              <a:prstDash val="solid"/>
              <a:miter/>
            </a:ln>
          </p:spPr>
          <p:txBody>
            <a:bodyPr rtlCol="0" anchor="ctr"/>
            <a:lstStyle/>
            <a:p>
              <a:endParaRPr lang="it-IT"/>
            </a:p>
          </p:txBody>
        </p:sp>
        <p:sp>
          <p:nvSpPr>
            <p:cNvPr id="16" name="Figura a mano libera: forma 15">
              <a:extLst>
                <a:ext uri="{FF2B5EF4-FFF2-40B4-BE49-F238E27FC236}">
                  <a16:creationId xmlns:a16="http://schemas.microsoft.com/office/drawing/2014/main" id="{A0B88245-CDCD-5735-5FCE-5B63EC6F754A}"/>
                </a:ext>
              </a:extLst>
            </p:cNvPr>
            <p:cNvSpPr/>
            <p:nvPr/>
          </p:nvSpPr>
          <p:spPr>
            <a:xfrm>
              <a:off x="4324213" y="5265719"/>
              <a:ext cx="268923" cy="217633"/>
            </a:xfrm>
            <a:custGeom>
              <a:avLst/>
              <a:gdLst>
                <a:gd name="connsiteX0" fmla="*/ 117609 w 268923"/>
                <a:gd name="connsiteY0" fmla="*/ 497 h 217633"/>
                <a:gd name="connsiteX1" fmla="*/ 144325 w 268923"/>
                <a:gd name="connsiteY1" fmla="*/ 1757 h 217633"/>
                <a:gd name="connsiteX2" fmla="*/ 153293 w 268923"/>
                <a:gd name="connsiteY2" fmla="*/ 3383 h 217633"/>
                <a:gd name="connsiteX3" fmla="*/ 176235 w 268923"/>
                <a:gd name="connsiteY3" fmla="*/ 7913 h 217633"/>
                <a:gd name="connsiteX4" fmla="*/ 209710 w 268923"/>
                <a:gd name="connsiteY4" fmla="*/ 21703 h 217633"/>
                <a:gd name="connsiteX5" fmla="*/ 218855 w 268923"/>
                <a:gd name="connsiteY5" fmla="*/ 26361 h 217633"/>
                <a:gd name="connsiteX6" fmla="*/ 234076 w 268923"/>
                <a:gd name="connsiteY6" fmla="*/ 38526 h 217633"/>
                <a:gd name="connsiteX7" fmla="*/ 251087 w 268923"/>
                <a:gd name="connsiteY7" fmla="*/ 53839 h 217633"/>
                <a:gd name="connsiteX8" fmla="*/ 253852 w 268923"/>
                <a:gd name="connsiteY8" fmla="*/ 58313 h 217633"/>
                <a:gd name="connsiteX9" fmla="*/ 265767 w 268923"/>
                <a:gd name="connsiteY9" fmla="*/ 81401 h 217633"/>
                <a:gd name="connsiteX10" fmla="*/ 266449 w 268923"/>
                <a:gd name="connsiteY10" fmla="*/ 84220 h 217633"/>
                <a:gd name="connsiteX11" fmla="*/ 268616 w 268923"/>
                <a:gd name="connsiteY11" fmla="*/ 102017 h 217633"/>
                <a:gd name="connsiteX12" fmla="*/ 268245 w 268923"/>
                <a:gd name="connsiteY12" fmla="*/ 105548 h 217633"/>
                <a:gd name="connsiteX13" fmla="*/ 264622 w 268923"/>
                <a:gd name="connsiteY13" fmla="*/ 121939 h 217633"/>
                <a:gd name="connsiteX14" fmla="*/ 156837 w 268923"/>
                <a:gd name="connsiteY14" fmla="*/ 216469 h 217633"/>
                <a:gd name="connsiteX15" fmla="*/ 60541 w 268923"/>
                <a:gd name="connsiteY15" fmla="*/ 192218 h 217633"/>
                <a:gd name="connsiteX16" fmla="*/ 55974 w 268923"/>
                <a:gd name="connsiteY16" fmla="*/ 189363 h 217633"/>
                <a:gd name="connsiteX17" fmla="*/ 18761 w 268923"/>
                <a:gd name="connsiteY17" fmla="*/ 153776 h 217633"/>
                <a:gd name="connsiteX18" fmla="*/ 16399 w 268923"/>
                <a:gd name="connsiteY18" fmla="*/ 149702 h 217633"/>
                <a:gd name="connsiteX19" fmla="*/ 5403 w 268923"/>
                <a:gd name="connsiteY19" fmla="*/ 128265 h 217633"/>
                <a:gd name="connsiteX20" fmla="*/ 3972 w 268923"/>
                <a:gd name="connsiteY20" fmla="*/ 123796 h 217633"/>
                <a:gd name="connsiteX21" fmla="*/ 2383 w 268923"/>
                <a:gd name="connsiteY21" fmla="*/ 120447 h 217633"/>
                <a:gd name="connsiteX22" fmla="*/ 14865 w 268923"/>
                <a:gd name="connsiteY22" fmla="*/ 56804 h 217633"/>
                <a:gd name="connsiteX23" fmla="*/ 47359 w 268923"/>
                <a:gd name="connsiteY23" fmla="*/ 23450 h 217633"/>
                <a:gd name="connsiteX24" fmla="*/ 54732 w 268923"/>
                <a:gd name="connsiteY24" fmla="*/ 19317 h 217633"/>
                <a:gd name="connsiteX25" fmla="*/ 57484 w 268923"/>
                <a:gd name="connsiteY25" fmla="*/ 17228 h 217633"/>
                <a:gd name="connsiteX26" fmla="*/ 89461 w 268923"/>
                <a:gd name="connsiteY26" fmla="*/ 6397 h 217633"/>
                <a:gd name="connsiteX27" fmla="*/ 117609 w 268923"/>
                <a:gd name="connsiteY27" fmla="*/ 497 h 21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923" h="217633">
                  <a:moveTo>
                    <a:pt x="117609" y="497"/>
                  </a:moveTo>
                  <a:cubicBezTo>
                    <a:pt x="125317" y="345"/>
                    <a:pt x="137433" y="-1214"/>
                    <a:pt x="144325" y="1757"/>
                  </a:cubicBezTo>
                  <a:cubicBezTo>
                    <a:pt x="149226" y="3870"/>
                    <a:pt x="146030" y="3133"/>
                    <a:pt x="153293" y="3383"/>
                  </a:cubicBezTo>
                  <a:cubicBezTo>
                    <a:pt x="162365" y="3693"/>
                    <a:pt x="167656" y="5532"/>
                    <a:pt x="176235" y="7913"/>
                  </a:cubicBezTo>
                  <a:cubicBezTo>
                    <a:pt x="188516" y="11310"/>
                    <a:pt x="198312" y="15883"/>
                    <a:pt x="209710" y="21703"/>
                  </a:cubicBezTo>
                  <a:lnTo>
                    <a:pt x="218855" y="26361"/>
                  </a:lnTo>
                  <a:cubicBezTo>
                    <a:pt x="226520" y="29527"/>
                    <a:pt x="227811" y="35068"/>
                    <a:pt x="234076" y="38526"/>
                  </a:cubicBezTo>
                  <a:cubicBezTo>
                    <a:pt x="242003" y="42891"/>
                    <a:pt x="245949" y="46136"/>
                    <a:pt x="251087" y="53839"/>
                  </a:cubicBezTo>
                  <a:lnTo>
                    <a:pt x="253852" y="58313"/>
                  </a:lnTo>
                  <a:cubicBezTo>
                    <a:pt x="258296" y="65358"/>
                    <a:pt x="263465" y="73328"/>
                    <a:pt x="265767" y="81401"/>
                  </a:cubicBezTo>
                  <a:lnTo>
                    <a:pt x="266449" y="84220"/>
                  </a:lnTo>
                  <a:cubicBezTo>
                    <a:pt x="268945" y="91338"/>
                    <a:pt x="269353" y="94516"/>
                    <a:pt x="268616" y="102017"/>
                  </a:cubicBezTo>
                  <a:lnTo>
                    <a:pt x="268245" y="105548"/>
                  </a:lnTo>
                  <a:cubicBezTo>
                    <a:pt x="267648" y="111838"/>
                    <a:pt x="267082" y="116088"/>
                    <a:pt x="264622" y="121939"/>
                  </a:cubicBezTo>
                  <a:cubicBezTo>
                    <a:pt x="244335" y="170148"/>
                    <a:pt x="203359" y="196779"/>
                    <a:pt x="156837" y="216469"/>
                  </a:cubicBezTo>
                  <a:cubicBezTo>
                    <a:pt x="120488" y="221036"/>
                    <a:pt x="91397" y="211343"/>
                    <a:pt x="60541" y="192218"/>
                  </a:cubicBezTo>
                  <a:lnTo>
                    <a:pt x="55974" y="189363"/>
                  </a:lnTo>
                  <a:cubicBezTo>
                    <a:pt x="43663" y="182587"/>
                    <a:pt x="26141" y="165916"/>
                    <a:pt x="18761" y="153776"/>
                  </a:cubicBezTo>
                  <a:lnTo>
                    <a:pt x="16399" y="149702"/>
                  </a:lnTo>
                  <a:cubicBezTo>
                    <a:pt x="12137" y="142676"/>
                    <a:pt x="8064" y="136113"/>
                    <a:pt x="5403" y="128265"/>
                  </a:cubicBezTo>
                  <a:lnTo>
                    <a:pt x="3972" y="123796"/>
                  </a:lnTo>
                  <a:lnTo>
                    <a:pt x="2383" y="120447"/>
                  </a:lnTo>
                  <a:cubicBezTo>
                    <a:pt x="-5167" y="99947"/>
                    <a:pt x="7126" y="75118"/>
                    <a:pt x="14865" y="56804"/>
                  </a:cubicBezTo>
                  <a:cubicBezTo>
                    <a:pt x="19382" y="46112"/>
                    <a:pt x="36777" y="28754"/>
                    <a:pt x="47359" y="23450"/>
                  </a:cubicBezTo>
                  <a:cubicBezTo>
                    <a:pt x="54434" y="19907"/>
                    <a:pt x="48583" y="23925"/>
                    <a:pt x="54732" y="19317"/>
                  </a:cubicBezTo>
                  <a:lnTo>
                    <a:pt x="57484" y="17228"/>
                  </a:lnTo>
                  <a:cubicBezTo>
                    <a:pt x="67743" y="12162"/>
                    <a:pt x="78551" y="9362"/>
                    <a:pt x="89461" y="6397"/>
                  </a:cubicBezTo>
                  <a:cubicBezTo>
                    <a:pt x="99045" y="3785"/>
                    <a:pt x="107733" y="1934"/>
                    <a:pt x="117609" y="497"/>
                  </a:cubicBezTo>
                  <a:close/>
                </a:path>
              </a:pathLst>
            </a:custGeom>
            <a:solidFill>
              <a:srgbClr val="F8AD9D"/>
            </a:solidFill>
            <a:ln w="6089" cap="flat">
              <a:noFill/>
              <a:prstDash val="solid"/>
              <a:miter/>
            </a:ln>
          </p:spPr>
          <p:txBody>
            <a:bodyPr rtlCol="0" anchor="ctr"/>
            <a:lstStyle/>
            <a:p>
              <a:endParaRPr lang="it-IT"/>
            </a:p>
          </p:txBody>
        </p:sp>
        <p:sp>
          <p:nvSpPr>
            <p:cNvPr id="17" name="Figura a mano libera: forma 16">
              <a:extLst>
                <a:ext uri="{FF2B5EF4-FFF2-40B4-BE49-F238E27FC236}">
                  <a16:creationId xmlns:a16="http://schemas.microsoft.com/office/drawing/2014/main" id="{9ABAEDEA-FE90-A599-B03B-3A8AF5201592}"/>
                </a:ext>
              </a:extLst>
            </p:cNvPr>
            <p:cNvSpPr/>
            <p:nvPr/>
          </p:nvSpPr>
          <p:spPr>
            <a:xfrm>
              <a:off x="3845293" y="525311"/>
              <a:ext cx="4877401" cy="4493786"/>
            </a:xfrm>
            <a:custGeom>
              <a:avLst/>
              <a:gdLst>
                <a:gd name="connsiteX0" fmla="*/ 741322 w 4877401"/>
                <a:gd name="connsiteY0" fmla="*/ 1546604 h 4493786"/>
                <a:gd name="connsiteX1" fmla="*/ 781975 w 4877401"/>
                <a:gd name="connsiteY1" fmla="*/ 1475599 h 4493786"/>
                <a:gd name="connsiteX2" fmla="*/ 863647 w 4877401"/>
                <a:gd name="connsiteY2" fmla="*/ 1467081 h 4493786"/>
                <a:gd name="connsiteX3" fmla="*/ 1193103 w 4877401"/>
                <a:gd name="connsiteY3" fmla="*/ 1596962 h 4493786"/>
                <a:gd name="connsiteX4" fmla="*/ 1343642 w 4877401"/>
                <a:gd name="connsiteY4" fmla="*/ 1711487 h 4493786"/>
                <a:gd name="connsiteX5" fmla="*/ 1428851 w 4877401"/>
                <a:gd name="connsiteY5" fmla="*/ 1792185 h 4493786"/>
                <a:gd name="connsiteX6" fmla="*/ 1796544 w 4877401"/>
                <a:gd name="connsiteY6" fmla="*/ 1586234 h 4493786"/>
                <a:gd name="connsiteX7" fmla="*/ 1599020 w 4877401"/>
                <a:gd name="connsiteY7" fmla="*/ 1427195 h 4493786"/>
                <a:gd name="connsiteX8" fmla="*/ 1555000 w 4877401"/>
                <a:gd name="connsiteY8" fmla="*/ 1365324 h 4493786"/>
                <a:gd name="connsiteX9" fmla="*/ 1497323 w 4877401"/>
                <a:gd name="connsiteY9" fmla="*/ 1319453 h 4493786"/>
                <a:gd name="connsiteX10" fmla="*/ 1365774 w 4877401"/>
                <a:gd name="connsiteY10" fmla="*/ 1096211 h 4493786"/>
                <a:gd name="connsiteX11" fmla="*/ 1332720 w 4877401"/>
                <a:gd name="connsiteY11" fmla="*/ 914791 h 4493786"/>
                <a:gd name="connsiteX12" fmla="*/ 1391334 w 4877401"/>
                <a:gd name="connsiteY12" fmla="*/ 553874 h 4493786"/>
                <a:gd name="connsiteX13" fmla="*/ 1531364 w 4877401"/>
                <a:gd name="connsiteY13" fmla="*/ 398288 h 4493786"/>
                <a:gd name="connsiteX14" fmla="*/ 1624433 w 4877401"/>
                <a:gd name="connsiteY14" fmla="*/ 333088 h 4493786"/>
                <a:gd name="connsiteX15" fmla="*/ 1729527 w 4877401"/>
                <a:gd name="connsiteY15" fmla="*/ 229591 h 4493786"/>
                <a:gd name="connsiteX16" fmla="*/ 2019372 w 4877401"/>
                <a:gd name="connsiteY16" fmla="*/ 67823 h 4493786"/>
                <a:gd name="connsiteX17" fmla="*/ 2257062 w 4877401"/>
                <a:gd name="connsiteY17" fmla="*/ 31850 h 4493786"/>
                <a:gd name="connsiteX18" fmla="*/ 2358680 w 4877401"/>
                <a:gd name="connsiteY18" fmla="*/ 25342 h 4493786"/>
                <a:gd name="connsiteX19" fmla="*/ 2453862 w 4877401"/>
                <a:gd name="connsiteY19" fmla="*/ 12 h 4493786"/>
                <a:gd name="connsiteX20" fmla="*/ 2561288 w 4877401"/>
                <a:gd name="connsiteY20" fmla="*/ 22551 h 4493786"/>
                <a:gd name="connsiteX21" fmla="*/ 2706950 w 4877401"/>
                <a:gd name="connsiteY21" fmla="*/ 38481 h 4493786"/>
                <a:gd name="connsiteX22" fmla="*/ 2958425 w 4877401"/>
                <a:gd name="connsiteY22" fmla="*/ 113769 h 4493786"/>
                <a:gd name="connsiteX23" fmla="*/ 3128094 w 4877401"/>
                <a:gd name="connsiteY23" fmla="*/ 238966 h 4493786"/>
                <a:gd name="connsiteX24" fmla="*/ 3179767 w 4877401"/>
                <a:gd name="connsiteY24" fmla="*/ 293320 h 4493786"/>
                <a:gd name="connsiteX25" fmla="*/ 3300320 w 4877401"/>
                <a:gd name="connsiteY25" fmla="*/ 373690 h 4493786"/>
                <a:gd name="connsiteX26" fmla="*/ 3507744 w 4877401"/>
                <a:gd name="connsiteY26" fmla="*/ 645355 h 4493786"/>
                <a:gd name="connsiteX27" fmla="*/ 3455535 w 4877401"/>
                <a:gd name="connsiteY27" fmla="*/ 1214389 h 4493786"/>
                <a:gd name="connsiteX28" fmla="*/ 3373699 w 4877401"/>
                <a:gd name="connsiteY28" fmla="*/ 1320731 h 4493786"/>
                <a:gd name="connsiteX29" fmla="*/ 3332827 w 4877401"/>
                <a:gd name="connsiteY29" fmla="*/ 1352404 h 4493786"/>
                <a:gd name="connsiteX30" fmla="*/ 3294341 w 4877401"/>
                <a:gd name="connsiteY30" fmla="*/ 1406598 h 4493786"/>
                <a:gd name="connsiteX31" fmla="*/ 3074929 w 4877401"/>
                <a:gd name="connsiteY31" fmla="*/ 1587506 h 4493786"/>
                <a:gd name="connsiteX32" fmla="*/ 3295413 w 4877401"/>
                <a:gd name="connsiteY32" fmla="*/ 1708942 h 4493786"/>
                <a:gd name="connsiteX33" fmla="*/ 3428393 w 4877401"/>
                <a:gd name="connsiteY33" fmla="*/ 1798943 h 4493786"/>
                <a:gd name="connsiteX34" fmla="*/ 3431291 w 4877401"/>
                <a:gd name="connsiteY34" fmla="*/ 1795034 h 4493786"/>
                <a:gd name="connsiteX35" fmla="*/ 3520201 w 4877401"/>
                <a:gd name="connsiteY35" fmla="*/ 1705709 h 4493786"/>
                <a:gd name="connsiteX36" fmla="*/ 4058269 w 4877401"/>
                <a:gd name="connsiteY36" fmla="*/ 1462253 h 4493786"/>
                <a:gd name="connsiteX37" fmla="*/ 4360340 w 4877401"/>
                <a:gd name="connsiteY37" fmla="*/ 1466405 h 4493786"/>
                <a:gd name="connsiteX38" fmla="*/ 4527574 w 4877401"/>
                <a:gd name="connsiteY38" fmla="*/ 1481322 h 4493786"/>
                <a:gd name="connsiteX39" fmla="*/ 4689699 w 4877401"/>
                <a:gd name="connsiteY39" fmla="*/ 1560358 h 4493786"/>
                <a:gd name="connsiteX40" fmla="*/ 4868391 w 4877401"/>
                <a:gd name="connsiteY40" fmla="*/ 1937189 h 4493786"/>
                <a:gd name="connsiteX41" fmla="*/ 4823574 w 4877401"/>
                <a:gd name="connsiteY41" fmla="*/ 2421684 h 4493786"/>
                <a:gd name="connsiteX42" fmla="*/ 4675227 w 4877401"/>
                <a:gd name="connsiteY42" fmla="*/ 2682992 h 4493786"/>
                <a:gd name="connsiteX43" fmla="*/ 4412494 w 4877401"/>
                <a:gd name="connsiteY43" fmla="*/ 2913309 h 4493786"/>
                <a:gd name="connsiteX44" fmla="*/ 4025282 w 4877401"/>
                <a:gd name="connsiteY44" fmla="*/ 3033770 h 4493786"/>
                <a:gd name="connsiteX45" fmla="*/ 3992312 w 4877401"/>
                <a:gd name="connsiteY45" fmla="*/ 3036121 h 4493786"/>
                <a:gd name="connsiteX46" fmla="*/ 3979569 w 4877401"/>
                <a:gd name="connsiteY46" fmla="*/ 3188449 h 4493786"/>
                <a:gd name="connsiteX47" fmla="*/ 3937284 w 4877401"/>
                <a:gd name="connsiteY47" fmla="*/ 3425531 h 4493786"/>
                <a:gd name="connsiteX48" fmla="*/ 4357892 w 4877401"/>
                <a:gd name="connsiteY48" fmla="*/ 3621192 h 4493786"/>
                <a:gd name="connsiteX49" fmla="*/ 4439095 w 4877401"/>
                <a:gd name="connsiteY49" fmla="*/ 3674132 h 4493786"/>
                <a:gd name="connsiteX50" fmla="*/ 4470469 w 4877401"/>
                <a:gd name="connsiteY50" fmla="*/ 3706809 h 4493786"/>
                <a:gd name="connsiteX51" fmla="*/ 4472898 w 4877401"/>
                <a:gd name="connsiteY51" fmla="*/ 3713518 h 4493786"/>
                <a:gd name="connsiteX52" fmla="*/ 4474208 w 4877401"/>
                <a:gd name="connsiteY52" fmla="*/ 3717433 h 4493786"/>
                <a:gd name="connsiteX53" fmla="*/ 4469410 w 4877401"/>
                <a:gd name="connsiteY53" fmla="*/ 3776906 h 4493786"/>
                <a:gd name="connsiteX54" fmla="*/ 4413164 w 4877401"/>
                <a:gd name="connsiteY54" fmla="*/ 3819672 h 4493786"/>
                <a:gd name="connsiteX55" fmla="*/ 4329100 w 4877401"/>
                <a:gd name="connsiteY55" fmla="*/ 3798685 h 4493786"/>
                <a:gd name="connsiteX56" fmla="*/ 4178676 w 4877401"/>
                <a:gd name="connsiteY56" fmla="*/ 3708556 h 4493786"/>
                <a:gd name="connsiteX57" fmla="*/ 3896668 w 4877401"/>
                <a:gd name="connsiteY57" fmla="*/ 3584040 h 4493786"/>
                <a:gd name="connsiteX58" fmla="*/ 3822954 w 4877401"/>
                <a:gd name="connsiteY58" fmla="*/ 3753904 h 4493786"/>
                <a:gd name="connsiteX59" fmla="*/ 3929826 w 4877401"/>
                <a:gd name="connsiteY59" fmla="*/ 3799555 h 4493786"/>
                <a:gd name="connsiteX60" fmla="*/ 4011205 w 4877401"/>
                <a:gd name="connsiteY60" fmla="*/ 3837761 h 4493786"/>
                <a:gd name="connsiteX61" fmla="*/ 4337301 w 4877401"/>
                <a:gd name="connsiteY61" fmla="*/ 4046269 h 4493786"/>
                <a:gd name="connsiteX62" fmla="*/ 4340199 w 4877401"/>
                <a:gd name="connsiteY62" fmla="*/ 4077339 h 4493786"/>
                <a:gd name="connsiteX63" fmla="*/ 4333252 w 4877401"/>
                <a:gd name="connsiteY63" fmla="*/ 4087573 h 4493786"/>
                <a:gd name="connsiteX64" fmla="*/ 4329453 w 4877401"/>
                <a:gd name="connsiteY64" fmla="*/ 4155284 h 4493786"/>
                <a:gd name="connsiteX65" fmla="*/ 4276269 w 4877401"/>
                <a:gd name="connsiteY65" fmla="*/ 4198903 h 4493786"/>
                <a:gd name="connsiteX66" fmla="*/ 4199895 w 4877401"/>
                <a:gd name="connsiteY66" fmla="*/ 4190208 h 4493786"/>
                <a:gd name="connsiteX67" fmla="*/ 4124732 w 4877401"/>
                <a:gd name="connsiteY67" fmla="*/ 4141968 h 4493786"/>
                <a:gd name="connsiteX68" fmla="*/ 3929606 w 4877401"/>
                <a:gd name="connsiteY68" fmla="*/ 4040911 h 4493786"/>
                <a:gd name="connsiteX69" fmla="*/ 3791732 w 4877401"/>
                <a:gd name="connsiteY69" fmla="*/ 3983557 h 4493786"/>
                <a:gd name="connsiteX70" fmla="*/ 3705275 w 4877401"/>
                <a:gd name="connsiteY70" fmla="*/ 3949991 h 4493786"/>
                <a:gd name="connsiteX71" fmla="*/ 3524677 w 4877401"/>
                <a:gd name="connsiteY71" fmla="*/ 4123648 h 4493786"/>
                <a:gd name="connsiteX72" fmla="*/ 3451273 w 4877401"/>
                <a:gd name="connsiteY72" fmla="*/ 4179943 h 4493786"/>
                <a:gd name="connsiteX73" fmla="*/ 3419059 w 4877401"/>
                <a:gd name="connsiteY73" fmla="*/ 4163230 h 4493786"/>
                <a:gd name="connsiteX74" fmla="*/ 3356901 w 4877401"/>
                <a:gd name="connsiteY74" fmla="*/ 4264805 h 4493786"/>
                <a:gd name="connsiteX75" fmla="*/ 3316906 w 4877401"/>
                <a:gd name="connsiteY75" fmla="*/ 4322219 h 4493786"/>
                <a:gd name="connsiteX76" fmla="*/ 3281841 w 4877401"/>
                <a:gd name="connsiteY76" fmla="*/ 4339785 h 4493786"/>
                <a:gd name="connsiteX77" fmla="*/ 3262005 w 4877401"/>
                <a:gd name="connsiteY77" fmla="*/ 4311735 h 4493786"/>
                <a:gd name="connsiteX78" fmla="*/ 3112057 w 4877401"/>
                <a:gd name="connsiteY78" fmla="*/ 4390837 h 4493786"/>
                <a:gd name="connsiteX79" fmla="*/ 2977445 w 4877401"/>
                <a:gd name="connsiteY79" fmla="*/ 4444697 h 4493786"/>
                <a:gd name="connsiteX80" fmla="*/ 2736912 w 4877401"/>
                <a:gd name="connsiteY80" fmla="*/ 4492005 h 4493786"/>
                <a:gd name="connsiteX81" fmla="*/ 2620176 w 4877401"/>
                <a:gd name="connsiteY81" fmla="*/ 4492979 h 4493786"/>
                <a:gd name="connsiteX82" fmla="*/ 2410682 w 4877401"/>
                <a:gd name="connsiteY82" fmla="*/ 4492412 h 4493786"/>
                <a:gd name="connsiteX83" fmla="*/ 2201906 w 4877401"/>
                <a:gd name="connsiteY83" fmla="*/ 4492912 h 4493786"/>
                <a:gd name="connsiteX84" fmla="*/ 2081299 w 4877401"/>
                <a:gd name="connsiteY84" fmla="*/ 4490793 h 4493786"/>
                <a:gd name="connsiteX85" fmla="*/ 1769547 w 4877401"/>
                <a:gd name="connsiteY85" fmla="*/ 4406442 h 4493786"/>
                <a:gd name="connsiteX86" fmla="*/ 1717448 w 4877401"/>
                <a:gd name="connsiteY86" fmla="*/ 4378691 h 4493786"/>
                <a:gd name="connsiteX87" fmla="*/ 1601126 w 4877401"/>
                <a:gd name="connsiteY87" fmla="*/ 4324466 h 4493786"/>
                <a:gd name="connsiteX88" fmla="*/ 1571548 w 4877401"/>
                <a:gd name="connsiteY88" fmla="*/ 4344169 h 4493786"/>
                <a:gd name="connsiteX89" fmla="*/ 1514815 w 4877401"/>
                <a:gd name="connsiteY89" fmla="*/ 4291406 h 4493786"/>
                <a:gd name="connsiteX90" fmla="*/ 1438258 w 4877401"/>
                <a:gd name="connsiteY90" fmla="*/ 4202008 h 4493786"/>
                <a:gd name="connsiteX91" fmla="*/ 1268406 w 4877401"/>
                <a:gd name="connsiteY91" fmla="*/ 4071664 h 4493786"/>
                <a:gd name="connsiteX92" fmla="*/ 1152907 w 4877401"/>
                <a:gd name="connsiteY92" fmla="*/ 3952122 h 4493786"/>
                <a:gd name="connsiteX93" fmla="*/ 810372 w 4877401"/>
                <a:gd name="connsiteY93" fmla="*/ 4106789 h 4493786"/>
                <a:gd name="connsiteX94" fmla="*/ 662725 w 4877401"/>
                <a:gd name="connsiteY94" fmla="*/ 4189624 h 4493786"/>
                <a:gd name="connsiteX95" fmla="*/ 617201 w 4877401"/>
                <a:gd name="connsiteY95" fmla="*/ 4199347 h 4493786"/>
                <a:gd name="connsiteX96" fmla="*/ 550739 w 4877401"/>
                <a:gd name="connsiteY96" fmla="*/ 4173184 h 4493786"/>
                <a:gd name="connsiteX97" fmla="*/ 531517 w 4877401"/>
                <a:gd name="connsiteY97" fmla="*/ 4095824 h 4493786"/>
                <a:gd name="connsiteX98" fmla="*/ 526233 w 4877401"/>
                <a:gd name="connsiteY98" fmla="*/ 4089485 h 4493786"/>
                <a:gd name="connsiteX99" fmla="*/ 523012 w 4877401"/>
                <a:gd name="connsiteY99" fmla="*/ 4060778 h 4493786"/>
                <a:gd name="connsiteX100" fmla="*/ 602911 w 4877401"/>
                <a:gd name="connsiteY100" fmla="*/ 3981932 h 4493786"/>
                <a:gd name="connsiteX101" fmla="*/ 603332 w 4877401"/>
                <a:gd name="connsiteY101" fmla="*/ 3980720 h 4493786"/>
                <a:gd name="connsiteX102" fmla="*/ 697734 w 4877401"/>
                <a:gd name="connsiteY102" fmla="*/ 3920212 h 4493786"/>
                <a:gd name="connsiteX103" fmla="*/ 942238 w 4877401"/>
                <a:gd name="connsiteY103" fmla="*/ 3808226 h 4493786"/>
                <a:gd name="connsiteX104" fmla="*/ 1047514 w 4877401"/>
                <a:gd name="connsiteY104" fmla="*/ 3771768 h 4493786"/>
                <a:gd name="connsiteX105" fmla="*/ 1050467 w 4877401"/>
                <a:gd name="connsiteY105" fmla="*/ 3770446 h 4493786"/>
                <a:gd name="connsiteX106" fmla="*/ 964966 w 4877401"/>
                <a:gd name="connsiteY106" fmla="*/ 3585690 h 4493786"/>
                <a:gd name="connsiteX107" fmla="*/ 862569 w 4877401"/>
                <a:gd name="connsiteY107" fmla="*/ 3629107 h 4493786"/>
                <a:gd name="connsiteX108" fmla="*/ 696943 w 4877401"/>
                <a:gd name="connsiteY108" fmla="*/ 3704002 h 4493786"/>
                <a:gd name="connsiteX109" fmla="*/ 587763 w 4877401"/>
                <a:gd name="connsiteY109" fmla="*/ 3765070 h 4493786"/>
                <a:gd name="connsiteX110" fmla="*/ 508637 w 4877401"/>
                <a:gd name="connsiteY110" fmla="*/ 3815964 h 4493786"/>
                <a:gd name="connsiteX111" fmla="*/ 503650 w 4877401"/>
                <a:gd name="connsiteY111" fmla="*/ 3818047 h 4493786"/>
                <a:gd name="connsiteX112" fmla="*/ 455849 w 4877401"/>
                <a:gd name="connsiteY112" fmla="*/ 3821158 h 4493786"/>
                <a:gd name="connsiteX113" fmla="*/ 452671 w 4877401"/>
                <a:gd name="connsiteY113" fmla="*/ 3820111 h 4493786"/>
                <a:gd name="connsiteX114" fmla="*/ 404718 w 4877401"/>
                <a:gd name="connsiteY114" fmla="*/ 3783945 h 4493786"/>
                <a:gd name="connsiteX115" fmla="*/ 399299 w 4877401"/>
                <a:gd name="connsiteY115" fmla="*/ 3701402 h 4493786"/>
                <a:gd name="connsiteX116" fmla="*/ 510457 w 4877401"/>
                <a:gd name="connsiteY116" fmla="*/ 3623031 h 4493786"/>
                <a:gd name="connsiteX117" fmla="*/ 652667 w 4877401"/>
                <a:gd name="connsiteY117" fmla="*/ 3544568 h 4493786"/>
                <a:gd name="connsiteX118" fmla="*/ 919746 w 4877401"/>
                <a:gd name="connsiteY118" fmla="*/ 3432076 h 4493786"/>
                <a:gd name="connsiteX119" fmla="*/ 859001 w 4877401"/>
                <a:gd name="connsiteY119" fmla="*/ 3036888 h 4493786"/>
                <a:gd name="connsiteX120" fmla="*/ 417491 w 4877401"/>
                <a:gd name="connsiteY120" fmla="*/ 2896358 h 4493786"/>
                <a:gd name="connsiteX121" fmla="*/ 127793 w 4877401"/>
                <a:gd name="connsiteY121" fmla="*/ 2587140 h 4493786"/>
                <a:gd name="connsiteX122" fmla="*/ 20148 w 4877401"/>
                <a:gd name="connsiteY122" fmla="*/ 2285599 h 4493786"/>
                <a:gd name="connsiteX123" fmla="*/ 5505 w 4877401"/>
                <a:gd name="connsiteY123" fmla="*/ 1947052 h 4493786"/>
                <a:gd name="connsiteX124" fmla="*/ 100948 w 4877401"/>
                <a:gd name="connsiteY124" fmla="*/ 1629499 h 4493786"/>
                <a:gd name="connsiteX125" fmla="*/ 381094 w 4877401"/>
                <a:gd name="connsiteY125" fmla="*/ 1458697 h 4493786"/>
                <a:gd name="connsiteX126" fmla="*/ 463807 w 4877401"/>
                <a:gd name="connsiteY126" fmla="*/ 1465742 h 4493786"/>
                <a:gd name="connsiteX127" fmla="*/ 502865 w 4877401"/>
                <a:gd name="connsiteY127" fmla="*/ 1542080 h 4493786"/>
                <a:gd name="connsiteX128" fmla="*/ 667279 w 4877401"/>
                <a:gd name="connsiteY128" fmla="*/ 1547432 h 4493786"/>
                <a:gd name="connsiteX129" fmla="*/ 739331 w 4877401"/>
                <a:gd name="connsiteY129" fmla="*/ 1549039 h 4493786"/>
                <a:gd name="connsiteX130" fmla="*/ 741322 w 4877401"/>
                <a:gd name="connsiteY130" fmla="*/ 1546604 h 4493786"/>
                <a:gd name="connsiteX131" fmla="*/ 1050467 w 4877401"/>
                <a:gd name="connsiteY131" fmla="*/ 3770446 h 4493786"/>
                <a:gd name="connsiteX132" fmla="*/ 1047514 w 4877401"/>
                <a:gd name="connsiteY132" fmla="*/ 3771768 h 4493786"/>
                <a:gd name="connsiteX133" fmla="*/ 942238 w 4877401"/>
                <a:gd name="connsiteY133" fmla="*/ 3808226 h 4493786"/>
                <a:gd name="connsiteX134" fmla="*/ 697734 w 4877401"/>
                <a:gd name="connsiteY134" fmla="*/ 3920212 h 4493786"/>
                <a:gd name="connsiteX135" fmla="*/ 603332 w 4877401"/>
                <a:gd name="connsiteY135" fmla="*/ 3980720 h 4493786"/>
                <a:gd name="connsiteX136" fmla="*/ 602911 w 4877401"/>
                <a:gd name="connsiteY136" fmla="*/ 3981932 h 4493786"/>
                <a:gd name="connsiteX137" fmla="*/ 523012 w 4877401"/>
                <a:gd name="connsiteY137" fmla="*/ 4060778 h 4493786"/>
                <a:gd name="connsiteX138" fmla="*/ 526233 w 4877401"/>
                <a:gd name="connsiteY138" fmla="*/ 4089485 h 4493786"/>
                <a:gd name="connsiteX139" fmla="*/ 531517 w 4877401"/>
                <a:gd name="connsiteY139" fmla="*/ 4095824 h 4493786"/>
                <a:gd name="connsiteX140" fmla="*/ 572420 w 4877401"/>
                <a:gd name="connsiteY140" fmla="*/ 4057052 h 4493786"/>
                <a:gd name="connsiteX141" fmla="*/ 663024 w 4877401"/>
                <a:gd name="connsiteY141" fmla="*/ 3999996 h 4493786"/>
                <a:gd name="connsiteX142" fmla="*/ 1076240 w 4877401"/>
                <a:gd name="connsiteY142" fmla="*/ 3809997 h 4493786"/>
                <a:gd name="connsiteX143" fmla="*/ 1050467 w 4877401"/>
                <a:gd name="connsiteY143" fmla="*/ 3770446 h 4493786"/>
                <a:gd name="connsiteX144" fmla="*/ 3822954 w 4877401"/>
                <a:gd name="connsiteY144" fmla="*/ 3753904 h 4493786"/>
                <a:gd name="connsiteX145" fmla="*/ 3788773 w 4877401"/>
                <a:gd name="connsiteY145" fmla="*/ 3803854 h 4493786"/>
                <a:gd name="connsiteX146" fmla="*/ 4021483 w 4877401"/>
                <a:gd name="connsiteY146" fmla="*/ 3901015 h 4493786"/>
                <a:gd name="connsiteX147" fmla="*/ 4033830 w 4877401"/>
                <a:gd name="connsiteY147" fmla="*/ 3898409 h 4493786"/>
                <a:gd name="connsiteX148" fmla="*/ 4044936 w 4877401"/>
                <a:gd name="connsiteY148" fmla="*/ 3890086 h 4493786"/>
                <a:gd name="connsiteX149" fmla="*/ 4035803 w 4877401"/>
                <a:gd name="connsiteY149" fmla="*/ 3879431 h 4493786"/>
                <a:gd name="connsiteX150" fmla="*/ 4032759 w 4877401"/>
                <a:gd name="connsiteY150" fmla="*/ 3864210 h 4493786"/>
                <a:gd name="connsiteX151" fmla="*/ 4016362 w 4877401"/>
                <a:gd name="connsiteY151" fmla="*/ 3861878 h 4493786"/>
                <a:gd name="connsiteX152" fmla="*/ 4012940 w 4877401"/>
                <a:gd name="connsiteY152" fmla="*/ 3861165 h 4493786"/>
                <a:gd name="connsiteX153" fmla="*/ 3991076 w 4877401"/>
                <a:gd name="connsiteY153" fmla="*/ 3851211 h 4493786"/>
                <a:gd name="connsiteX154" fmla="*/ 3995856 w 4877401"/>
                <a:gd name="connsiteY154" fmla="*/ 3839801 h 4493786"/>
                <a:gd name="connsiteX155" fmla="*/ 4006237 w 4877401"/>
                <a:gd name="connsiteY155" fmla="*/ 3838644 h 4493786"/>
                <a:gd name="connsiteX156" fmla="*/ 4011205 w 4877401"/>
                <a:gd name="connsiteY156" fmla="*/ 3837761 h 4493786"/>
                <a:gd name="connsiteX157" fmla="*/ 3929826 w 4877401"/>
                <a:gd name="connsiteY157" fmla="*/ 3799555 h 4493786"/>
                <a:gd name="connsiteX158" fmla="*/ 3822954 w 4877401"/>
                <a:gd name="connsiteY158" fmla="*/ 3753904 h 44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4877401" h="4493786">
                  <a:moveTo>
                    <a:pt x="741322" y="1546604"/>
                  </a:moveTo>
                  <a:cubicBezTo>
                    <a:pt x="747392" y="1516959"/>
                    <a:pt x="755320" y="1493256"/>
                    <a:pt x="781975" y="1475599"/>
                  </a:cubicBezTo>
                  <a:cubicBezTo>
                    <a:pt x="808052" y="1458320"/>
                    <a:pt x="834227" y="1460171"/>
                    <a:pt x="863647" y="1467081"/>
                  </a:cubicBezTo>
                  <a:cubicBezTo>
                    <a:pt x="975804" y="1493426"/>
                    <a:pt x="1094603" y="1536643"/>
                    <a:pt x="1193103" y="1596962"/>
                  </a:cubicBezTo>
                  <a:cubicBezTo>
                    <a:pt x="1246786" y="1629834"/>
                    <a:pt x="1296487" y="1669933"/>
                    <a:pt x="1343642" y="1711487"/>
                  </a:cubicBezTo>
                  <a:cubicBezTo>
                    <a:pt x="1372697" y="1737090"/>
                    <a:pt x="1403036" y="1763246"/>
                    <a:pt x="1428851" y="1792185"/>
                  </a:cubicBezTo>
                  <a:cubicBezTo>
                    <a:pt x="1542336" y="1709186"/>
                    <a:pt x="1666353" y="1639527"/>
                    <a:pt x="1796544" y="1586234"/>
                  </a:cubicBezTo>
                  <a:cubicBezTo>
                    <a:pt x="1718623" y="1546360"/>
                    <a:pt x="1653597" y="1496245"/>
                    <a:pt x="1599020" y="1427195"/>
                  </a:cubicBezTo>
                  <a:cubicBezTo>
                    <a:pt x="1583348" y="1407371"/>
                    <a:pt x="1571311" y="1384569"/>
                    <a:pt x="1555000" y="1365324"/>
                  </a:cubicBezTo>
                  <a:cubicBezTo>
                    <a:pt x="1540125" y="1347783"/>
                    <a:pt x="1514493" y="1336105"/>
                    <a:pt x="1497323" y="1319453"/>
                  </a:cubicBezTo>
                  <a:cubicBezTo>
                    <a:pt x="1436304" y="1260260"/>
                    <a:pt x="1391754" y="1176220"/>
                    <a:pt x="1365774" y="1096211"/>
                  </a:cubicBezTo>
                  <a:cubicBezTo>
                    <a:pt x="1346741" y="1037621"/>
                    <a:pt x="1337389" y="976065"/>
                    <a:pt x="1332720" y="914791"/>
                  </a:cubicBezTo>
                  <a:cubicBezTo>
                    <a:pt x="1323471" y="793373"/>
                    <a:pt x="1334309" y="663626"/>
                    <a:pt x="1391334" y="553874"/>
                  </a:cubicBezTo>
                  <a:cubicBezTo>
                    <a:pt x="1425673" y="487783"/>
                    <a:pt x="1470850" y="441030"/>
                    <a:pt x="1531364" y="398288"/>
                  </a:cubicBezTo>
                  <a:cubicBezTo>
                    <a:pt x="1562111" y="376567"/>
                    <a:pt x="1595397" y="357108"/>
                    <a:pt x="1624433" y="333088"/>
                  </a:cubicBezTo>
                  <a:cubicBezTo>
                    <a:pt x="1662067" y="301961"/>
                    <a:pt x="1694050" y="263163"/>
                    <a:pt x="1729527" y="229591"/>
                  </a:cubicBezTo>
                  <a:cubicBezTo>
                    <a:pt x="1810225" y="153226"/>
                    <a:pt x="1914077" y="100869"/>
                    <a:pt x="2019372" y="67823"/>
                  </a:cubicBezTo>
                  <a:cubicBezTo>
                    <a:pt x="2097165" y="43406"/>
                    <a:pt x="2176115" y="36090"/>
                    <a:pt x="2257062" y="31850"/>
                  </a:cubicBezTo>
                  <a:cubicBezTo>
                    <a:pt x="2290336" y="30107"/>
                    <a:pt x="2325845" y="30548"/>
                    <a:pt x="2358680" y="25342"/>
                  </a:cubicBezTo>
                  <a:cubicBezTo>
                    <a:pt x="2389957" y="20383"/>
                    <a:pt x="2423371" y="443"/>
                    <a:pt x="2453862" y="12"/>
                  </a:cubicBezTo>
                  <a:cubicBezTo>
                    <a:pt x="2489328" y="-490"/>
                    <a:pt x="2526243" y="17158"/>
                    <a:pt x="2561288" y="22551"/>
                  </a:cubicBezTo>
                  <a:cubicBezTo>
                    <a:pt x="2609393" y="29956"/>
                    <a:pt x="2658638" y="32227"/>
                    <a:pt x="2706950" y="38481"/>
                  </a:cubicBezTo>
                  <a:cubicBezTo>
                    <a:pt x="2794515" y="49815"/>
                    <a:pt x="2880011" y="72584"/>
                    <a:pt x="2958425" y="113769"/>
                  </a:cubicBezTo>
                  <a:cubicBezTo>
                    <a:pt x="3020443" y="146342"/>
                    <a:pt x="3077717" y="190493"/>
                    <a:pt x="3128094" y="238966"/>
                  </a:cubicBezTo>
                  <a:cubicBezTo>
                    <a:pt x="3146067" y="256258"/>
                    <a:pt x="3160674" y="277627"/>
                    <a:pt x="3179767" y="293320"/>
                  </a:cubicBezTo>
                  <a:cubicBezTo>
                    <a:pt x="3216286" y="323341"/>
                    <a:pt x="3260605" y="348047"/>
                    <a:pt x="3300320" y="373690"/>
                  </a:cubicBezTo>
                  <a:cubicBezTo>
                    <a:pt x="3404641" y="441042"/>
                    <a:pt x="3470933" y="526300"/>
                    <a:pt x="3507744" y="645355"/>
                  </a:cubicBezTo>
                  <a:cubicBezTo>
                    <a:pt x="3563917" y="827036"/>
                    <a:pt x="3545530" y="1046138"/>
                    <a:pt x="3455535" y="1214389"/>
                  </a:cubicBezTo>
                  <a:cubicBezTo>
                    <a:pt x="3434219" y="1254244"/>
                    <a:pt x="3409293" y="1292121"/>
                    <a:pt x="3373699" y="1320731"/>
                  </a:cubicBezTo>
                  <a:cubicBezTo>
                    <a:pt x="3360554" y="1331307"/>
                    <a:pt x="3343768" y="1339429"/>
                    <a:pt x="3332827" y="1352404"/>
                  </a:cubicBezTo>
                  <a:cubicBezTo>
                    <a:pt x="3318695" y="1369159"/>
                    <a:pt x="3308126" y="1389331"/>
                    <a:pt x="3294341" y="1406598"/>
                  </a:cubicBezTo>
                  <a:cubicBezTo>
                    <a:pt x="3235922" y="1479733"/>
                    <a:pt x="3162512" y="1550646"/>
                    <a:pt x="3074929" y="1587506"/>
                  </a:cubicBezTo>
                  <a:cubicBezTo>
                    <a:pt x="3153818" y="1619843"/>
                    <a:pt x="3221358" y="1668326"/>
                    <a:pt x="3295413" y="1708942"/>
                  </a:cubicBezTo>
                  <a:lnTo>
                    <a:pt x="3428393" y="1798943"/>
                  </a:lnTo>
                  <a:lnTo>
                    <a:pt x="3431291" y="1795034"/>
                  </a:lnTo>
                  <a:cubicBezTo>
                    <a:pt x="3456034" y="1762205"/>
                    <a:pt x="3489162" y="1732572"/>
                    <a:pt x="3520201" y="1705709"/>
                  </a:cubicBezTo>
                  <a:cubicBezTo>
                    <a:pt x="3669285" y="1576675"/>
                    <a:pt x="3862182" y="1487423"/>
                    <a:pt x="4058269" y="1462253"/>
                  </a:cubicBezTo>
                  <a:cubicBezTo>
                    <a:pt x="4159601" y="1449248"/>
                    <a:pt x="4259069" y="1460688"/>
                    <a:pt x="4360340" y="1466405"/>
                  </a:cubicBezTo>
                  <a:cubicBezTo>
                    <a:pt x="4415782" y="1469541"/>
                    <a:pt x="4473440" y="1467666"/>
                    <a:pt x="4527574" y="1481322"/>
                  </a:cubicBezTo>
                  <a:cubicBezTo>
                    <a:pt x="4586182" y="1496105"/>
                    <a:pt x="4641916" y="1523333"/>
                    <a:pt x="4689699" y="1560358"/>
                  </a:cubicBezTo>
                  <a:cubicBezTo>
                    <a:pt x="4806556" y="1650912"/>
                    <a:pt x="4850856" y="1795277"/>
                    <a:pt x="4868391" y="1937189"/>
                  </a:cubicBezTo>
                  <a:cubicBezTo>
                    <a:pt x="4887875" y="2094888"/>
                    <a:pt x="4876940" y="2271431"/>
                    <a:pt x="4823574" y="2421684"/>
                  </a:cubicBezTo>
                  <a:cubicBezTo>
                    <a:pt x="4791883" y="2510905"/>
                    <a:pt x="4733890" y="2608754"/>
                    <a:pt x="4675227" y="2682992"/>
                  </a:cubicBezTo>
                  <a:cubicBezTo>
                    <a:pt x="4603638" y="2773595"/>
                    <a:pt x="4512992" y="2855961"/>
                    <a:pt x="4412494" y="2913309"/>
                  </a:cubicBezTo>
                  <a:cubicBezTo>
                    <a:pt x="4294499" y="2980642"/>
                    <a:pt x="4159504" y="3017745"/>
                    <a:pt x="4025282" y="3033770"/>
                  </a:cubicBezTo>
                  <a:lnTo>
                    <a:pt x="3992312" y="3036121"/>
                  </a:lnTo>
                  <a:lnTo>
                    <a:pt x="3979569" y="3188449"/>
                  </a:lnTo>
                  <a:cubicBezTo>
                    <a:pt x="3973060" y="3268562"/>
                    <a:pt x="3957395" y="3347774"/>
                    <a:pt x="3937284" y="3425531"/>
                  </a:cubicBezTo>
                  <a:cubicBezTo>
                    <a:pt x="4082453" y="3477289"/>
                    <a:pt x="4224486" y="3544117"/>
                    <a:pt x="4357892" y="3621192"/>
                  </a:cubicBezTo>
                  <a:cubicBezTo>
                    <a:pt x="4385930" y="3637387"/>
                    <a:pt x="4413347" y="3654435"/>
                    <a:pt x="4439095" y="3674132"/>
                  </a:cubicBezTo>
                  <a:cubicBezTo>
                    <a:pt x="4449951" y="3682437"/>
                    <a:pt x="4464667" y="3694303"/>
                    <a:pt x="4470469" y="3706809"/>
                  </a:cubicBezTo>
                  <a:lnTo>
                    <a:pt x="4472898" y="3713518"/>
                  </a:lnTo>
                  <a:lnTo>
                    <a:pt x="4474208" y="3717433"/>
                  </a:lnTo>
                  <a:cubicBezTo>
                    <a:pt x="4480144" y="3736356"/>
                    <a:pt x="4478500" y="3759182"/>
                    <a:pt x="4469410" y="3776906"/>
                  </a:cubicBezTo>
                  <a:cubicBezTo>
                    <a:pt x="4458304" y="3798563"/>
                    <a:pt x="4436319" y="3813443"/>
                    <a:pt x="4413164" y="3819672"/>
                  </a:cubicBezTo>
                  <a:cubicBezTo>
                    <a:pt x="4380913" y="3828342"/>
                    <a:pt x="4355737" y="3815282"/>
                    <a:pt x="4329100" y="3798685"/>
                  </a:cubicBezTo>
                  <a:cubicBezTo>
                    <a:pt x="4279381" y="3767707"/>
                    <a:pt x="4230642" y="3735815"/>
                    <a:pt x="4178676" y="3708556"/>
                  </a:cubicBezTo>
                  <a:cubicBezTo>
                    <a:pt x="4087598" y="3660773"/>
                    <a:pt x="3991490" y="3623506"/>
                    <a:pt x="3896668" y="3584040"/>
                  </a:cubicBezTo>
                  <a:lnTo>
                    <a:pt x="3822954" y="3753904"/>
                  </a:lnTo>
                  <a:cubicBezTo>
                    <a:pt x="3859461" y="3766818"/>
                    <a:pt x="3894360" y="3784091"/>
                    <a:pt x="3929826" y="3799555"/>
                  </a:cubicBezTo>
                  <a:cubicBezTo>
                    <a:pt x="3956798" y="3811313"/>
                    <a:pt x="3986382" y="3821785"/>
                    <a:pt x="4011205" y="3837761"/>
                  </a:cubicBezTo>
                  <a:cubicBezTo>
                    <a:pt x="4072291" y="3866597"/>
                    <a:pt x="4317349" y="3989414"/>
                    <a:pt x="4337301" y="4046269"/>
                  </a:cubicBezTo>
                  <a:cubicBezTo>
                    <a:pt x="4340863" y="4056431"/>
                    <a:pt x="4341776" y="4066763"/>
                    <a:pt x="4340199" y="4077339"/>
                  </a:cubicBezTo>
                  <a:lnTo>
                    <a:pt x="4333252" y="4087573"/>
                  </a:lnTo>
                  <a:cubicBezTo>
                    <a:pt x="4341149" y="4110363"/>
                    <a:pt x="4340552" y="4133633"/>
                    <a:pt x="4329453" y="4155284"/>
                  </a:cubicBezTo>
                  <a:cubicBezTo>
                    <a:pt x="4318573" y="4176497"/>
                    <a:pt x="4298986" y="4192120"/>
                    <a:pt x="4276269" y="4198903"/>
                  </a:cubicBezTo>
                  <a:cubicBezTo>
                    <a:pt x="4250947" y="4206458"/>
                    <a:pt x="4223025" y="4202403"/>
                    <a:pt x="4199895" y="4190208"/>
                  </a:cubicBezTo>
                  <a:cubicBezTo>
                    <a:pt x="4174061" y="4176588"/>
                    <a:pt x="4150310" y="4156739"/>
                    <a:pt x="4124732" y="4141968"/>
                  </a:cubicBezTo>
                  <a:cubicBezTo>
                    <a:pt x="4061996" y="4105730"/>
                    <a:pt x="3995229" y="4071658"/>
                    <a:pt x="3929606" y="4040911"/>
                  </a:cubicBezTo>
                  <a:cubicBezTo>
                    <a:pt x="3884277" y="4019668"/>
                    <a:pt x="3838546" y="4001226"/>
                    <a:pt x="3791732" y="3983557"/>
                  </a:cubicBezTo>
                  <a:cubicBezTo>
                    <a:pt x="3762756" y="3972622"/>
                    <a:pt x="3733008" y="3964019"/>
                    <a:pt x="3705275" y="3949991"/>
                  </a:cubicBezTo>
                  <a:cubicBezTo>
                    <a:pt x="3650161" y="4014663"/>
                    <a:pt x="3588813" y="4068346"/>
                    <a:pt x="3524677" y="4123648"/>
                  </a:cubicBezTo>
                  <a:cubicBezTo>
                    <a:pt x="3502673" y="4142620"/>
                    <a:pt x="3478020" y="4168996"/>
                    <a:pt x="3451273" y="4179943"/>
                  </a:cubicBezTo>
                  <a:cubicBezTo>
                    <a:pt x="3436989" y="4178457"/>
                    <a:pt x="3429452" y="4172874"/>
                    <a:pt x="3419059" y="4163230"/>
                  </a:cubicBezTo>
                  <a:cubicBezTo>
                    <a:pt x="3398254" y="4197052"/>
                    <a:pt x="3378016" y="4231087"/>
                    <a:pt x="3356901" y="4264805"/>
                  </a:cubicBezTo>
                  <a:cubicBezTo>
                    <a:pt x="3344967" y="4283856"/>
                    <a:pt x="3333965" y="4307260"/>
                    <a:pt x="3316906" y="4322219"/>
                  </a:cubicBezTo>
                  <a:cubicBezTo>
                    <a:pt x="3305508" y="4332217"/>
                    <a:pt x="3296320" y="4335821"/>
                    <a:pt x="3281841" y="4339785"/>
                  </a:cubicBezTo>
                  <a:lnTo>
                    <a:pt x="3262005" y="4311735"/>
                  </a:lnTo>
                  <a:cubicBezTo>
                    <a:pt x="3206526" y="4330719"/>
                    <a:pt x="3162640" y="4362586"/>
                    <a:pt x="3112057" y="4390837"/>
                  </a:cubicBezTo>
                  <a:cubicBezTo>
                    <a:pt x="3069796" y="4414430"/>
                    <a:pt x="3023919" y="4431478"/>
                    <a:pt x="2977445" y="4444697"/>
                  </a:cubicBezTo>
                  <a:cubicBezTo>
                    <a:pt x="2900791" y="4466505"/>
                    <a:pt x="2816367" y="4485289"/>
                    <a:pt x="2736912" y="4492005"/>
                  </a:cubicBezTo>
                  <a:cubicBezTo>
                    <a:pt x="2698682" y="4495238"/>
                    <a:pt x="2658607" y="4493113"/>
                    <a:pt x="2620176" y="4492979"/>
                  </a:cubicBezTo>
                  <a:cubicBezTo>
                    <a:pt x="2550347" y="4492741"/>
                    <a:pt x="2480512" y="4492315"/>
                    <a:pt x="2410682" y="4492412"/>
                  </a:cubicBezTo>
                  <a:cubicBezTo>
                    <a:pt x="2341090" y="4492510"/>
                    <a:pt x="2271498" y="4492766"/>
                    <a:pt x="2201906" y="4492912"/>
                  </a:cubicBezTo>
                  <a:cubicBezTo>
                    <a:pt x="2162142" y="4492991"/>
                    <a:pt x="2120771" y="4495353"/>
                    <a:pt x="2081299" y="4490793"/>
                  </a:cubicBezTo>
                  <a:cubicBezTo>
                    <a:pt x="1975163" y="4478524"/>
                    <a:pt x="1866045" y="4453665"/>
                    <a:pt x="1769547" y="4406442"/>
                  </a:cubicBezTo>
                  <a:cubicBezTo>
                    <a:pt x="1751891" y="4397803"/>
                    <a:pt x="1734356" y="4388725"/>
                    <a:pt x="1717448" y="4378691"/>
                  </a:cubicBezTo>
                  <a:cubicBezTo>
                    <a:pt x="1694129" y="4364851"/>
                    <a:pt x="1629073" y="4316356"/>
                    <a:pt x="1601126" y="4324466"/>
                  </a:cubicBezTo>
                  <a:cubicBezTo>
                    <a:pt x="1590167" y="4327651"/>
                    <a:pt x="1579664" y="4336363"/>
                    <a:pt x="1571548" y="4344169"/>
                  </a:cubicBezTo>
                  <a:cubicBezTo>
                    <a:pt x="1550786" y="4329964"/>
                    <a:pt x="1532448" y="4309245"/>
                    <a:pt x="1514815" y="4291406"/>
                  </a:cubicBezTo>
                  <a:cubicBezTo>
                    <a:pt x="1489067" y="4265359"/>
                    <a:pt x="1455312" y="4234520"/>
                    <a:pt x="1438258" y="4202008"/>
                  </a:cubicBezTo>
                  <a:cubicBezTo>
                    <a:pt x="1380009" y="4161902"/>
                    <a:pt x="1320798" y="4119149"/>
                    <a:pt x="1268406" y="4071664"/>
                  </a:cubicBezTo>
                  <a:cubicBezTo>
                    <a:pt x="1227491" y="4034579"/>
                    <a:pt x="1190126" y="3992866"/>
                    <a:pt x="1152907" y="3952122"/>
                  </a:cubicBezTo>
                  <a:cubicBezTo>
                    <a:pt x="1033164" y="3994888"/>
                    <a:pt x="922103" y="4046409"/>
                    <a:pt x="810372" y="4106789"/>
                  </a:cubicBezTo>
                  <a:cubicBezTo>
                    <a:pt x="761347" y="4133286"/>
                    <a:pt x="712907" y="4166256"/>
                    <a:pt x="662725" y="4189624"/>
                  </a:cubicBezTo>
                  <a:cubicBezTo>
                    <a:pt x="648332" y="4196327"/>
                    <a:pt x="633153" y="4200011"/>
                    <a:pt x="617201" y="4199347"/>
                  </a:cubicBezTo>
                  <a:cubicBezTo>
                    <a:pt x="593377" y="4198361"/>
                    <a:pt x="567221" y="4191621"/>
                    <a:pt x="550739" y="4173184"/>
                  </a:cubicBezTo>
                  <a:cubicBezTo>
                    <a:pt x="530342" y="4150365"/>
                    <a:pt x="529770" y="4124543"/>
                    <a:pt x="531517" y="4095824"/>
                  </a:cubicBezTo>
                  <a:lnTo>
                    <a:pt x="526233" y="4089485"/>
                  </a:lnTo>
                  <a:cubicBezTo>
                    <a:pt x="521051" y="4081594"/>
                    <a:pt x="520680" y="4069698"/>
                    <a:pt x="523012" y="4060778"/>
                  </a:cubicBezTo>
                  <a:cubicBezTo>
                    <a:pt x="531140" y="4029720"/>
                    <a:pt x="576025" y="3997956"/>
                    <a:pt x="602911" y="3981932"/>
                  </a:cubicBezTo>
                  <a:lnTo>
                    <a:pt x="603332" y="3980720"/>
                  </a:lnTo>
                  <a:cubicBezTo>
                    <a:pt x="632149" y="3957772"/>
                    <a:pt x="665837" y="3938569"/>
                    <a:pt x="697734" y="3920212"/>
                  </a:cubicBezTo>
                  <a:cubicBezTo>
                    <a:pt x="775363" y="3875546"/>
                    <a:pt x="858259" y="3839320"/>
                    <a:pt x="942238" y="3808226"/>
                  </a:cubicBezTo>
                  <a:cubicBezTo>
                    <a:pt x="976729" y="3795452"/>
                    <a:pt x="1014009" y="3786496"/>
                    <a:pt x="1047514" y="3771768"/>
                  </a:cubicBezTo>
                  <a:lnTo>
                    <a:pt x="1050467" y="3770446"/>
                  </a:lnTo>
                  <a:cubicBezTo>
                    <a:pt x="1019300" y="3709506"/>
                    <a:pt x="987092" y="3650746"/>
                    <a:pt x="964966" y="3585690"/>
                  </a:cubicBezTo>
                  <a:cubicBezTo>
                    <a:pt x="933318" y="3604095"/>
                    <a:pt x="896269" y="3614860"/>
                    <a:pt x="862569" y="3629107"/>
                  </a:cubicBezTo>
                  <a:cubicBezTo>
                    <a:pt x="806829" y="3652658"/>
                    <a:pt x="750954" y="3676671"/>
                    <a:pt x="696943" y="3704002"/>
                  </a:cubicBezTo>
                  <a:cubicBezTo>
                    <a:pt x="660101" y="3722645"/>
                    <a:pt x="622462" y="3742713"/>
                    <a:pt x="587763" y="3765070"/>
                  </a:cubicBezTo>
                  <a:cubicBezTo>
                    <a:pt x="561278" y="3782130"/>
                    <a:pt x="537831" y="3803434"/>
                    <a:pt x="508637" y="3815964"/>
                  </a:cubicBezTo>
                  <a:lnTo>
                    <a:pt x="503650" y="3818047"/>
                  </a:lnTo>
                  <a:cubicBezTo>
                    <a:pt x="489129" y="3824238"/>
                    <a:pt x="471131" y="3825791"/>
                    <a:pt x="455849" y="3821158"/>
                  </a:cubicBezTo>
                  <a:lnTo>
                    <a:pt x="452671" y="3820111"/>
                  </a:lnTo>
                  <a:cubicBezTo>
                    <a:pt x="433419" y="3813955"/>
                    <a:pt x="415914" y="3800822"/>
                    <a:pt x="404718" y="3783945"/>
                  </a:cubicBezTo>
                  <a:cubicBezTo>
                    <a:pt x="388065" y="3758835"/>
                    <a:pt x="393697" y="3728953"/>
                    <a:pt x="399299" y="3701402"/>
                  </a:cubicBezTo>
                  <a:cubicBezTo>
                    <a:pt x="428122" y="3667532"/>
                    <a:pt x="472386" y="3645120"/>
                    <a:pt x="510457" y="3623031"/>
                  </a:cubicBezTo>
                  <a:cubicBezTo>
                    <a:pt x="557369" y="3595815"/>
                    <a:pt x="603892" y="3568386"/>
                    <a:pt x="652667" y="3544568"/>
                  </a:cubicBezTo>
                  <a:cubicBezTo>
                    <a:pt x="739356" y="3502228"/>
                    <a:pt x="829874" y="3466957"/>
                    <a:pt x="919746" y="3432076"/>
                  </a:cubicBezTo>
                  <a:cubicBezTo>
                    <a:pt x="886205" y="3302482"/>
                    <a:pt x="862046" y="3171103"/>
                    <a:pt x="859001" y="3036888"/>
                  </a:cubicBezTo>
                  <a:cubicBezTo>
                    <a:pt x="702075" y="3027785"/>
                    <a:pt x="548967" y="2984666"/>
                    <a:pt x="417491" y="2896358"/>
                  </a:cubicBezTo>
                  <a:cubicBezTo>
                    <a:pt x="303197" y="2819594"/>
                    <a:pt x="195503" y="2707638"/>
                    <a:pt x="127793" y="2587140"/>
                  </a:cubicBezTo>
                  <a:cubicBezTo>
                    <a:pt x="76046" y="2495051"/>
                    <a:pt x="40270" y="2389068"/>
                    <a:pt x="20148" y="2285599"/>
                  </a:cubicBezTo>
                  <a:cubicBezTo>
                    <a:pt x="-1485" y="2174392"/>
                    <a:pt x="-4578" y="2059678"/>
                    <a:pt x="5505" y="1947052"/>
                  </a:cubicBezTo>
                  <a:cubicBezTo>
                    <a:pt x="15405" y="1836430"/>
                    <a:pt x="36721" y="1722873"/>
                    <a:pt x="100948" y="1629499"/>
                  </a:cubicBezTo>
                  <a:cubicBezTo>
                    <a:pt x="166132" y="1534725"/>
                    <a:pt x="269485" y="1478558"/>
                    <a:pt x="381094" y="1458697"/>
                  </a:cubicBezTo>
                  <a:cubicBezTo>
                    <a:pt x="408535" y="1453814"/>
                    <a:pt x="439745" y="1447616"/>
                    <a:pt x="463807" y="1465742"/>
                  </a:cubicBezTo>
                  <a:cubicBezTo>
                    <a:pt x="490615" y="1485931"/>
                    <a:pt x="498317" y="1510718"/>
                    <a:pt x="502865" y="1542080"/>
                  </a:cubicBezTo>
                  <a:cubicBezTo>
                    <a:pt x="557643" y="1543772"/>
                    <a:pt x="612519" y="1545276"/>
                    <a:pt x="667279" y="1547432"/>
                  </a:cubicBezTo>
                  <a:cubicBezTo>
                    <a:pt x="688212" y="1548260"/>
                    <a:pt x="719586" y="1554269"/>
                    <a:pt x="739331" y="1549039"/>
                  </a:cubicBezTo>
                  <a:lnTo>
                    <a:pt x="741322" y="1546604"/>
                  </a:lnTo>
                  <a:close/>
                  <a:moveTo>
                    <a:pt x="1050467" y="3770446"/>
                  </a:moveTo>
                  <a:lnTo>
                    <a:pt x="1047514" y="3771768"/>
                  </a:lnTo>
                  <a:cubicBezTo>
                    <a:pt x="1014009" y="3786496"/>
                    <a:pt x="976729" y="3795452"/>
                    <a:pt x="942238" y="3808226"/>
                  </a:cubicBezTo>
                  <a:cubicBezTo>
                    <a:pt x="858259" y="3839320"/>
                    <a:pt x="775363" y="3875546"/>
                    <a:pt x="697734" y="3920212"/>
                  </a:cubicBezTo>
                  <a:cubicBezTo>
                    <a:pt x="665837" y="3938569"/>
                    <a:pt x="632149" y="3957772"/>
                    <a:pt x="603332" y="3980720"/>
                  </a:cubicBezTo>
                  <a:lnTo>
                    <a:pt x="602911" y="3981932"/>
                  </a:lnTo>
                  <a:cubicBezTo>
                    <a:pt x="576025" y="3997956"/>
                    <a:pt x="531140" y="4029720"/>
                    <a:pt x="523012" y="4060778"/>
                  </a:cubicBezTo>
                  <a:cubicBezTo>
                    <a:pt x="520680" y="4069698"/>
                    <a:pt x="521051" y="4081594"/>
                    <a:pt x="526233" y="4089485"/>
                  </a:cubicBezTo>
                  <a:lnTo>
                    <a:pt x="531517" y="4095824"/>
                  </a:lnTo>
                  <a:cubicBezTo>
                    <a:pt x="541947" y="4078660"/>
                    <a:pt x="556438" y="4068553"/>
                    <a:pt x="572420" y="4057052"/>
                  </a:cubicBezTo>
                  <a:cubicBezTo>
                    <a:pt x="601097" y="4036296"/>
                    <a:pt x="632684" y="4018170"/>
                    <a:pt x="663024" y="3999996"/>
                  </a:cubicBezTo>
                  <a:cubicBezTo>
                    <a:pt x="794554" y="3921210"/>
                    <a:pt x="933001" y="3863631"/>
                    <a:pt x="1076240" y="3809997"/>
                  </a:cubicBezTo>
                  <a:cubicBezTo>
                    <a:pt x="1072173" y="3796895"/>
                    <a:pt x="1058474" y="3781935"/>
                    <a:pt x="1050467" y="3770446"/>
                  </a:cubicBezTo>
                  <a:close/>
                  <a:moveTo>
                    <a:pt x="3822954" y="3753904"/>
                  </a:moveTo>
                  <a:lnTo>
                    <a:pt x="3788773" y="3803854"/>
                  </a:lnTo>
                  <a:lnTo>
                    <a:pt x="4021483" y="3901015"/>
                  </a:lnTo>
                  <a:cubicBezTo>
                    <a:pt x="4025671" y="3899791"/>
                    <a:pt x="4029471" y="3899042"/>
                    <a:pt x="4033830" y="3898409"/>
                  </a:cubicBezTo>
                  <a:cubicBezTo>
                    <a:pt x="4041130" y="3897344"/>
                    <a:pt x="4040503" y="3895626"/>
                    <a:pt x="4044936" y="3890086"/>
                  </a:cubicBezTo>
                  <a:cubicBezTo>
                    <a:pt x="4042817" y="3883809"/>
                    <a:pt x="4040826" y="3883449"/>
                    <a:pt x="4035803" y="3879431"/>
                  </a:cubicBezTo>
                  <a:cubicBezTo>
                    <a:pt x="4036101" y="3872934"/>
                    <a:pt x="4036180" y="3869841"/>
                    <a:pt x="4032759" y="3864210"/>
                  </a:cubicBezTo>
                  <a:lnTo>
                    <a:pt x="4016362" y="3861878"/>
                  </a:lnTo>
                  <a:lnTo>
                    <a:pt x="4012940" y="3861165"/>
                  </a:lnTo>
                  <a:cubicBezTo>
                    <a:pt x="4002127" y="3859473"/>
                    <a:pt x="3998139" y="3860252"/>
                    <a:pt x="3991076" y="3851211"/>
                  </a:cubicBezTo>
                  <a:lnTo>
                    <a:pt x="3995856" y="3839801"/>
                  </a:lnTo>
                  <a:cubicBezTo>
                    <a:pt x="4002212" y="3839478"/>
                    <a:pt x="3999466" y="3839801"/>
                    <a:pt x="4006237" y="3838644"/>
                  </a:cubicBezTo>
                  <a:lnTo>
                    <a:pt x="4011205" y="3837761"/>
                  </a:lnTo>
                  <a:cubicBezTo>
                    <a:pt x="3986382" y="3821785"/>
                    <a:pt x="3956798" y="3811313"/>
                    <a:pt x="3929826" y="3799555"/>
                  </a:cubicBezTo>
                  <a:cubicBezTo>
                    <a:pt x="3894360" y="3784091"/>
                    <a:pt x="3859461" y="3766818"/>
                    <a:pt x="3822954" y="3753904"/>
                  </a:cubicBezTo>
                  <a:close/>
                </a:path>
              </a:pathLst>
            </a:custGeom>
            <a:solidFill>
              <a:srgbClr val="494E62"/>
            </a:solidFill>
            <a:ln w="6089" cap="flat">
              <a:noFill/>
              <a:prstDash val="solid"/>
              <a:miter/>
            </a:ln>
          </p:spPr>
          <p:txBody>
            <a:bodyPr rtlCol="0" anchor="ctr"/>
            <a:lstStyle/>
            <a:p>
              <a:endParaRPr lang="it-IT"/>
            </a:p>
          </p:txBody>
        </p:sp>
        <p:sp>
          <p:nvSpPr>
            <p:cNvPr id="18" name="Figura a mano libera: forma 17">
              <a:extLst>
                <a:ext uri="{FF2B5EF4-FFF2-40B4-BE49-F238E27FC236}">
                  <a16:creationId xmlns:a16="http://schemas.microsoft.com/office/drawing/2014/main" id="{F496CFFD-8841-0F3C-32B4-84A08F630519}"/>
                </a:ext>
              </a:extLst>
            </p:cNvPr>
            <p:cNvSpPr/>
            <p:nvPr/>
          </p:nvSpPr>
          <p:spPr>
            <a:xfrm>
              <a:off x="7836375" y="4363072"/>
              <a:ext cx="349866" cy="249812"/>
            </a:xfrm>
            <a:custGeom>
              <a:avLst/>
              <a:gdLst>
                <a:gd name="connsiteX0" fmla="*/ 30362 w 349866"/>
                <a:gd name="connsiteY0" fmla="*/ 63223 h 249812"/>
                <a:gd name="connsiteX1" fmla="*/ 42710 w 349866"/>
                <a:gd name="connsiteY1" fmla="*/ 60617 h 249812"/>
                <a:gd name="connsiteX2" fmla="*/ 53815 w 349866"/>
                <a:gd name="connsiteY2" fmla="*/ 52294 h 249812"/>
                <a:gd name="connsiteX3" fmla="*/ 44682 w 349866"/>
                <a:gd name="connsiteY3" fmla="*/ 41639 h 249812"/>
                <a:gd name="connsiteX4" fmla="*/ 41638 w 349866"/>
                <a:gd name="connsiteY4" fmla="*/ 26418 h 249812"/>
                <a:gd name="connsiteX5" fmla="*/ 25242 w 349866"/>
                <a:gd name="connsiteY5" fmla="*/ 24086 h 249812"/>
                <a:gd name="connsiteX6" fmla="*/ 21820 w 349866"/>
                <a:gd name="connsiteY6" fmla="*/ 23374 h 249812"/>
                <a:gd name="connsiteX7" fmla="*/ -44 w 349866"/>
                <a:gd name="connsiteY7" fmla="*/ 13419 h 249812"/>
                <a:gd name="connsiteX8" fmla="*/ 4735 w 349866"/>
                <a:gd name="connsiteY8" fmla="*/ 2009 h 249812"/>
                <a:gd name="connsiteX9" fmla="*/ 15116 w 349866"/>
                <a:gd name="connsiteY9" fmla="*/ 852 h 249812"/>
                <a:gd name="connsiteX10" fmla="*/ 20085 w 349866"/>
                <a:gd name="connsiteY10" fmla="*/ -31 h 249812"/>
                <a:gd name="connsiteX11" fmla="*/ 346180 w 349866"/>
                <a:gd name="connsiteY11" fmla="*/ 208477 h 249812"/>
                <a:gd name="connsiteX12" fmla="*/ 349079 w 349866"/>
                <a:gd name="connsiteY12" fmla="*/ 239547 h 249812"/>
                <a:gd name="connsiteX13" fmla="*/ 342132 w 349866"/>
                <a:gd name="connsiteY13" fmla="*/ 249782 h 249812"/>
                <a:gd name="connsiteX14" fmla="*/ 246128 w 349866"/>
                <a:gd name="connsiteY14" fmla="*/ 179094 h 249812"/>
                <a:gd name="connsiteX15" fmla="*/ 30362 w 349866"/>
                <a:gd name="connsiteY15" fmla="*/ 63223 h 24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9866" h="249812">
                  <a:moveTo>
                    <a:pt x="30362" y="63223"/>
                  </a:moveTo>
                  <a:cubicBezTo>
                    <a:pt x="34551" y="61999"/>
                    <a:pt x="38351" y="61251"/>
                    <a:pt x="42710" y="60617"/>
                  </a:cubicBezTo>
                  <a:cubicBezTo>
                    <a:pt x="50010" y="59552"/>
                    <a:pt x="49383" y="57835"/>
                    <a:pt x="53815" y="52294"/>
                  </a:cubicBezTo>
                  <a:cubicBezTo>
                    <a:pt x="51696" y="46017"/>
                    <a:pt x="49706" y="45658"/>
                    <a:pt x="44682" y="41639"/>
                  </a:cubicBezTo>
                  <a:cubicBezTo>
                    <a:pt x="44981" y="35143"/>
                    <a:pt x="45060" y="32050"/>
                    <a:pt x="41638" y="26418"/>
                  </a:cubicBezTo>
                  <a:lnTo>
                    <a:pt x="25242" y="24086"/>
                  </a:lnTo>
                  <a:lnTo>
                    <a:pt x="21820" y="23374"/>
                  </a:lnTo>
                  <a:cubicBezTo>
                    <a:pt x="11007" y="21681"/>
                    <a:pt x="7019" y="22460"/>
                    <a:pt x="-44" y="13419"/>
                  </a:cubicBezTo>
                  <a:lnTo>
                    <a:pt x="4735" y="2009"/>
                  </a:lnTo>
                  <a:cubicBezTo>
                    <a:pt x="11092" y="1686"/>
                    <a:pt x="8346" y="2009"/>
                    <a:pt x="15116" y="852"/>
                  </a:cubicBezTo>
                  <a:lnTo>
                    <a:pt x="20085" y="-31"/>
                  </a:lnTo>
                  <a:cubicBezTo>
                    <a:pt x="81171" y="28805"/>
                    <a:pt x="326228" y="151623"/>
                    <a:pt x="346180" y="208477"/>
                  </a:cubicBezTo>
                  <a:cubicBezTo>
                    <a:pt x="349742" y="218639"/>
                    <a:pt x="350655" y="228971"/>
                    <a:pt x="349079" y="239547"/>
                  </a:cubicBezTo>
                  <a:lnTo>
                    <a:pt x="342132" y="249782"/>
                  </a:lnTo>
                  <a:cubicBezTo>
                    <a:pt x="314861" y="220021"/>
                    <a:pt x="280449" y="199826"/>
                    <a:pt x="246128" y="179094"/>
                  </a:cubicBezTo>
                  <a:cubicBezTo>
                    <a:pt x="175665" y="136529"/>
                    <a:pt x="102359" y="102379"/>
                    <a:pt x="30362" y="63223"/>
                  </a:cubicBezTo>
                  <a:close/>
                </a:path>
              </a:pathLst>
            </a:custGeom>
            <a:solidFill>
              <a:srgbClr val="E1E2E4"/>
            </a:solidFill>
            <a:ln w="6089" cap="flat">
              <a:noFill/>
              <a:prstDash val="solid"/>
              <a:miter/>
            </a:ln>
          </p:spPr>
          <p:txBody>
            <a:bodyPr rtlCol="0" anchor="ctr"/>
            <a:lstStyle/>
            <a:p>
              <a:endParaRPr lang="it-IT"/>
            </a:p>
          </p:txBody>
        </p:sp>
        <p:sp>
          <p:nvSpPr>
            <p:cNvPr id="19" name="Figura a mano libera: forma 18">
              <a:extLst>
                <a:ext uri="{FF2B5EF4-FFF2-40B4-BE49-F238E27FC236}">
                  <a16:creationId xmlns:a16="http://schemas.microsoft.com/office/drawing/2014/main" id="{D8D2EF33-C8B7-33C1-F70B-72B9E0ED708F}"/>
                </a:ext>
              </a:extLst>
            </p:cNvPr>
            <p:cNvSpPr/>
            <p:nvPr/>
          </p:nvSpPr>
          <p:spPr>
            <a:xfrm>
              <a:off x="6856378" y="4397998"/>
              <a:ext cx="513628" cy="271846"/>
            </a:xfrm>
            <a:custGeom>
              <a:avLst/>
              <a:gdLst>
                <a:gd name="connsiteX0" fmla="*/ 107271 w 513628"/>
                <a:gd name="connsiteY0" fmla="*/ -31 h 271846"/>
                <a:gd name="connsiteX1" fmla="*/ 228865 w 513628"/>
                <a:gd name="connsiteY1" fmla="*/ 2745 h 271846"/>
                <a:gd name="connsiteX2" fmla="*/ 388859 w 513628"/>
                <a:gd name="connsiteY2" fmla="*/ 7421 h 271846"/>
                <a:gd name="connsiteX3" fmla="*/ 513601 w 513628"/>
                <a:gd name="connsiteY3" fmla="*/ 26198 h 271846"/>
                <a:gd name="connsiteX4" fmla="*/ 418864 w 513628"/>
                <a:gd name="connsiteY4" fmla="*/ 113976 h 271846"/>
                <a:gd name="connsiteX5" fmla="*/ 340602 w 513628"/>
                <a:gd name="connsiteY5" fmla="*/ 172968 h 271846"/>
                <a:gd name="connsiteX6" fmla="*/ 335146 w 513628"/>
                <a:gd name="connsiteY6" fmla="*/ 168012 h 271846"/>
                <a:gd name="connsiteX7" fmla="*/ 283564 w 513628"/>
                <a:gd name="connsiteY7" fmla="*/ 190704 h 271846"/>
                <a:gd name="connsiteX8" fmla="*/ 197764 w 513628"/>
                <a:gd name="connsiteY8" fmla="*/ 232569 h 271846"/>
                <a:gd name="connsiteX9" fmla="*/ 110790 w 513628"/>
                <a:gd name="connsiteY9" fmla="*/ 271815 h 271846"/>
                <a:gd name="connsiteX10" fmla="*/ 85309 w 513628"/>
                <a:gd name="connsiteY10" fmla="*/ 185772 h 271846"/>
                <a:gd name="connsiteX11" fmla="*/ 29703 w 513628"/>
                <a:gd name="connsiteY11" fmla="*/ 155378 h 271846"/>
                <a:gd name="connsiteX12" fmla="*/ -27 w 513628"/>
                <a:gd name="connsiteY12" fmla="*/ 162739 h 271846"/>
                <a:gd name="connsiteX13" fmla="*/ 33581 w 513628"/>
                <a:gd name="connsiteY13" fmla="*/ 117909 h 271846"/>
                <a:gd name="connsiteX14" fmla="*/ 100409 w 513628"/>
                <a:gd name="connsiteY14" fmla="*/ 16012 h 271846"/>
                <a:gd name="connsiteX15" fmla="*/ 107271 w 513628"/>
                <a:gd name="connsiteY15" fmla="*/ -31 h 27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628" h="271846">
                  <a:moveTo>
                    <a:pt x="107271" y="-31"/>
                  </a:moveTo>
                  <a:lnTo>
                    <a:pt x="228865" y="2745"/>
                  </a:lnTo>
                  <a:cubicBezTo>
                    <a:pt x="282176" y="5959"/>
                    <a:pt x="335621" y="3920"/>
                    <a:pt x="388859" y="7421"/>
                  </a:cubicBezTo>
                  <a:cubicBezTo>
                    <a:pt x="430992" y="10197"/>
                    <a:pt x="472363" y="17333"/>
                    <a:pt x="513601" y="26198"/>
                  </a:cubicBezTo>
                  <a:cubicBezTo>
                    <a:pt x="484182" y="57347"/>
                    <a:pt x="452746" y="87656"/>
                    <a:pt x="418864" y="113976"/>
                  </a:cubicBezTo>
                  <a:cubicBezTo>
                    <a:pt x="393072" y="134014"/>
                    <a:pt x="365333" y="151561"/>
                    <a:pt x="340602" y="172968"/>
                  </a:cubicBezTo>
                  <a:lnTo>
                    <a:pt x="335146" y="168012"/>
                  </a:lnTo>
                  <a:cubicBezTo>
                    <a:pt x="317447" y="172798"/>
                    <a:pt x="300369" y="183191"/>
                    <a:pt x="283564" y="190704"/>
                  </a:cubicBezTo>
                  <a:cubicBezTo>
                    <a:pt x="255679" y="203173"/>
                    <a:pt x="222149" y="214169"/>
                    <a:pt x="197764" y="232569"/>
                  </a:cubicBezTo>
                  <a:lnTo>
                    <a:pt x="110790" y="271815"/>
                  </a:lnTo>
                  <a:cubicBezTo>
                    <a:pt x="110583" y="239978"/>
                    <a:pt x="106120" y="211594"/>
                    <a:pt x="85309" y="185772"/>
                  </a:cubicBezTo>
                  <a:cubicBezTo>
                    <a:pt x="69570" y="166246"/>
                    <a:pt x="54252" y="158557"/>
                    <a:pt x="29703" y="155378"/>
                  </a:cubicBezTo>
                  <a:lnTo>
                    <a:pt x="-27" y="162739"/>
                  </a:lnTo>
                  <a:cubicBezTo>
                    <a:pt x="8612" y="146258"/>
                    <a:pt x="22202" y="132583"/>
                    <a:pt x="33581" y="117909"/>
                  </a:cubicBezTo>
                  <a:cubicBezTo>
                    <a:pt x="57071" y="87619"/>
                    <a:pt x="85157" y="51234"/>
                    <a:pt x="100409" y="16012"/>
                  </a:cubicBezTo>
                  <a:lnTo>
                    <a:pt x="107271" y="-31"/>
                  </a:lnTo>
                  <a:close/>
                </a:path>
              </a:pathLst>
            </a:custGeom>
            <a:solidFill>
              <a:srgbClr val="F8AD9D"/>
            </a:solidFill>
            <a:ln w="6089" cap="flat">
              <a:noFill/>
              <a:prstDash val="solid"/>
              <a:miter/>
            </a:ln>
          </p:spPr>
          <p:txBody>
            <a:bodyPr rtlCol="0" anchor="ctr"/>
            <a:lstStyle/>
            <a:p>
              <a:endParaRPr lang="it-IT"/>
            </a:p>
          </p:txBody>
        </p:sp>
        <p:sp>
          <p:nvSpPr>
            <p:cNvPr id="20" name="Figura a mano libera: forma 19">
              <a:extLst>
                <a:ext uri="{FF2B5EF4-FFF2-40B4-BE49-F238E27FC236}">
                  <a16:creationId xmlns:a16="http://schemas.microsoft.com/office/drawing/2014/main" id="{5FA630A7-6909-1F96-7D4B-F52C015ADE2C}"/>
                </a:ext>
              </a:extLst>
            </p:cNvPr>
            <p:cNvSpPr/>
            <p:nvPr/>
          </p:nvSpPr>
          <p:spPr>
            <a:xfrm>
              <a:off x="7042711" y="4029117"/>
              <a:ext cx="538859" cy="245383"/>
            </a:xfrm>
            <a:custGeom>
              <a:avLst/>
              <a:gdLst>
                <a:gd name="connsiteX0" fmla="*/ 134812 w 538859"/>
                <a:gd name="connsiteY0" fmla="*/ 1319 h 245383"/>
                <a:gd name="connsiteX1" fmla="*/ 212556 w 538859"/>
                <a:gd name="connsiteY1" fmla="*/ 3450 h 245383"/>
                <a:gd name="connsiteX2" fmla="*/ 538828 w 538859"/>
                <a:gd name="connsiteY2" fmla="*/ 46837 h 245383"/>
                <a:gd name="connsiteX3" fmla="*/ 426537 w 538859"/>
                <a:gd name="connsiteY3" fmla="*/ 245359 h 245383"/>
                <a:gd name="connsiteX4" fmla="*/ 341937 w 538859"/>
                <a:gd name="connsiteY4" fmla="*/ 229182 h 245383"/>
                <a:gd name="connsiteX5" fmla="*/ -31 w 538859"/>
                <a:gd name="connsiteY5" fmla="*/ 197875 h 245383"/>
                <a:gd name="connsiteX6" fmla="*/ 24554 w 538859"/>
                <a:gd name="connsiteY6" fmla="*/ 169752 h 245383"/>
                <a:gd name="connsiteX7" fmla="*/ 30065 w 538859"/>
                <a:gd name="connsiteY7" fmla="*/ 164004 h 245383"/>
                <a:gd name="connsiteX8" fmla="*/ 55362 w 538859"/>
                <a:gd name="connsiteY8" fmla="*/ 134652 h 245383"/>
                <a:gd name="connsiteX9" fmla="*/ 107438 w 538859"/>
                <a:gd name="connsiteY9" fmla="*/ 5928 h 245383"/>
                <a:gd name="connsiteX10" fmla="*/ 112735 w 538859"/>
                <a:gd name="connsiteY10" fmla="*/ -21 h 245383"/>
                <a:gd name="connsiteX11" fmla="*/ 120053 w 538859"/>
                <a:gd name="connsiteY11" fmla="*/ 2987 h 245383"/>
                <a:gd name="connsiteX12" fmla="*/ 134812 w 538859"/>
                <a:gd name="connsiteY12" fmla="*/ 1319 h 24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8859" h="245383">
                  <a:moveTo>
                    <a:pt x="134812" y="1319"/>
                  </a:moveTo>
                  <a:cubicBezTo>
                    <a:pt x="160341" y="-294"/>
                    <a:pt x="186948" y="2640"/>
                    <a:pt x="212556" y="3450"/>
                  </a:cubicBezTo>
                  <a:cubicBezTo>
                    <a:pt x="319738" y="6853"/>
                    <a:pt x="436188" y="14379"/>
                    <a:pt x="538828" y="46837"/>
                  </a:cubicBezTo>
                  <a:cubicBezTo>
                    <a:pt x="525324" y="75209"/>
                    <a:pt x="448401" y="234291"/>
                    <a:pt x="426537" y="245359"/>
                  </a:cubicBezTo>
                  <a:lnTo>
                    <a:pt x="341937" y="229182"/>
                  </a:lnTo>
                  <a:cubicBezTo>
                    <a:pt x="232429" y="200688"/>
                    <a:pt x="112217" y="204049"/>
                    <a:pt x="-31" y="197875"/>
                  </a:cubicBezTo>
                  <a:lnTo>
                    <a:pt x="24554" y="169752"/>
                  </a:lnTo>
                  <a:lnTo>
                    <a:pt x="30065" y="164004"/>
                  </a:lnTo>
                  <a:cubicBezTo>
                    <a:pt x="43216" y="156229"/>
                    <a:pt x="46510" y="146889"/>
                    <a:pt x="55362" y="134652"/>
                  </a:cubicBezTo>
                  <a:cubicBezTo>
                    <a:pt x="82474" y="97189"/>
                    <a:pt x="102701" y="52152"/>
                    <a:pt x="107438" y="5928"/>
                  </a:cubicBezTo>
                  <a:cubicBezTo>
                    <a:pt x="109203" y="3943"/>
                    <a:pt x="110147" y="582"/>
                    <a:pt x="112735" y="-21"/>
                  </a:cubicBezTo>
                  <a:cubicBezTo>
                    <a:pt x="113246" y="-143"/>
                    <a:pt x="118860" y="2786"/>
                    <a:pt x="120053" y="2987"/>
                  </a:cubicBezTo>
                  <a:cubicBezTo>
                    <a:pt x="123761" y="3596"/>
                    <a:pt x="130842" y="1769"/>
                    <a:pt x="134812" y="1319"/>
                  </a:cubicBezTo>
                  <a:close/>
                </a:path>
              </a:pathLst>
            </a:custGeom>
            <a:solidFill>
              <a:srgbClr val="FBC4AB"/>
            </a:solidFill>
            <a:ln w="6089" cap="flat">
              <a:noFill/>
              <a:prstDash val="solid"/>
              <a:miter/>
            </a:ln>
          </p:spPr>
          <p:txBody>
            <a:bodyPr rtlCol="0" anchor="ctr"/>
            <a:lstStyle/>
            <a:p>
              <a:endParaRPr lang="it-IT"/>
            </a:p>
          </p:txBody>
        </p:sp>
        <p:sp>
          <p:nvSpPr>
            <p:cNvPr id="21" name="Figura a mano libera: forma 20">
              <a:extLst>
                <a:ext uri="{FF2B5EF4-FFF2-40B4-BE49-F238E27FC236}">
                  <a16:creationId xmlns:a16="http://schemas.microsoft.com/office/drawing/2014/main" id="{54D5AE24-3720-5CA0-BB4E-94181961768B}"/>
                </a:ext>
              </a:extLst>
            </p:cNvPr>
            <p:cNvSpPr/>
            <p:nvPr/>
          </p:nvSpPr>
          <p:spPr>
            <a:xfrm>
              <a:off x="7042715" y="4104934"/>
              <a:ext cx="403833" cy="153392"/>
            </a:xfrm>
            <a:custGeom>
              <a:avLst/>
              <a:gdLst>
                <a:gd name="connsiteX0" fmla="*/ 24555 w 403833"/>
                <a:gd name="connsiteY0" fmla="*/ 93937 h 153392"/>
                <a:gd name="connsiteX1" fmla="*/ 37695 w 403833"/>
                <a:gd name="connsiteY1" fmla="*/ 100829 h 153392"/>
                <a:gd name="connsiteX2" fmla="*/ 115323 w 403833"/>
                <a:gd name="connsiteY2" fmla="*/ 30434 h 153392"/>
                <a:gd name="connsiteX3" fmla="*/ 165353 w 403833"/>
                <a:gd name="connsiteY3" fmla="*/ 253 h 153392"/>
                <a:gd name="connsiteX4" fmla="*/ 201409 w 403833"/>
                <a:gd name="connsiteY4" fmla="*/ 4917 h 153392"/>
                <a:gd name="connsiteX5" fmla="*/ 394653 w 403833"/>
                <a:gd name="connsiteY5" fmla="*/ 29636 h 153392"/>
                <a:gd name="connsiteX6" fmla="*/ 403804 w 403833"/>
                <a:gd name="connsiteY6" fmla="*/ 32242 h 153392"/>
                <a:gd name="connsiteX7" fmla="*/ 341938 w 403833"/>
                <a:gd name="connsiteY7" fmla="*/ 153367 h 153392"/>
                <a:gd name="connsiteX8" fmla="*/ -30 w 403833"/>
                <a:gd name="connsiteY8" fmla="*/ 122060 h 153392"/>
                <a:gd name="connsiteX9" fmla="*/ 24555 w 403833"/>
                <a:gd name="connsiteY9" fmla="*/ 93937 h 15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33" h="153392">
                  <a:moveTo>
                    <a:pt x="24555" y="93937"/>
                  </a:moveTo>
                  <a:lnTo>
                    <a:pt x="37695" y="100829"/>
                  </a:lnTo>
                  <a:cubicBezTo>
                    <a:pt x="65836" y="84506"/>
                    <a:pt x="88735" y="50873"/>
                    <a:pt x="115323" y="30434"/>
                  </a:cubicBezTo>
                  <a:cubicBezTo>
                    <a:pt x="125863" y="22330"/>
                    <a:pt x="153206" y="2542"/>
                    <a:pt x="165353" y="253"/>
                  </a:cubicBezTo>
                  <a:cubicBezTo>
                    <a:pt x="173463" y="-1269"/>
                    <a:pt x="191929" y="3912"/>
                    <a:pt x="201409" y="4917"/>
                  </a:cubicBezTo>
                  <a:cubicBezTo>
                    <a:pt x="265071" y="11681"/>
                    <a:pt x="332453" y="14378"/>
                    <a:pt x="394653" y="29636"/>
                  </a:cubicBezTo>
                  <a:lnTo>
                    <a:pt x="403804" y="32242"/>
                  </a:lnTo>
                  <a:cubicBezTo>
                    <a:pt x="380321" y="70892"/>
                    <a:pt x="357343" y="110693"/>
                    <a:pt x="341938" y="153367"/>
                  </a:cubicBezTo>
                  <a:cubicBezTo>
                    <a:pt x="232430" y="124873"/>
                    <a:pt x="112218" y="128234"/>
                    <a:pt x="-30" y="122060"/>
                  </a:cubicBezTo>
                  <a:lnTo>
                    <a:pt x="24555" y="93937"/>
                  </a:lnTo>
                  <a:close/>
                </a:path>
              </a:pathLst>
            </a:custGeom>
            <a:solidFill>
              <a:srgbClr val="F8AD9D"/>
            </a:solidFill>
            <a:ln w="6089" cap="flat">
              <a:noFill/>
              <a:prstDash val="solid"/>
              <a:miter/>
            </a:ln>
          </p:spPr>
          <p:txBody>
            <a:bodyPr rtlCol="0" anchor="ctr"/>
            <a:lstStyle/>
            <a:p>
              <a:endParaRPr lang="it-IT"/>
            </a:p>
          </p:txBody>
        </p:sp>
        <p:sp>
          <p:nvSpPr>
            <p:cNvPr id="22" name="Figura a mano libera: forma 21">
              <a:extLst>
                <a:ext uri="{FF2B5EF4-FFF2-40B4-BE49-F238E27FC236}">
                  <a16:creationId xmlns:a16="http://schemas.microsoft.com/office/drawing/2014/main" id="{6B999E21-FA0A-480F-0128-B9FA0F0688F2}"/>
                </a:ext>
              </a:extLst>
            </p:cNvPr>
            <p:cNvSpPr/>
            <p:nvPr/>
          </p:nvSpPr>
          <p:spPr>
            <a:xfrm>
              <a:off x="5342626" y="708690"/>
              <a:ext cx="1872992" cy="1146637"/>
            </a:xfrm>
            <a:custGeom>
              <a:avLst/>
              <a:gdLst>
                <a:gd name="connsiteX0" fmla="*/ 242317 w 1872992"/>
                <a:gd name="connsiteY0" fmla="*/ 1146666 h 1146637"/>
                <a:gd name="connsiteX1" fmla="*/ 171123 w 1872992"/>
                <a:gd name="connsiteY1" fmla="*/ 1053073 h 1146637"/>
                <a:gd name="connsiteX2" fmla="*/ 93269 w 1872992"/>
                <a:gd name="connsiteY2" fmla="*/ 982385 h 1146637"/>
                <a:gd name="connsiteX3" fmla="*/ 2306 w 1872992"/>
                <a:gd name="connsiteY3" fmla="*/ 620617 h 1146637"/>
                <a:gd name="connsiteX4" fmla="*/ 114792 w 1872992"/>
                <a:gd name="connsiteY4" fmla="*/ 363486 h 1146637"/>
                <a:gd name="connsiteX5" fmla="*/ 233257 w 1872992"/>
                <a:gd name="connsiteY5" fmla="*/ 282112 h 1146637"/>
                <a:gd name="connsiteX6" fmla="*/ 369409 w 1872992"/>
                <a:gd name="connsiteY6" fmla="*/ 155713 h 1146637"/>
                <a:gd name="connsiteX7" fmla="*/ 689763 w 1872992"/>
                <a:gd name="connsiteY7" fmla="*/ 19488 h 1146637"/>
                <a:gd name="connsiteX8" fmla="*/ 845057 w 1872992"/>
                <a:gd name="connsiteY8" fmla="*/ 13601 h 1146637"/>
                <a:gd name="connsiteX9" fmla="*/ 956136 w 1872992"/>
                <a:gd name="connsiteY9" fmla="*/ 221 h 1146637"/>
                <a:gd name="connsiteX10" fmla="*/ 1043580 w 1872992"/>
                <a:gd name="connsiteY10" fmla="*/ 7419 h 1146637"/>
                <a:gd name="connsiteX11" fmla="*/ 1165478 w 1872992"/>
                <a:gd name="connsiteY11" fmla="*/ 17177 h 1146637"/>
                <a:gd name="connsiteX12" fmla="*/ 1523654 w 1872992"/>
                <a:gd name="connsiteY12" fmla="*/ 185950 h 1146637"/>
                <a:gd name="connsiteX13" fmla="*/ 1634849 w 1872992"/>
                <a:gd name="connsiteY13" fmla="*/ 286210 h 1146637"/>
                <a:gd name="connsiteX14" fmla="*/ 1789145 w 1872992"/>
                <a:gd name="connsiteY14" fmla="*/ 398056 h 1146637"/>
                <a:gd name="connsiteX15" fmla="*/ 1868576 w 1872992"/>
                <a:gd name="connsiteY15" fmla="*/ 751691 h 1146637"/>
                <a:gd name="connsiteX16" fmla="*/ 1814869 w 1872992"/>
                <a:gd name="connsiteY16" fmla="*/ 928568 h 1146637"/>
                <a:gd name="connsiteX17" fmla="*/ 1780627 w 1872992"/>
                <a:gd name="connsiteY17" fmla="*/ 980625 h 1146637"/>
                <a:gd name="connsiteX18" fmla="*/ 1712210 w 1872992"/>
                <a:gd name="connsiteY18" fmla="*/ 1045755 h 1146637"/>
                <a:gd name="connsiteX19" fmla="*/ 1666041 w 1872992"/>
                <a:gd name="connsiteY19" fmla="*/ 1113398 h 1146637"/>
                <a:gd name="connsiteX20" fmla="*/ 1640031 w 1872992"/>
                <a:gd name="connsiteY20" fmla="*/ 1138781 h 1146637"/>
                <a:gd name="connsiteX21" fmla="*/ 1620967 w 1872992"/>
                <a:gd name="connsiteY21" fmla="*/ 1093269 h 1146637"/>
                <a:gd name="connsiteX22" fmla="*/ 1695582 w 1872992"/>
                <a:gd name="connsiteY22" fmla="*/ 949489 h 1146637"/>
                <a:gd name="connsiteX23" fmla="*/ 1741228 w 1872992"/>
                <a:gd name="connsiteY23" fmla="*/ 871294 h 1146637"/>
                <a:gd name="connsiteX24" fmla="*/ 1782362 w 1872992"/>
                <a:gd name="connsiteY24" fmla="*/ 649166 h 1146637"/>
                <a:gd name="connsiteX25" fmla="*/ 1707686 w 1872992"/>
                <a:gd name="connsiteY25" fmla="*/ 424791 h 1146637"/>
                <a:gd name="connsiteX26" fmla="*/ 1573604 w 1872992"/>
                <a:gd name="connsiteY26" fmla="*/ 322102 h 1146637"/>
                <a:gd name="connsiteX27" fmla="*/ 1436704 w 1872992"/>
                <a:gd name="connsiteY27" fmla="*/ 201589 h 1146637"/>
                <a:gd name="connsiteX28" fmla="*/ 1339561 w 1872992"/>
                <a:gd name="connsiteY28" fmla="*/ 141927 h 1146637"/>
                <a:gd name="connsiteX29" fmla="*/ 1084494 w 1872992"/>
                <a:gd name="connsiteY29" fmla="*/ 87298 h 1146637"/>
                <a:gd name="connsiteX30" fmla="*/ 946291 w 1872992"/>
                <a:gd name="connsiteY30" fmla="*/ 80909 h 1146637"/>
                <a:gd name="connsiteX31" fmla="*/ 819868 w 1872992"/>
                <a:gd name="connsiteY31" fmla="*/ 91934 h 1146637"/>
                <a:gd name="connsiteX32" fmla="*/ 439280 w 1872992"/>
                <a:gd name="connsiteY32" fmla="*/ 190482 h 1146637"/>
                <a:gd name="connsiteX33" fmla="*/ 290477 w 1872992"/>
                <a:gd name="connsiteY33" fmla="*/ 321901 h 1146637"/>
                <a:gd name="connsiteX34" fmla="*/ 148693 w 1872992"/>
                <a:gd name="connsiteY34" fmla="*/ 439087 h 1146637"/>
                <a:gd name="connsiteX35" fmla="*/ 96179 w 1872992"/>
                <a:gd name="connsiteY35" fmla="*/ 698994 h 1146637"/>
                <a:gd name="connsiteX36" fmla="*/ 187349 w 1872992"/>
                <a:gd name="connsiteY36" fmla="*/ 960405 h 1146637"/>
                <a:gd name="connsiteX37" fmla="*/ 241488 w 1872992"/>
                <a:gd name="connsiteY37" fmla="*/ 1027787 h 1146637"/>
                <a:gd name="connsiteX38" fmla="*/ 263937 w 1872992"/>
                <a:gd name="connsiteY38" fmla="*/ 1101191 h 1146637"/>
                <a:gd name="connsiteX39" fmla="*/ 242317 w 1872992"/>
                <a:gd name="connsiteY39" fmla="*/ 1146666 h 114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2992" h="1146637">
                  <a:moveTo>
                    <a:pt x="242317" y="1146666"/>
                  </a:moveTo>
                  <a:cubicBezTo>
                    <a:pt x="214936" y="1118001"/>
                    <a:pt x="197760" y="1081823"/>
                    <a:pt x="171123" y="1053073"/>
                  </a:cubicBezTo>
                  <a:cubicBezTo>
                    <a:pt x="147213" y="1027270"/>
                    <a:pt x="115340" y="1009394"/>
                    <a:pt x="93269" y="982385"/>
                  </a:cubicBezTo>
                  <a:cubicBezTo>
                    <a:pt x="17844" y="890083"/>
                    <a:pt x="-8489" y="736609"/>
                    <a:pt x="2306" y="620617"/>
                  </a:cubicBezTo>
                  <a:cubicBezTo>
                    <a:pt x="11263" y="524430"/>
                    <a:pt x="33017" y="424030"/>
                    <a:pt x="114792" y="363486"/>
                  </a:cubicBezTo>
                  <a:cubicBezTo>
                    <a:pt x="153339" y="334943"/>
                    <a:pt x="195337" y="311733"/>
                    <a:pt x="233257" y="282112"/>
                  </a:cubicBezTo>
                  <a:cubicBezTo>
                    <a:pt x="282032" y="244017"/>
                    <a:pt x="321772" y="195245"/>
                    <a:pt x="369409" y="155713"/>
                  </a:cubicBezTo>
                  <a:cubicBezTo>
                    <a:pt x="460438" y="80165"/>
                    <a:pt x="571572" y="30754"/>
                    <a:pt x="689763" y="19488"/>
                  </a:cubicBezTo>
                  <a:cubicBezTo>
                    <a:pt x="741199" y="14585"/>
                    <a:pt x="793444" y="16123"/>
                    <a:pt x="845057" y="13601"/>
                  </a:cubicBezTo>
                  <a:cubicBezTo>
                    <a:pt x="882550" y="11769"/>
                    <a:pt x="919197" y="1928"/>
                    <a:pt x="956136" y="221"/>
                  </a:cubicBezTo>
                  <a:cubicBezTo>
                    <a:pt x="984941" y="-1109"/>
                    <a:pt x="1014866" y="4789"/>
                    <a:pt x="1043580" y="7419"/>
                  </a:cubicBezTo>
                  <a:cubicBezTo>
                    <a:pt x="1084154" y="11136"/>
                    <a:pt x="1124971" y="13083"/>
                    <a:pt x="1165478" y="17177"/>
                  </a:cubicBezTo>
                  <a:cubicBezTo>
                    <a:pt x="1308023" y="31585"/>
                    <a:pt x="1418992" y="90009"/>
                    <a:pt x="1523654" y="185950"/>
                  </a:cubicBezTo>
                  <a:cubicBezTo>
                    <a:pt x="1560557" y="219778"/>
                    <a:pt x="1594841" y="255877"/>
                    <a:pt x="1634849" y="286210"/>
                  </a:cubicBezTo>
                  <a:cubicBezTo>
                    <a:pt x="1685299" y="324464"/>
                    <a:pt x="1749143" y="347625"/>
                    <a:pt x="1789145" y="398056"/>
                  </a:cubicBezTo>
                  <a:cubicBezTo>
                    <a:pt x="1862621" y="490687"/>
                    <a:pt x="1883188" y="637458"/>
                    <a:pt x="1868576" y="751691"/>
                  </a:cubicBezTo>
                  <a:cubicBezTo>
                    <a:pt x="1860417" y="815498"/>
                    <a:pt x="1845957" y="871769"/>
                    <a:pt x="1814869" y="928568"/>
                  </a:cubicBezTo>
                  <a:cubicBezTo>
                    <a:pt x="1805145" y="946335"/>
                    <a:pt x="1794448" y="965751"/>
                    <a:pt x="1780627" y="980625"/>
                  </a:cubicBezTo>
                  <a:cubicBezTo>
                    <a:pt x="1759232" y="1003646"/>
                    <a:pt x="1733167" y="1022308"/>
                    <a:pt x="1712210" y="1045755"/>
                  </a:cubicBezTo>
                  <a:cubicBezTo>
                    <a:pt x="1693695" y="1066474"/>
                    <a:pt x="1685378" y="1093787"/>
                    <a:pt x="1666041" y="1113398"/>
                  </a:cubicBezTo>
                  <a:lnTo>
                    <a:pt x="1640031" y="1138781"/>
                  </a:lnTo>
                  <a:cubicBezTo>
                    <a:pt x="1625631" y="1124845"/>
                    <a:pt x="1621418" y="1113575"/>
                    <a:pt x="1620967" y="1093269"/>
                  </a:cubicBezTo>
                  <a:cubicBezTo>
                    <a:pt x="1619622" y="1032932"/>
                    <a:pt x="1662704" y="994824"/>
                    <a:pt x="1695582" y="949489"/>
                  </a:cubicBezTo>
                  <a:cubicBezTo>
                    <a:pt x="1713482" y="924812"/>
                    <a:pt x="1728515" y="898997"/>
                    <a:pt x="1741228" y="871294"/>
                  </a:cubicBezTo>
                  <a:cubicBezTo>
                    <a:pt x="1774934" y="797823"/>
                    <a:pt x="1783367" y="729066"/>
                    <a:pt x="1782362" y="649166"/>
                  </a:cubicBezTo>
                  <a:cubicBezTo>
                    <a:pt x="1781351" y="568420"/>
                    <a:pt x="1768145" y="483728"/>
                    <a:pt x="1707686" y="424791"/>
                  </a:cubicBezTo>
                  <a:cubicBezTo>
                    <a:pt x="1667861" y="385965"/>
                    <a:pt x="1616170" y="358463"/>
                    <a:pt x="1573604" y="322102"/>
                  </a:cubicBezTo>
                  <a:cubicBezTo>
                    <a:pt x="1527551" y="282758"/>
                    <a:pt x="1485236" y="237855"/>
                    <a:pt x="1436704" y="201589"/>
                  </a:cubicBezTo>
                  <a:cubicBezTo>
                    <a:pt x="1406420" y="178958"/>
                    <a:pt x="1374144" y="157429"/>
                    <a:pt x="1339561" y="141927"/>
                  </a:cubicBezTo>
                  <a:cubicBezTo>
                    <a:pt x="1261275" y="106838"/>
                    <a:pt x="1169417" y="94212"/>
                    <a:pt x="1084494" y="87298"/>
                  </a:cubicBezTo>
                  <a:cubicBezTo>
                    <a:pt x="1038228" y="83530"/>
                    <a:pt x="992777" y="79993"/>
                    <a:pt x="946291" y="80909"/>
                  </a:cubicBezTo>
                  <a:cubicBezTo>
                    <a:pt x="904365" y="81736"/>
                    <a:pt x="861672" y="87988"/>
                    <a:pt x="819868" y="91934"/>
                  </a:cubicBezTo>
                  <a:cubicBezTo>
                    <a:pt x="689385" y="104252"/>
                    <a:pt x="550664" y="114082"/>
                    <a:pt x="439280" y="190482"/>
                  </a:cubicBezTo>
                  <a:cubicBezTo>
                    <a:pt x="384161" y="228284"/>
                    <a:pt x="340135" y="277796"/>
                    <a:pt x="290477" y="321901"/>
                  </a:cubicBezTo>
                  <a:cubicBezTo>
                    <a:pt x="244618" y="362633"/>
                    <a:pt x="191057" y="394044"/>
                    <a:pt x="148693" y="439087"/>
                  </a:cubicBezTo>
                  <a:cubicBezTo>
                    <a:pt x="88502" y="503078"/>
                    <a:pt x="92411" y="617177"/>
                    <a:pt x="96179" y="698994"/>
                  </a:cubicBezTo>
                  <a:cubicBezTo>
                    <a:pt x="100259" y="787589"/>
                    <a:pt x="132041" y="890326"/>
                    <a:pt x="187349" y="960405"/>
                  </a:cubicBezTo>
                  <a:cubicBezTo>
                    <a:pt x="204927" y="982677"/>
                    <a:pt x="230352" y="1001753"/>
                    <a:pt x="241488" y="1027787"/>
                  </a:cubicBezTo>
                  <a:cubicBezTo>
                    <a:pt x="252259" y="1052994"/>
                    <a:pt x="257867" y="1074419"/>
                    <a:pt x="263937" y="1101191"/>
                  </a:cubicBezTo>
                  <a:lnTo>
                    <a:pt x="242317" y="1146666"/>
                  </a:lnTo>
                  <a:close/>
                </a:path>
              </a:pathLst>
            </a:custGeom>
            <a:solidFill>
              <a:srgbClr val="F4978E"/>
            </a:solidFill>
            <a:ln w="6089" cap="flat">
              <a:noFill/>
              <a:prstDash val="solid"/>
              <a:miter/>
            </a:ln>
          </p:spPr>
          <p:txBody>
            <a:bodyPr rtlCol="0" anchor="ctr"/>
            <a:lstStyle/>
            <a:p>
              <a:endParaRPr lang="it-IT"/>
            </a:p>
          </p:txBody>
        </p:sp>
        <p:sp>
          <p:nvSpPr>
            <p:cNvPr id="23" name="Figura a mano libera: forma 22">
              <a:extLst>
                <a:ext uri="{FF2B5EF4-FFF2-40B4-BE49-F238E27FC236}">
                  <a16:creationId xmlns:a16="http://schemas.microsoft.com/office/drawing/2014/main" id="{275BC519-846B-B4DB-F15F-C8ECD698129A}"/>
                </a:ext>
              </a:extLst>
            </p:cNvPr>
            <p:cNvSpPr/>
            <p:nvPr/>
          </p:nvSpPr>
          <p:spPr>
            <a:xfrm>
              <a:off x="5809164" y="1348295"/>
              <a:ext cx="922947" cy="678515"/>
            </a:xfrm>
            <a:custGeom>
              <a:avLst/>
              <a:gdLst>
                <a:gd name="connsiteX0" fmla="*/ 279420 w 922947"/>
                <a:gd name="connsiteY0" fmla="*/ 24 h 678515"/>
                <a:gd name="connsiteX1" fmla="*/ 312098 w 922947"/>
                <a:gd name="connsiteY1" fmla="*/ 20774 h 678515"/>
                <a:gd name="connsiteX2" fmla="*/ 358066 w 922947"/>
                <a:gd name="connsiteY2" fmla="*/ 50017 h 678515"/>
                <a:gd name="connsiteX3" fmla="*/ 440895 w 922947"/>
                <a:gd name="connsiteY3" fmla="*/ 71400 h 678515"/>
                <a:gd name="connsiteX4" fmla="*/ 641280 w 922947"/>
                <a:gd name="connsiteY4" fmla="*/ 956 h 678515"/>
                <a:gd name="connsiteX5" fmla="*/ 722179 w 922947"/>
                <a:gd name="connsiteY5" fmla="*/ 41901 h 678515"/>
                <a:gd name="connsiteX6" fmla="*/ 919410 w 922947"/>
                <a:gd name="connsiteY6" fmla="*/ 66864 h 678515"/>
                <a:gd name="connsiteX7" fmla="*/ 922936 w 922947"/>
                <a:gd name="connsiteY7" fmla="*/ 65707 h 678515"/>
                <a:gd name="connsiteX8" fmla="*/ 851639 w 922947"/>
                <a:gd name="connsiteY8" fmla="*/ 678537 h 678515"/>
                <a:gd name="connsiteX9" fmla="*/ 708863 w 922947"/>
                <a:gd name="connsiteY9" fmla="*/ 655418 h 678515"/>
                <a:gd name="connsiteX10" fmla="*/ 265131 w 922947"/>
                <a:gd name="connsiteY10" fmla="*/ 652076 h 678515"/>
                <a:gd name="connsiteX11" fmla="*/ 147427 w 922947"/>
                <a:gd name="connsiteY11" fmla="*/ 666536 h 678515"/>
                <a:gd name="connsiteX12" fmla="*/ 89142 w 922947"/>
                <a:gd name="connsiteY12" fmla="*/ 677112 h 678515"/>
                <a:gd name="connsiteX13" fmla="*/ 56282 w 922947"/>
                <a:gd name="connsiteY13" fmla="*/ 471843 h 678515"/>
                <a:gd name="connsiteX14" fmla="*/ 11239 w 922947"/>
                <a:gd name="connsiteY14" fmla="*/ 199552 h 678515"/>
                <a:gd name="connsiteX15" fmla="*/ 2070 w 922947"/>
                <a:gd name="connsiteY15" fmla="*/ 68922 h 678515"/>
                <a:gd name="connsiteX16" fmla="*/ 201055 w 922947"/>
                <a:gd name="connsiteY16" fmla="*/ 43052 h 678515"/>
                <a:gd name="connsiteX17" fmla="*/ 279420 w 922947"/>
                <a:gd name="connsiteY17" fmla="*/ 24 h 67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947" h="678515">
                  <a:moveTo>
                    <a:pt x="279420" y="24"/>
                  </a:moveTo>
                  <a:cubicBezTo>
                    <a:pt x="290313" y="-225"/>
                    <a:pt x="303281" y="14016"/>
                    <a:pt x="312098" y="20774"/>
                  </a:cubicBezTo>
                  <a:cubicBezTo>
                    <a:pt x="326649" y="31940"/>
                    <a:pt x="341536" y="41968"/>
                    <a:pt x="358066" y="50017"/>
                  </a:cubicBezTo>
                  <a:cubicBezTo>
                    <a:pt x="383559" y="62432"/>
                    <a:pt x="412498" y="70249"/>
                    <a:pt x="440895" y="71400"/>
                  </a:cubicBezTo>
                  <a:cubicBezTo>
                    <a:pt x="521811" y="74688"/>
                    <a:pt x="581278" y="55473"/>
                    <a:pt x="641280" y="956"/>
                  </a:cubicBezTo>
                  <a:cubicBezTo>
                    <a:pt x="669500" y="8841"/>
                    <a:pt x="696327" y="28336"/>
                    <a:pt x="722179" y="41901"/>
                  </a:cubicBezTo>
                  <a:cubicBezTo>
                    <a:pt x="778254" y="71333"/>
                    <a:pt x="858349" y="86287"/>
                    <a:pt x="919410" y="66864"/>
                  </a:cubicBezTo>
                  <a:lnTo>
                    <a:pt x="922936" y="65707"/>
                  </a:lnTo>
                  <a:lnTo>
                    <a:pt x="851639" y="678537"/>
                  </a:lnTo>
                  <a:lnTo>
                    <a:pt x="708863" y="655418"/>
                  </a:lnTo>
                  <a:cubicBezTo>
                    <a:pt x="561125" y="640983"/>
                    <a:pt x="413052" y="638614"/>
                    <a:pt x="265131" y="652076"/>
                  </a:cubicBezTo>
                  <a:cubicBezTo>
                    <a:pt x="225835" y="655650"/>
                    <a:pt x="186363" y="660161"/>
                    <a:pt x="147427" y="666536"/>
                  </a:cubicBezTo>
                  <a:cubicBezTo>
                    <a:pt x="129375" y="669495"/>
                    <a:pt x="106938" y="677440"/>
                    <a:pt x="89142" y="677112"/>
                  </a:cubicBezTo>
                  <a:cubicBezTo>
                    <a:pt x="77500" y="608786"/>
                    <a:pt x="67923" y="540156"/>
                    <a:pt x="56282" y="471843"/>
                  </a:cubicBezTo>
                  <a:cubicBezTo>
                    <a:pt x="40823" y="381100"/>
                    <a:pt x="24128" y="290721"/>
                    <a:pt x="11239" y="199552"/>
                  </a:cubicBezTo>
                  <a:cubicBezTo>
                    <a:pt x="5485" y="158880"/>
                    <a:pt x="-4311" y="109831"/>
                    <a:pt x="2070" y="68922"/>
                  </a:cubicBezTo>
                  <a:cubicBezTo>
                    <a:pt x="71631" y="79066"/>
                    <a:pt x="137564" y="75680"/>
                    <a:pt x="201055" y="43052"/>
                  </a:cubicBezTo>
                  <a:cubicBezTo>
                    <a:pt x="227631" y="29389"/>
                    <a:pt x="252314" y="12804"/>
                    <a:pt x="279420" y="24"/>
                  </a:cubicBezTo>
                  <a:close/>
                </a:path>
              </a:pathLst>
            </a:custGeom>
            <a:solidFill>
              <a:srgbClr val="F08080"/>
            </a:solidFill>
            <a:ln w="6089" cap="flat">
              <a:noFill/>
              <a:prstDash val="solid"/>
              <a:miter/>
            </a:ln>
          </p:spPr>
          <p:txBody>
            <a:bodyPr rtlCol="0" anchor="ctr"/>
            <a:lstStyle/>
            <a:p>
              <a:endParaRPr lang="it-IT"/>
            </a:p>
          </p:txBody>
        </p:sp>
        <p:sp>
          <p:nvSpPr>
            <p:cNvPr id="24" name="Figura a mano libera: forma 23">
              <a:extLst>
                <a:ext uri="{FF2B5EF4-FFF2-40B4-BE49-F238E27FC236}">
                  <a16:creationId xmlns:a16="http://schemas.microsoft.com/office/drawing/2014/main" id="{090B433F-6E28-207C-D945-3BE83DD36C42}"/>
                </a:ext>
              </a:extLst>
            </p:cNvPr>
            <p:cNvSpPr/>
            <p:nvPr/>
          </p:nvSpPr>
          <p:spPr>
            <a:xfrm>
              <a:off x="5436967" y="789412"/>
              <a:ext cx="1688110" cy="1180678"/>
            </a:xfrm>
            <a:custGeom>
              <a:avLst/>
              <a:gdLst>
                <a:gd name="connsiteX0" fmla="*/ 147976 w 1688110"/>
                <a:gd name="connsiteY0" fmla="*/ 1065930 h 1180678"/>
                <a:gd name="connsiteX1" fmla="*/ 169596 w 1688110"/>
                <a:gd name="connsiteY1" fmla="*/ 1020455 h 1180678"/>
                <a:gd name="connsiteX2" fmla="*/ 147147 w 1688110"/>
                <a:gd name="connsiteY2" fmla="*/ 947051 h 1180678"/>
                <a:gd name="connsiteX3" fmla="*/ 93008 w 1688110"/>
                <a:gd name="connsiteY3" fmla="*/ 879670 h 1180678"/>
                <a:gd name="connsiteX4" fmla="*/ 1838 w 1688110"/>
                <a:gd name="connsiteY4" fmla="*/ 618258 h 1180678"/>
                <a:gd name="connsiteX5" fmla="*/ 54352 w 1688110"/>
                <a:gd name="connsiteY5" fmla="*/ 358351 h 1180678"/>
                <a:gd name="connsiteX6" fmla="*/ 196136 w 1688110"/>
                <a:gd name="connsiteY6" fmla="*/ 241165 h 1180678"/>
                <a:gd name="connsiteX7" fmla="*/ 344939 w 1688110"/>
                <a:gd name="connsiteY7" fmla="*/ 109746 h 1180678"/>
                <a:gd name="connsiteX8" fmla="*/ 725528 w 1688110"/>
                <a:gd name="connsiteY8" fmla="*/ 11198 h 1180678"/>
                <a:gd name="connsiteX9" fmla="*/ 851950 w 1688110"/>
                <a:gd name="connsiteY9" fmla="*/ 173 h 1180678"/>
                <a:gd name="connsiteX10" fmla="*/ 990153 w 1688110"/>
                <a:gd name="connsiteY10" fmla="*/ 6562 h 1180678"/>
                <a:gd name="connsiteX11" fmla="*/ 1245220 w 1688110"/>
                <a:gd name="connsiteY11" fmla="*/ 61191 h 1180678"/>
                <a:gd name="connsiteX12" fmla="*/ 1342363 w 1688110"/>
                <a:gd name="connsiteY12" fmla="*/ 120853 h 1180678"/>
                <a:gd name="connsiteX13" fmla="*/ 1479263 w 1688110"/>
                <a:gd name="connsiteY13" fmla="*/ 241366 h 1180678"/>
                <a:gd name="connsiteX14" fmla="*/ 1613345 w 1688110"/>
                <a:gd name="connsiteY14" fmla="*/ 344055 h 1180678"/>
                <a:gd name="connsiteX15" fmla="*/ 1688021 w 1688110"/>
                <a:gd name="connsiteY15" fmla="*/ 568430 h 1180678"/>
                <a:gd name="connsiteX16" fmla="*/ 1646887 w 1688110"/>
                <a:gd name="connsiteY16" fmla="*/ 790558 h 1180678"/>
                <a:gd name="connsiteX17" fmla="*/ 1601241 w 1688110"/>
                <a:gd name="connsiteY17" fmla="*/ 868753 h 1180678"/>
                <a:gd name="connsiteX18" fmla="*/ 1526626 w 1688110"/>
                <a:gd name="connsiteY18" fmla="*/ 1012534 h 1180678"/>
                <a:gd name="connsiteX19" fmla="*/ 1545690 w 1688110"/>
                <a:gd name="connsiteY19" fmla="*/ 1058045 h 1180678"/>
                <a:gd name="connsiteX20" fmla="*/ 1403401 w 1688110"/>
                <a:gd name="connsiteY20" fmla="*/ 1180705 h 1180678"/>
                <a:gd name="connsiteX21" fmla="*/ 1440328 w 1688110"/>
                <a:gd name="connsiteY21" fmla="*/ 907111 h 1180678"/>
                <a:gd name="connsiteX22" fmla="*/ 1472140 w 1688110"/>
                <a:gd name="connsiteY22" fmla="*/ 695881 h 1180678"/>
                <a:gd name="connsiteX23" fmla="*/ 1456669 w 1688110"/>
                <a:gd name="connsiteY23" fmla="*/ 562122 h 1180678"/>
                <a:gd name="connsiteX24" fmla="*/ 1414835 w 1688110"/>
                <a:gd name="connsiteY24" fmla="*/ 449630 h 1180678"/>
                <a:gd name="connsiteX25" fmla="*/ 1348165 w 1688110"/>
                <a:gd name="connsiteY25" fmla="*/ 407096 h 1180678"/>
                <a:gd name="connsiteX26" fmla="*/ 1304553 w 1688110"/>
                <a:gd name="connsiteY26" fmla="*/ 418141 h 1180678"/>
                <a:gd name="connsiteX27" fmla="*/ 1220994 w 1688110"/>
                <a:gd name="connsiteY27" fmla="*/ 458258 h 1180678"/>
                <a:gd name="connsiteX28" fmla="*/ 1109866 w 1688110"/>
                <a:gd name="connsiteY28" fmla="*/ 404417 h 1180678"/>
                <a:gd name="connsiteX29" fmla="*/ 1064915 w 1688110"/>
                <a:gd name="connsiteY29" fmla="*/ 366236 h 1180678"/>
                <a:gd name="connsiteX30" fmla="*/ 967212 w 1688110"/>
                <a:gd name="connsiteY30" fmla="*/ 369956 h 1180678"/>
                <a:gd name="connsiteX31" fmla="*/ 830013 w 1688110"/>
                <a:gd name="connsiteY31" fmla="*/ 457826 h 1180678"/>
                <a:gd name="connsiteX32" fmla="*/ 735909 w 1688110"/>
                <a:gd name="connsiteY32" fmla="*/ 400606 h 1180678"/>
                <a:gd name="connsiteX33" fmla="*/ 689715 w 1688110"/>
                <a:gd name="connsiteY33" fmla="*/ 360987 h 1180678"/>
                <a:gd name="connsiteX34" fmla="*/ 652130 w 1688110"/>
                <a:gd name="connsiteY34" fmla="*/ 356208 h 1180678"/>
                <a:gd name="connsiteX35" fmla="*/ 601291 w 1688110"/>
                <a:gd name="connsiteY35" fmla="*/ 370924 h 1180678"/>
                <a:gd name="connsiteX36" fmla="*/ 428797 w 1688110"/>
                <a:gd name="connsiteY36" fmla="*/ 458842 h 1180678"/>
                <a:gd name="connsiteX37" fmla="*/ 405368 w 1688110"/>
                <a:gd name="connsiteY37" fmla="*/ 440954 h 1180678"/>
                <a:gd name="connsiteX38" fmla="*/ 345975 w 1688110"/>
                <a:gd name="connsiteY38" fmla="*/ 408837 h 1180678"/>
                <a:gd name="connsiteX39" fmla="*/ 300938 w 1688110"/>
                <a:gd name="connsiteY39" fmla="*/ 420357 h 1180678"/>
                <a:gd name="connsiteX40" fmla="*/ 229507 w 1688110"/>
                <a:gd name="connsiteY40" fmla="*/ 551297 h 1180678"/>
                <a:gd name="connsiteX41" fmla="*/ 211211 w 1688110"/>
                <a:gd name="connsiteY41" fmla="*/ 626362 h 1180678"/>
                <a:gd name="connsiteX42" fmla="*/ 202486 w 1688110"/>
                <a:gd name="connsiteY42" fmla="*/ 726342 h 1180678"/>
                <a:gd name="connsiteX43" fmla="*/ 239523 w 1688110"/>
                <a:gd name="connsiteY43" fmla="*/ 954893 h 1180678"/>
                <a:gd name="connsiteX44" fmla="*/ 275037 w 1688110"/>
                <a:gd name="connsiteY44" fmla="*/ 1175378 h 1180678"/>
                <a:gd name="connsiteX45" fmla="*/ 147976 w 1688110"/>
                <a:gd name="connsiteY45" fmla="*/ 1065930 h 118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88110" h="1180678">
                  <a:moveTo>
                    <a:pt x="147976" y="1065930"/>
                  </a:moveTo>
                  <a:lnTo>
                    <a:pt x="169596" y="1020455"/>
                  </a:lnTo>
                  <a:cubicBezTo>
                    <a:pt x="163526" y="993683"/>
                    <a:pt x="157918" y="972258"/>
                    <a:pt x="147147" y="947051"/>
                  </a:cubicBezTo>
                  <a:cubicBezTo>
                    <a:pt x="136011" y="921017"/>
                    <a:pt x="110586" y="901941"/>
                    <a:pt x="93008" y="879670"/>
                  </a:cubicBezTo>
                  <a:cubicBezTo>
                    <a:pt x="37700" y="809591"/>
                    <a:pt x="5918" y="706853"/>
                    <a:pt x="1838" y="618258"/>
                  </a:cubicBezTo>
                  <a:cubicBezTo>
                    <a:pt x="-1930" y="536441"/>
                    <a:pt x="-5839" y="422342"/>
                    <a:pt x="54352" y="358351"/>
                  </a:cubicBezTo>
                  <a:cubicBezTo>
                    <a:pt x="96716" y="313308"/>
                    <a:pt x="150277" y="281897"/>
                    <a:pt x="196136" y="241165"/>
                  </a:cubicBezTo>
                  <a:cubicBezTo>
                    <a:pt x="245794" y="197060"/>
                    <a:pt x="289820" y="147548"/>
                    <a:pt x="344939" y="109746"/>
                  </a:cubicBezTo>
                  <a:cubicBezTo>
                    <a:pt x="456323" y="33347"/>
                    <a:pt x="595044" y="23516"/>
                    <a:pt x="725528" y="11198"/>
                  </a:cubicBezTo>
                  <a:cubicBezTo>
                    <a:pt x="767331" y="7252"/>
                    <a:pt x="810024" y="1000"/>
                    <a:pt x="851950" y="173"/>
                  </a:cubicBezTo>
                  <a:cubicBezTo>
                    <a:pt x="898436" y="-743"/>
                    <a:pt x="943887" y="2794"/>
                    <a:pt x="990153" y="6562"/>
                  </a:cubicBezTo>
                  <a:cubicBezTo>
                    <a:pt x="1075076" y="13476"/>
                    <a:pt x="1166934" y="26102"/>
                    <a:pt x="1245220" y="61191"/>
                  </a:cubicBezTo>
                  <a:cubicBezTo>
                    <a:pt x="1279803" y="76693"/>
                    <a:pt x="1312079" y="98222"/>
                    <a:pt x="1342363" y="120853"/>
                  </a:cubicBezTo>
                  <a:cubicBezTo>
                    <a:pt x="1390895" y="157119"/>
                    <a:pt x="1433210" y="202022"/>
                    <a:pt x="1479263" y="241366"/>
                  </a:cubicBezTo>
                  <a:cubicBezTo>
                    <a:pt x="1521829" y="277727"/>
                    <a:pt x="1573520" y="305229"/>
                    <a:pt x="1613345" y="344055"/>
                  </a:cubicBezTo>
                  <a:cubicBezTo>
                    <a:pt x="1673804" y="402992"/>
                    <a:pt x="1687010" y="487684"/>
                    <a:pt x="1688021" y="568430"/>
                  </a:cubicBezTo>
                  <a:cubicBezTo>
                    <a:pt x="1689026" y="648330"/>
                    <a:pt x="1680593" y="717087"/>
                    <a:pt x="1646887" y="790558"/>
                  </a:cubicBezTo>
                  <a:cubicBezTo>
                    <a:pt x="1634174" y="818261"/>
                    <a:pt x="1619141" y="844076"/>
                    <a:pt x="1601241" y="868753"/>
                  </a:cubicBezTo>
                  <a:cubicBezTo>
                    <a:pt x="1568363" y="914088"/>
                    <a:pt x="1525281" y="952196"/>
                    <a:pt x="1526626" y="1012534"/>
                  </a:cubicBezTo>
                  <a:cubicBezTo>
                    <a:pt x="1527077" y="1032839"/>
                    <a:pt x="1531290" y="1044109"/>
                    <a:pt x="1545690" y="1058045"/>
                  </a:cubicBezTo>
                  <a:cubicBezTo>
                    <a:pt x="1504421" y="1103338"/>
                    <a:pt x="1455926" y="1148905"/>
                    <a:pt x="1403401" y="1180705"/>
                  </a:cubicBezTo>
                  <a:cubicBezTo>
                    <a:pt x="1415815" y="1089560"/>
                    <a:pt x="1427231" y="998140"/>
                    <a:pt x="1440328" y="907111"/>
                  </a:cubicBezTo>
                  <a:cubicBezTo>
                    <a:pt x="1450307" y="837726"/>
                    <a:pt x="1470338" y="765905"/>
                    <a:pt x="1472140" y="695881"/>
                  </a:cubicBezTo>
                  <a:cubicBezTo>
                    <a:pt x="1473285" y="651130"/>
                    <a:pt x="1465303" y="605917"/>
                    <a:pt x="1456669" y="562122"/>
                  </a:cubicBezTo>
                  <a:cubicBezTo>
                    <a:pt x="1448851" y="522468"/>
                    <a:pt x="1439098" y="482813"/>
                    <a:pt x="1414835" y="449630"/>
                  </a:cubicBezTo>
                  <a:cubicBezTo>
                    <a:pt x="1397908" y="426476"/>
                    <a:pt x="1376861" y="411194"/>
                    <a:pt x="1348165" y="407096"/>
                  </a:cubicBezTo>
                  <a:cubicBezTo>
                    <a:pt x="1332195" y="404819"/>
                    <a:pt x="1317589" y="408521"/>
                    <a:pt x="1304553" y="418141"/>
                  </a:cubicBezTo>
                  <a:cubicBezTo>
                    <a:pt x="1276936" y="438525"/>
                    <a:pt x="1259565" y="462319"/>
                    <a:pt x="1220994" y="458258"/>
                  </a:cubicBezTo>
                  <a:cubicBezTo>
                    <a:pt x="1182064" y="454160"/>
                    <a:pt x="1139274" y="429757"/>
                    <a:pt x="1109866" y="404417"/>
                  </a:cubicBezTo>
                  <a:cubicBezTo>
                    <a:pt x="1095376" y="391936"/>
                    <a:pt x="1081262" y="376026"/>
                    <a:pt x="1064915" y="366236"/>
                  </a:cubicBezTo>
                  <a:cubicBezTo>
                    <a:pt x="1036828" y="349419"/>
                    <a:pt x="993971" y="350010"/>
                    <a:pt x="967212" y="369956"/>
                  </a:cubicBezTo>
                  <a:cubicBezTo>
                    <a:pt x="920909" y="404472"/>
                    <a:pt x="902040" y="467780"/>
                    <a:pt x="830013" y="457826"/>
                  </a:cubicBezTo>
                  <a:cubicBezTo>
                    <a:pt x="792794" y="452681"/>
                    <a:pt x="760677" y="427237"/>
                    <a:pt x="735909" y="400606"/>
                  </a:cubicBezTo>
                  <a:cubicBezTo>
                    <a:pt x="722349" y="386030"/>
                    <a:pt x="708425" y="368884"/>
                    <a:pt x="689715" y="360987"/>
                  </a:cubicBezTo>
                  <a:cubicBezTo>
                    <a:pt x="677976" y="356037"/>
                    <a:pt x="664673" y="356074"/>
                    <a:pt x="652130" y="356208"/>
                  </a:cubicBezTo>
                  <a:cubicBezTo>
                    <a:pt x="633725" y="356403"/>
                    <a:pt x="616585" y="360330"/>
                    <a:pt x="601291" y="370924"/>
                  </a:cubicBezTo>
                  <a:cubicBezTo>
                    <a:pt x="548169" y="407741"/>
                    <a:pt x="504666" y="474520"/>
                    <a:pt x="428797" y="458842"/>
                  </a:cubicBezTo>
                  <a:cubicBezTo>
                    <a:pt x="419037" y="456821"/>
                    <a:pt x="411883" y="447816"/>
                    <a:pt x="405368" y="440954"/>
                  </a:cubicBezTo>
                  <a:cubicBezTo>
                    <a:pt x="387005" y="421611"/>
                    <a:pt x="373939" y="408849"/>
                    <a:pt x="345975" y="408837"/>
                  </a:cubicBezTo>
                  <a:cubicBezTo>
                    <a:pt x="330047" y="408825"/>
                    <a:pt x="314746" y="412210"/>
                    <a:pt x="300938" y="420357"/>
                  </a:cubicBezTo>
                  <a:cubicBezTo>
                    <a:pt x="252461" y="448949"/>
                    <a:pt x="241392" y="500604"/>
                    <a:pt x="229507" y="551297"/>
                  </a:cubicBezTo>
                  <a:cubicBezTo>
                    <a:pt x="223625" y="576369"/>
                    <a:pt x="216971" y="601278"/>
                    <a:pt x="211211" y="626362"/>
                  </a:cubicBezTo>
                  <a:cubicBezTo>
                    <a:pt x="203338" y="660659"/>
                    <a:pt x="200355" y="691010"/>
                    <a:pt x="202486" y="726342"/>
                  </a:cubicBezTo>
                  <a:cubicBezTo>
                    <a:pt x="207065" y="802297"/>
                    <a:pt x="226712" y="879822"/>
                    <a:pt x="239523" y="954893"/>
                  </a:cubicBezTo>
                  <a:cubicBezTo>
                    <a:pt x="251961" y="1027779"/>
                    <a:pt x="259773" y="1103247"/>
                    <a:pt x="275037" y="1175378"/>
                  </a:cubicBezTo>
                  <a:cubicBezTo>
                    <a:pt x="229866" y="1142950"/>
                    <a:pt x="184708" y="1108038"/>
                    <a:pt x="147976" y="1065930"/>
                  </a:cubicBezTo>
                  <a:close/>
                </a:path>
              </a:pathLst>
            </a:custGeom>
            <a:solidFill>
              <a:srgbClr val="F08080"/>
            </a:solidFill>
            <a:ln w="6089" cap="flat">
              <a:noFill/>
              <a:prstDash val="solid"/>
              <a:miter/>
            </a:ln>
          </p:spPr>
          <p:txBody>
            <a:bodyPr rtlCol="0" anchor="ctr"/>
            <a:lstStyle/>
            <a:p>
              <a:endParaRPr lang="it-IT"/>
            </a:p>
          </p:txBody>
        </p:sp>
        <p:sp>
          <p:nvSpPr>
            <p:cNvPr id="25" name="Figura a mano libera: forma 24">
              <a:extLst>
                <a:ext uri="{FF2B5EF4-FFF2-40B4-BE49-F238E27FC236}">
                  <a16:creationId xmlns:a16="http://schemas.microsoft.com/office/drawing/2014/main" id="{33FC5958-9191-7DB8-58A2-DFEFC673E8A8}"/>
                </a:ext>
              </a:extLst>
            </p:cNvPr>
            <p:cNvSpPr/>
            <p:nvPr/>
          </p:nvSpPr>
          <p:spPr>
            <a:xfrm>
              <a:off x="7393258" y="2143945"/>
              <a:ext cx="1166993" cy="1251601"/>
            </a:xfrm>
            <a:custGeom>
              <a:avLst/>
              <a:gdLst>
                <a:gd name="connsiteX0" fmla="*/ 564285 w 1166993"/>
                <a:gd name="connsiteY0" fmla="*/ 1664 h 1251601"/>
                <a:gd name="connsiteX1" fmla="*/ 754155 w 1166993"/>
                <a:gd name="connsiteY1" fmla="*/ 9293 h 1251601"/>
                <a:gd name="connsiteX2" fmla="*/ 927210 w 1166993"/>
                <a:gd name="connsiteY2" fmla="*/ 17737 h 1251601"/>
                <a:gd name="connsiteX3" fmla="*/ 1014209 w 1166993"/>
                <a:gd name="connsiteY3" fmla="*/ 49666 h 1251601"/>
                <a:gd name="connsiteX4" fmla="*/ 1135042 w 1166993"/>
                <a:gd name="connsiteY4" fmla="*/ 224236 h 1251601"/>
                <a:gd name="connsiteX5" fmla="*/ 1067989 w 1166993"/>
                <a:gd name="connsiteY5" fmla="*/ 862600 h 1251601"/>
                <a:gd name="connsiteX6" fmla="*/ 587366 w 1166993"/>
                <a:gd name="connsiteY6" fmla="*/ 1229977 h 1251601"/>
                <a:gd name="connsiteX7" fmla="*/ 441954 w 1166993"/>
                <a:gd name="connsiteY7" fmla="*/ 1251603 h 1251601"/>
                <a:gd name="connsiteX8" fmla="*/ 356964 w 1166993"/>
                <a:gd name="connsiteY8" fmla="*/ 836176 h 1251601"/>
                <a:gd name="connsiteX9" fmla="*/ 231625 w 1166993"/>
                <a:gd name="connsiteY9" fmla="*/ 572689 h 1251601"/>
                <a:gd name="connsiteX10" fmla="*/ -43 w 1166993"/>
                <a:gd name="connsiteY10" fmla="*/ 284543 h 1251601"/>
                <a:gd name="connsiteX11" fmla="*/ 82840 w 1166993"/>
                <a:gd name="connsiteY11" fmla="*/ 206318 h 1251601"/>
                <a:gd name="connsiteX12" fmla="*/ 564285 w 1166993"/>
                <a:gd name="connsiteY12" fmla="*/ 1664 h 125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6993" h="1251601">
                  <a:moveTo>
                    <a:pt x="564285" y="1664"/>
                  </a:moveTo>
                  <a:cubicBezTo>
                    <a:pt x="628567" y="-4035"/>
                    <a:pt x="690299" y="6522"/>
                    <a:pt x="754155" y="9293"/>
                  </a:cubicBezTo>
                  <a:cubicBezTo>
                    <a:pt x="811102" y="11765"/>
                    <a:pt x="871122" y="7356"/>
                    <a:pt x="927210" y="17737"/>
                  </a:cubicBezTo>
                  <a:cubicBezTo>
                    <a:pt x="957640" y="23369"/>
                    <a:pt x="987383" y="34262"/>
                    <a:pt x="1014209" y="49666"/>
                  </a:cubicBezTo>
                  <a:cubicBezTo>
                    <a:pt x="1078181" y="86410"/>
                    <a:pt x="1116533" y="154991"/>
                    <a:pt x="1135042" y="224236"/>
                  </a:cubicBezTo>
                  <a:cubicBezTo>
                    <a:pt x="1190362" y="431246"/>
                    <a:pt x="1177266" y="674812"/>
                    <a:pt x="1067989" y="862600"/>
                  </a:cubicBezTo>
                  <a:cubicBezTo>
                    <a:pt x="962085" y="1044587"/>
                    <a:pt x="790169" y="1175679"/>
                    <a:pt x="587366" y="1229977"/>
                  </a:cubicBezTo>
                  <a:cubicBezTo>
                    <a:pt x="539042" y="1242391"/>
                    <a:pt x="491569" y="1247968"/>
                    <a:pt x="441954" y="1251603"/>
                  </a:cubicBezTo>
                  <a:cubicBezTo>
                    <a:pt x="429722" y="1110781"/>
                    <a:pt x="404180" y="969759"/>
                    <a:pt x="356964" y="836176"/>
                  </a:cubicBezTo>
                  <a:cubicBezTo>
                    <a:pt x="324518" y="744386"/>
                    <a:pt x="280869" y="656559"/>
                    <a:pt x="231625" y="572689"/>
                  </a:cubicBezTo>
                  <a:cubicBezTo>
                    <a:pt x="167562" y="463601"/>
                    <a:pt x="95394" y="368443"/>
                    <a:pt x="-43" y="284543"/>
                  </a:cubicBezTo>
                  <a:cubicBezTo>
                    <a:pt x="26777" y="257820"/>
                    <a:pt x="53542" y="230349"/>
                    <a:pt x="82840" y="206318"/>
                  </a:cubicBezTo>
                  <a:cubicBezTo>
                    <a:pt x="222493" y="91780"/>
                    <a:pt x="384259" y="20282"/>
                    <a:pt x="564285" y="1664"/>
                  </a:cubicBezTo>
                  <a:close/>
                </a:path>
              </a:pathLst>
            </a:custGeom>
            <a:solidFill>
              <a:srgbClr val="FFDAB9"/>
            </a:solidFill>
            <a:ln w="6089" cap="flat">
              <a:noFill/>
              <a:prstDash val="solid"/>
              <a:miter/>
            </a:ln>
          </p:spPr>
          <p:txBody>
            <a:bodyPr rtlCol="0" anchor="ctr"/>
            <a:lstStyle/>
            <a:p>
              <a:endParaRPr lang="it-IT"/>
            </a:p>
          </p:txBody>
        </p:sp>
        <p:sp>
          <p:nvSpPr>
            <p:cNvPr id="26" name="Figura a mano libera: forma 25">
              <a:extLst>
                <a:ext uri="{FF2B5EF4-FFF2-40B4-BE49-F238E27FC236}">
                  <a16:creationId xmlns:a16="http://schemas.microsoft.com/office/drawing/2014/main" id="{FFBE7013-3D8D-293A-B25B-E1463895ADCE}"/>
                </a:ext>
              </a:extLst>
            </p:cNvPr>
            <p:cNvSpPr/>
            <p:nvPr/>
          </p:nvSpPr>
          <p:spPr>
            <a:xfrm>
              <a:off x="4007736" y="2067388"/>
              <a:ext cx="1144765" cy="1331799"/>
            </a:xfrm>
            <a:custGeom>
              <a:avLst/>
              <a:gdLst>
                <a:gd name="connsiteX0" fmla="*/ 340453 w 1144765"/>
                <a:gd name="connsiteY0" fmla="*/ 2 h 1331799"/>
                <a:gd name="connsiteX1" fmla="*/ 504868 w 1144765"/>
                <a:gd name="connsiteY1" fmla="*/ 5354 h 1331799"/>
                <a:gd name="connsiteX2" fmla="*/ 576920 w 1144765"/>
                <a:gd name="connsiteY2" fmla="*/ 6961 h 1331799"/>
                <a:gd name="connsiteX3" fmla="*/ 578911 w 1144765"/>
                <a:gd name="connsiteY3" fmla="*/ 4526 h 1331799"/>
                <a:gd name="connsiteX4" fmla="*/ 615746 w 1144765"/>
                <a:gd name="connsiteY4" fmla="*/ 66568 h 1331799"/>
                <a:gd name="connsiteX5" fmla="*/ 681350 w 1144765"/>
                <a:gd name="connsiteY5" fmla="*/ 88194 h 1331799"/>
                <a:gd name="connsiteX6" fmla="*/ 760002 w 1144765"/>
                <a:gd name="connsiteY6" fmla="*/ 111124 h 1331799"/>
                <a:gd name="connsiteX7" fmla="*/ 1144785 w 1144765"/>
                <a:gd name="connsiteY7" fmla="*/ 363226 h 1331799"/>
                <a:gd name="connsiteX8" fmla="*/ 994855 w 1144765"/>
                <a:gd name="connsiteY8" fmla="*/ 534459 h 1331799"/>
                <a:gd name="connsiteX9" fmla="*/ 705187 w 1144765"/>
                <a:gd name="connsiteY9" fmla="*/ 1331801 h 1331799"/>
                <a:gd name="connsiteX10" fmla="*/ 525685 w 1144765"/>
                <a:gd name="connsiteY10" fmla="*/ 1299009 h 1331799"/>
                <a:gd name="connsiteX11" fmla="*/ 87219 w 1144765"/>
                <a:gd name="connsiteY11" fmla="*/ 917160 h 1331799"/>
                <a:gd name="connsiteX12" fmla="*/ 1066 w 1144765"/>
                <a:gd name="connsiteY12" fmla="*/ 474268 h 1331799"/>
                <a:gd name="connsiteX13" fmla="*/ 34346 w 1144765"/>
                <a:gd name="connsiteY13" fmla="*/ 264585 h 1331799"/>
                <a:gd name="connsiteX14" fmla="*/ 203723 w 1144765"/>
                <a:gd name="connsiteY14" fmla="*/ 88541 h 1331799"/>
                <a:gd name="connsiteX15" fmla="*/ 293304 w 1144765"/>
                <a:gd name="connsiteY15" fmla="*/ 64857 h 1331799"/>
                <a:gd name="connsiteX16" fmla="*/ 339248 w 1144765"/>
                <a:gd name="connsiteY16" fmla="*/ 4051 h 1331799"/>
                <a:gd name="connsiteX17" fmla="*/ 340453 w 1144765"/>
                <a:gd name="connsiteY17" fmla="*/ 2 h 133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4765" h="1331799">
                  <a:moveTo>
                    <a:pt x="340453" y="2"/>
                  </a:moveTo>
                  <a:cubicBezTo>
                    <a:pt x="395232" y="1695"/>
                    <a:pt x="450108" y="3198"/>
                    <a:pt x="504868" y="5354"/>
                  </a:cubicBezTo>
                  <a:cubicBezTo>
                    <a:pt x="525800" y="6182"/>
                    <a:pt x="557175" y="12191"/>
                    <a:pt x="576920" y="6961"/>
                  </a:cubicBezTo>
                  <a:lnTo>
                    <a:pt x="578911" y="4526"/>
                  </a:lnTo>
                  <a:cubicBezTo>
                    <a:pt x="582838" y="30347"/>
                    <a:pt x="592110" y="53003"/>
                    <a:pt x="615746" y="66568"/>
                  </a:cubicBezTo>
                  <a:cubicBezTo>
                    <a:pt x="634986" y="77606"/>
                    <a:pt x="659998" y="82672"/>
                    <a:pt x="681350" y="88194"/>
                  </a:cubicBezTo>
                  <a:cubicBezTo>
                    <a:pt x="707872" y="95062"/>
                    <a:pt x="733967" y="102594"/>
                    <a:pt x="760002" y="111124"/>
                  </a:cubicBezTo>
                  <a:cubicBezTo>
                    <a:pt x="912325" y="161031"/>
                    <a:pt x="1035124" y="247683"/>
                    <a:pt x="1144785" y="363226"/>
                  </a:cubicBezTo>
                  <a:cubicBezTo>
                    <a:pt x="1092618" y="417152"/>
                    <a:pt x="1039301" y="473982"/>
                    <a:pt x="994855" y="534459"/>
                  </a:cubicBezTo>
                  <a:cubicBezTo>
                    <a:pt x="825721" y="764576"/>
                    <a:pt x="734564" y="1050298"/>
                    <a:pt x="705187" y="1331801"/>
                  </a:cubicBezTo>
                  <a:cubicBezTo>
                    <a:pt x="644003" y="1326657"/>
                    <a:pt x="584390" y="1317414"/>
                    <a:pt x="525685" y="1299009"/>
                  </a:cubicBezTo>
                  <a:cubicBezTo>
                    <a:pt x="331832" y="1238239"/>
                    <a:pt x="179844" y="1096285"/>
                    <a:pt x="87219" y="917160"/>
                  </a:cubicBezTo>
                  <a:cubicBezTo>
                    <a:pt x="16951" y="781258"/>
                    <a:pt x="-5339" y="625793"/>
                    <a:pt x="1066" y="474268"/>
                  </a:cubicBezTo>
                  <a:cubicBezTo>
                    <a:pt x="4043" y="403891"/>
                    <a:pt x="12701" y="331827"/>
                    <a:pt x="34346" y="264585"/>
                  </a:cubicBezTo>
                  <a:cubicBezTo>
                    <a:pt x="60241" y="184113"/>
                    <a:pt x="119793" y="112001"/>
                    <a:pt x="203723" y="88541"/>
                  </a:cubicBezTo>
                  <a:cubicBezTo>
                    <a:pt x="232893" y="80389"/>
                    <a:pt x="266551" y="79360"/>
                    <a:pt x="293304" y="64857"/>
                  </a:cubicBezTo>
                  <a:cubicBezTo>
                    <a:pt x="318626" y="51127"/>
                    <a:pt x="331028" y="30877"/>
                    <a:pt x="339248" y="4051"/>
                  </a:cubicBezTo>
                  <a:lnTo>
                    <a:pt x="340453" y="2"/>
                  </a:lnTo>
                  <a:close/>
                </a:path>
              </a:pathLst>
            </a:custGeom>
            <a:solidFill>
              <a:srgbClr val="FFDAB9"/>
            </a:solidFill>
            <a:ln w="6089" cap="flat">
              <a:noFill/>
              <a:prstDash val="solid"/>
              <a:miter/>
            </a:ln>
          </p:spPr>
          <p:txBody>
            <a:bodyPr rtlCol="0" anchor="ctr"/>
            <a:lstStyle/>
            <a:p>
              <a:endParaRPr lang="it-IT"/>
            </a:p>
          </p:txBody>
        </p:sp>
        <p:sp>
          <p:nvSpPr>
            <p:cNvPr id="27" name="Figura a mano libera: forma 26">
              <a:extLst>
                <a:ext uri="{FF2B5EF4-FFF2-40B4-BE49-F238E27FC236}">
                  <a16:creationId xmlns:a16="http://schemas.microsoft.com/office/drawing/2014/main" id="{8B4826C5-F9D5-78EB-CB76-B661AEE71E4E}"/>
                </a:ext>
              </a:extLst>
            </p:cNvPr>
            <p:cNvSpPr/>
            <p:nvPr/>
          </p:nvSpPr>
          <p:spPr>
            <a:xfrm>
              <a:off x="4248295" y="2369288"/>
              <a:ext cx="143854" cy="152902"/>
            </a:xfrm>
            <a:custGeom>
              <a:avLst/>
              <a:gdLst>
                <a:gd name="connsiteX0" fmla="*/ 54826 w 143854"/>
                <a:gd name="connsiteY0" fmla="*/ 537 h 152902"/>
                <a:gd name="connsiteX1" fmla="*/ 107687 w 143854"/>
                <a:gd name="connsiteY1" fmla="*/ 12568 h 152902"/>
                <a:gd name="connsiteX2" fmla="*/ 110591 w 143854"/>
                <a:gd name="connsiteY2" fmla="*/ 14924 h 152902"/>
                <a:gd name="connsiteX3" fmla="*/ 131085 w 143854"/>
                <a:gd name="connsiteY3" fmla="*/ 37269 h 152902"/>
                <a:gd name="connsiteX4" fmla="*/ 142501 w 143854"/>
                <a:gd name="connsiteY4" fmla="*/ 81801 h 152902"/>
                <a:gd name="connsiteX5" fmla="*/ 85409 w 143854"/>
                <a:gd name="connsiteY5" fmla="*/ 150595 h 152902"/>
                <a:gd name="connsiteX6" fmla="*/ 50637 w 143854"/>
                <a:gd name="connsiteY6" fmla="*/ 151338 h 152902"/>
                <a:gd name="connsiteX7" fmla="*/ 8778 w 143854"/>
                <a:gd name="connsiteY7" fmla="*/ 119269 h 152902"/>
                <a:gd name="connsiteX8" fmla="*/ 3725 w 143854"/>
                <a:gd name="connsiteY8" fmla="*/ 59468 h 152902"/>
                <a:gd name="connsiteX9" fmla="*/ 54826 w 143854"/>
                <a:gd name="connsiteY9" fmla="*/ 537 h 15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854" h="152902">
                  <a:moveTo>
                    <a:pt x="54826" y="537"/>
                  </a:moveTo>
                  <a:cubicBezTo>
                    <a:pt x="75539" y="-723"/>
                    <a:pt x="90688" y="-772"/>
                    <a:pt x="107687" y="12568"/>
                  </a:cubicBezTo>
                  <a:lnTo>
                    <a:pt x="110591" y="14924"/>
                  </a:lnTo>
                  <a:cubicBezTo>
                    <a:pt x="118957" y="21628"/>
                    <a:pt x="125374" y="28093"/>
                    <a:pt x="131085" y="37269"/>
                  </a:cubicBezTo>
                  <a:cubicBezTo>
                    <a:pt x="139511" y="50816"/>
                    <a:pt x="147067" y="65556"/>
                    <a:pt x="142501" y="81801"/>
                  </a:cubicBezTo>
                  <a:cubicBezTo>
                    <a:pt x="133600" y="113455"/>
                    <a:pt x="113982" y="135428"/>
                    <a:pt x="85409" y="150595"/>
                  </a:cubicBezTo>
                  <a:cubicBezTo>
                    <a:pt x="74924" y="152988"/>
                    <a:pt x="61055" y="153980"/>
                    <a:pt x="50637" y="151338"/>
                  </a:cubicBezTo>
                  <a:cubicBezTo>
                    <a:pt x="33687" y="147039"/>
                    <a:pt x="17467" y="134430"/>
                    <a:pt x="8778" y="119269"/>
                  </a:cubicBezTo>
                  <a:cubicBezTo>
                    <a:pt x="-1834" y="100748"/>
                    <a:pt x="-1864" y="79621"/>
                    <a:pt x="3725" y="59468"/>
                  </a:cubicBezTo>
                  <a:cubicBezTo>
                    <a:pt x="11884" y="30030"/>
                    <a:pt x="29072" y="14693"/>
                    <a:pt x="54826" y="537"/>
                  </a:cubicBezTo>
                  <a:close/>
                </a:path>
              </a:pathLst>
            </a:custGeom>
            <a:solidFill>
              <a:srgbClr val="FFFFFF"/>
            </a:solidFill>
            <a:ln w="6089" cap="flat">
              <a:noFill/>
              <a:prstDash val="solid"/>
              <a:miter/>
            </a:ln>
          </p:spPr>
          <p:txBody>
            <a:bodyPr rtlCol="0" anchor="ctr"/>
            <a:lstStyle/>
            <a:p>
              <a:endParaRPr lang="it-IT"/>
            </a:p>
          </p:txBody>
        </p:sp>
        <p:sp>
          <p:nvSpPr>
            <p:cNvPr id="28" name="Figura a mano libera: forma 27">
              <a:extLst>
                <a:ext uri="{FF2B5EF4-FFF2-40B4-BE49-F238E27FC236}">
                  <a16:creationId xmlns:a16="http://schemas.microsoft.com/office/drawing/2014/main" id="{49AA12C2-1155-A358-BCED-C2F67CE2AB27}"/>
                </a:ext>
              </a:extLst>
            </p:cNvPr>
            <p:cNvSpPr/>
            <p:nvPr/>
          </p:nvSpPr>
          <p:spPr>
            <a:xfrm>
              <a:off x="4870329" y="2159192"/>
              <a:ext cx="2803557" cy="2859905"/>
            </a:xfrm>
            <a:custGeom>
              <a:avLst/>
              <a:gdLst>
                <a:gd name="connsiteX0" fmla="*/ 139037 w 2803557"/>
                <a:gd name="connsiteY0" fmla="*/ 1738324 h 2859905"/>
                <a:gd name="connsiteX1" fmla="*/ 55101 w 2803557"/>
                <a:gd name="connsiteY1" fmla="*/ 1756432 h 2859905"/>
                <a:gd name="connsiteX2" fmla="*/ 24981 w 2803557"/>
                <a:gd name="connsiteY2" fmla="*/ 1635160 h 2859905"/>
                <a:gd name="connsiteX3" fmla="*/ 37602 w 2803557"/>
                <a:gd name="connsiteY3" fmla="*/ 1043428 h 2859905"/>
                <a:gd name="connsiteX4" fmla="*/ 620397 w 2803557"/>
                <a:gd name="connsiteY4" fmla="*/ 212051 h 2859905"/>
                <a:gd name="connsiteX5" fmla="*/ 1189784 w 2803557"/>
                <a:gd name="connsiteY5" fmla="*/ 11897 h 2859905"/>
                <a:gd name="connsiteX6" fmla="*/ 1433618 w 2803557"/>
                <a:gd name="connsiteY6" fmla="*/ 18 h 2859905"/>
                <a:gd name="connsiteX7" fmla="*/ 1774539 w 2803557"/>
                <a:gd name="connsiteY7" fmla="*/ 34869 h 2859905"/>
                <a:gd name="connsiteX8" fmla="*/ 2159888 w 2803557"/>
                <a:gd name="connsiteY8" fmla="*/ 196136 h 2859905"/>
                <a:gd name="connsiteX9" fmla="*/ 2594402 w 2803557"/>
                <a:gd name="connsiteY9" fmla="*/ 613955 h 2859905"/>
                <a:gd name="connsiteX10" fmla="*/ 2718548 w 2803557"/>
                <a:gd name="connsiteY10" fmla="*/ 862026 h 2859905"/>
                <a:gd name="connsiteX11" fmla="*/ 2799233 w 2803557"/>
                <a:gd name="connsiteY11" fmla="*/ 1467098 h 2859905"/>
                <a:gd name="connsiteX12" fmla="*/ 2751359 w 2803557"/>
                <a:gd name="connsiteY12" fmla="*/ 1750976 h 2859905"/>
                <a:gd name="connsiteX13" fmla="*/ 2652724 w 2803557"/>
                <a:gd name="connsiteY13" fmla="*/ 1735767 h 2859905"/>
                <a:gd name="connsiteX14" fmla="*/ 2543709 w 2803557"/>
                <a:gd name="connsiteY14" fmla="*/ 1722214 h 2859905"/>
                <a:gd name="connsiteX15" fmla="*/ 2281136 w 2803557"/>
                <a:gd name="connsiteY15" fmla="*/ 1704338 h 2859905"/>
                <a:gd name="connsiteX16" fmla="*/ 2241980 w 2803557"/>
                <a:gd name="connsiteY16" fmla="*/ 1735323 h 2859905"/>
                <a:gd name="connsiteX17" fmla="*/ 2232050 w 2803557"/>
                <a:gd name="connsiteY17" fmla="*/ 1810632 h 2859905"/>
                <a:gd name="connsiteX18" fmla="*/ 2276697 w 2803557"/>
                <a:gd name="connsiteY18" fmla="*/ 1861806 h 2859905"/>
                <a:gd name="connsiteX19" fmla="*/ 2307212 w 2803557"/>
                <a:gd name="connsiteY19" fmla="*/ 1871255 h 2859905"/>
                <a:gd name="connsiteX20" fmla="*/ 2292454 w 2803557"/>
                <a:gd name="connsiteY20" fmla="*/ 1872924 h 2859905"/>
                <a:gd name="connsiteX21" fmla="*/ 2285136 w 2803557"/>
                <a:gd name="connsiteY21" fmla="*/ 1869916 h 2859905"/>
                <a:gd name="connsiteX22" fmla="*/ 2279839 w 2803557"/>
                <a:gd name="connsiteY22" fmla="*/ 1875864 h 2859905"/>
                <a:gd name="connsiteX23" fmla="*/ 2227763 w 2803557"/>
                <a:gd name="connsiteY23" fmla="*/ 2004588 h 2859905"/>
                <a:gd name="connsiteX24" fmla="*/ 2202465 w 2803557"/>
                <a:gd name="connsiteY24" fmla="*/ 2033941 h 2859905"/>
                <a:gd name="connsiteX25" fmla="*/ 2196955 w 2803557"/>
                <a:gd name="connsiteY25" fmla="*/ 2039688 h 2859905"/>
                <a:gd name="connsiteX26" fmla="*/ 2172370 w 2803557"/>
                <a:gd name="connsiteY26" fmla="*/ 2067811 h 2859905"/>
                <a:gd name="connsiteX27" fmla="*/ 2014908 w 2803557"/>
                <a:gd name="connsiteY27" fmla="*/ 2098059 h 2859905"/>
                <a:gd name="connsiteX28" fmla="*/ 1998335 w 2803557"/>
                <a:gd name="connsiteY28" fmla="*/ 2151163 h 2859905"/>
                <a:gd name="connsiteX29" fmla="*/ 2001008 w 2803557"/>
                <a:gd name="connsiteY29" fmla="*/ 2167907 h 2859905"/>
                <a:gd name="connsiteX30" fmla="*/ 2001964 w 2803557"/>
                <a:gd name="connsiteY30" fmla="*/ 2172096 h 2859905"/>
                <a:gd name="connsiteX31" fmla="*/ 2040925 w 2803557"/>
                <a:gd name="connsiteY31" fmla="*/ 2225291 h 2859905"/>
                <a:gd name="connsiteX32" fmla="*/ 2093334 w 2803557"/>
                <a:gd name="connsiteY32" fmla="*/ 2238790 h 2859905"/>
                <a:gd name="connsiteX33" fmla="*/ 2086473 w 2803557"/>
                <a:gd name="connsiteY33" fmla="*/ 2254833 h 2859905"/>
                <a:gd name="connsiteX34" fmla="*/ 2019645 w 2803557"/>
                <a:gd name="connsiteY34" fmla="*/ 2356731 h 2859905"/>
                <a:gd name="connsiteX35" fmla="*/ 1986036 w 2803557"/>
                <a:gd name="connsiteY35" fmla="*/ 2401560 h 2859905"/>
                <a:gd name="connsiteX36" fmla="*/ 2015767 w 2803557"/>
                <a:gd name="connsiteY36" fmla="*/ 2394199 h 2859905"/>
                <a:gd name="connsiteX37" fmla="*/ 2071373 w 2803557"/>
                <a:gd name="connsiteY37" fmla="*/ 2424593 h 2859905"/>
                <a:gd name="connsiteX38" fmla="*/ 2096854 w 2803557"/>
                <a:gd name="connsiteY38" fmla="*/ 2510637 h 2859905"/>
                <a:gd name="connsiteX39" fmla="*/ 2183828 w 2803557"/>
                <a:gd name="connsiteY39" fmla="*/ 2471390 h 2859905"/>
                <a:gd name="connsiteX40" fmla="*/ 2269628 w 2803557"/>
                <a:gd name="connsiteY40" fmla="*/ 2429525 h 2859905"/>
                <a:gd name="connsiteX41" fmla="*/ 2321210 w 2803557"/>
                <a:gd name="connsiteY41" fmla="*/ 2406833 h 2859905"/>
                <a:gd name="connsiteX42" fmla="*/ 2326665 w 2803557"/>
                <a:gd name="connsiteY42" fmla="*/ 2411789 h 2859905"/>
                <a:gd name="connsiteX43" fmla="*/ 2310415 w 2803557"/>
                <a:gd name="connsiteY43" fmla="*/ 2437945 h 2859905"/>
                <a:gd name="connsiteX44" fmla="*/ 2369918 w 2803557"/>
                <a:gd name="connsiteY44" fmla="*/ 2505522 h 2859905"/>
                <a:gd name="connsiteX45" fmla="*/ 2377529 w 2803557"/>
                <a:gd name="connsiteY45" fmla="*/ 2508055 h 2859905"/>
                <a:gd name="connsiteX46" fmla="*/ 2394023 w 2803557"/>
                <a:gd name="connsiteY46" fmla="*/ 2529334 h 2859905"/>
                <a:gd name="connsiteX47" fmla="*/ 2331865 w 2803557"/>
                <a:gd name="connsiteY47" fmla="*/ 2630909 h 2859905"/>
                <a:gd name="connsiteX48" fmla="*/ 2291870 w 2803557"/>
                <a:gd name="connsiteY48" fmla="*/ 2688324 h 2859905"/>
                <a:gd name="connsiteX49" fmla="*/ 2256806 w 2803557"/>
                <a:gd name="connsiteY49" fmla="*/ 2705890 h 2859905"/>
                <a:gd name="connsiteX50" fmla="*/ 2236969 w 2803557"/>
                <a:gd name="connsiteY50" fmla="*/ 2677840 h 2859905"/>
                <a:gd name="connsiteX51" fmla="*/ 2087021 w 2803557"/>
                <a:gd name="connsiteY51" fmla="*/ 2756942 h 2859905"/>
                <a:gd name="connsiteX52" fmla="*/ 1952409 w 2803557"/>
                <a:gd name="connsiteY52" fmla="*/ 2810801 h 2859905"/>
                <a:gd name="connsiteX53" fmla="*/ 1711876 w 2803557"/>
                <a:gd name="connsiteY53" fmla="*/ 2858109 h 2859905"/>
                <a:gd name="connsiteX54" fmla="*/ 1595140 w 2803557"/>
                <a:gd name="connsiteY54" fmla="*/ 2859083 h 2859905"/>
                <a:gd name="connsiteX55" fmla="*/ 1385646 w 2803557"/>
                <a:gd name="connsiteY55" fmla="*/ 2858517 h 2859905"/>
                <a:gd name="connsiteX56" fmla="*/ 1176870 w 2803557"/>
                <a:gd name="connsiteY56" fmla="*/ 2859016 h 2859905"/>
                <a:gd name="connsiteX57" fmla="*/ 1056263 w 2803557"/>
                <a:gd name="connsiteY57" fmla="*/ 2856897 h 2859905"/>
                <a:gd name="connsiteX58" fmla="*/ 744511 w 2803557"/>
                <a:gd name="connsiteY58" fmla="*/ 2772547 h 2859905"/>
                <a:gd name="connsiteX59" fmla="*/ 692412 w 2803557"/>
                <a:gd name="connsiteY59" fmla="*/ 2744795 h 2859905"/>
                <a:gd name="connsiteX60" fmla="*/ 576090 w 2803557"/>
                <a:gd name="connsiteY60" fmla="*/ 2690571 h 2859905"/>
                <a:gd name="connsiteX61" fmla="*/ 546512 w 2803557"/>
                <a:gd name="connsiteY61" fmla="*/ 2710274 h 2859905"/>
                <a:gd name="connsiteX62" fmla="*/ 489779 w 2803557"/>
                <a:gd name="connsiteY62" fmla="*/ 2657510 h 2859905"/>
                <a:gd name="connsiteX63" fmla="*/ 413222 w 2803557"/>
                <a:gd name="connsiteY63" fmla="*/ 2568112 h 2859905"/>
                <a:gd name="connsiteX64" fmla="*/ 504507 w 2803557"/>
                <a:gd name="connsiteY64" fmla="*/ 2526893 h 2859905"/>
                <a:gd name="connsiteX65" fmla="*/ 522030 w 2803557"/>
                <a:gd name="connsiteY65" fmla="*/ 2461679 h 2859905"/>
                <a:gd name="connsiteX66" fmla="*/ 511430 w 2803557"/>
                <a:gd name="connsiteY66" fmla="*/ 2438408 h 2859905"/>
                <a:gd name="connsiteX67" fmla="*/ 400765 w 2803557"/>
                <a:gd name="connsiteY67" fmla="*/ 2358898 h 2859905"/>
                <a:gd name="connsiteX68" fmla="*/ 298977 w 2803557"/>
                <a:gd name="connsiteY68" fmla="*/ 2267168 h 2859905"/>
                <a:gd name="connsiteX69" fmla="*/ 530189 w 2803557"/>
                <a:gd name="connsiteY69" fmla="*/ 2241061 h 2859905"/>
                <a:gd name="connsiteX70" fmla="*/ 714251 w 2803557"/>
                <a:gd name="connsiteY70" fmla="*/ 2242936 h 2859905"/>
                <a:gd name="connsiteX71" fmla="*/ 805866 w 2803557"/>
                <a:gd name="connsiteY71" fmla="*/ 2195780 h 2859905"/>
                <a:gd name="connsiteX72" fmla="*/ 816307 w 2803557"/>
                <a:gd name="connsiteY72" fmla="*/ 2142506 h 2859905"/>
                <a:gd name="connsiteX73" fmla="*/ 774564 w 2803557"/>
                <a:gd name="connsiteY73" fmla="*/ 2082874 h 2859905"/>
                <a:gd name="connsiteX74" fmla="*/ 737114 w 2803557"/>
                <a:gd name="connsiteY74" fmla="*/ 2068195 h 2859905"/>
                <a:gd name="connsiteX75" fmla="*/ 665318 w 2803557"/>
                <a:gd name="connsiteY75" fmla="*/ 2067209 h 2859905"/>
                <a:gd name="connsiteX76" fmla="*/ 347576 w 2803557"/>
                <a:gd name="connsiteY76" fmla="*/ 2091356 h 2859905"/>
                <a:gd name="connsiteX77" fmla="*/ 207746 w 2803557"/>
                <a:gd name="connsiteY77" fmla="*/ 2121390 h 2859905"/>
                <a:gd name="connsiteX78" fmla="*/ 100966 w 2803557"/>
                <a:gd name="connsiteY78" fmla="*/ 1916895 h 2859905"/>
                <a:gd name="connsiteX79" fmla="*/ 399572 w 2803557"/>
                <a:gd name="connsiteY79" fmla="*/ 1869697 h 2859905"/>
                <a:gd name="connsiteX80" fmla="*/ 531547 w 2803557"/>
                <a:gd name="connsiteY80" fmla="*/ 1859504 h 2859905"/>
                <a:gd name="connsiteX81" fmla="*/ 568297 w 2803557"/>
                <a:gd name="connsiteY81" fmla="*/ 1838255 h 2859905"/>
                <a:gd name="connsiteX82" fmla="*/ 595750 w 2803557"/>
                <a:gd name="connsiteY82" fmla="*/ 1779227 h 2859905"/>
                <a:gd name="connsiteX83" fmla="*/ 555018 w 2803557"/>
                <a:gd name="connsiteY83" fmla="*/ 1713903 h 2859905"/>
                <a:gd name="connsiteX84" fmla="*/ 512916 w 2803557"/>
                <a:gd name="connsiteY84" fmla="*/ 1696935 h 2859905"/>
                <a:gd name="connsiteX85" fmla="*/ 438331 w 2803557"/>
                <a:gd name="connsiteY85" fmla="*/ 1701933 h 2859905"/>
                <a:gd name="connsiteX86" fmla="*/ 139037 w 2803557"/>
                <a:gd name="connsiteY86" fmla="*/ 1738324 h 28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803557" h="2859905">
                  <a:moveTo>
                    <a:pt x="139037" y="1738324"/>
                  </a:moveTo>
                  <a:lnTo>
                    <a:pt x="55101" y="1756432"/>
                  </a:lnTo>
                  <a:cubicBezTo>
                    <a:pt x="41134" y="1717605"/>
                    <a:pt x="32859" y="1675619"/>
                    <a:pt x="24981" y="1635160"/>
                  </a:cubicBezTo>
                  <a:cubicBezTo>
                    <a:pt x="-13018" y="1439950"/>
                    <a:pt x="-6801" y="1237080"/>
                    <a:pt x="37602" y="1043428"/>
                  </a:cubicBezTo>
                  <a:cubicBezTo>
                    <a:pt x="115256" y="704778"/>
                    <a:pt x="325249" y="397063"/>
                    <a:pt x="620397" y="212051"/>
                  </a:cubicBezTo>
                  <a:cubicBezTo>
                    <a:pt x="793950" y="103267"/>
                    <a:pt x="986579" y="37115"/>
                    <a:pt x="1189784" y="11897"/>
                  </a:cubicBezTo>
                  <a:cubicBezTo>
                    <a:pt x="1270506" y="1881"/>
                    <a:pt x="1352366" y="-317"/>
                    <a:pt x="1433618" y="18"/>
                  </a:cubicBezTo>
                  <a:cubicBezTo>
                    <a:pt x="1546846" y="493"/>
                    <a:pt x="1664038" y="9139"/>
                    <a:pt x="1774539" y="34869"/>
                  </a:cubicBezTo>
                  <a:cubicBezTo>
                    <a:pt x="1912639" y="67034"/>
                    <a:pt x="2039000" y="122799"/>
                    <a:pt x="2159888" y="196136"/>
                  </a:cubicBezTo>
                  <a:cubicBezTo>
                    <a:pt x="2333235" y="301303"/>
                    <a:pt x="2487244" y="440377"/>
                    <a:pt x="2594402" y="613955"/>
                  </a:cubicBezTo>
                  <a:cubicBezTo>
                    <a:pt x="2642295" y="691529"/>
                    <a:pt x="2686662" y="776507"/>
                    <a:pt x="2718548" y="862026"/>
                  </a:cubicBezTo>
                  <a:cubicBezTo>
                    <a:pt x="2788822" y="1050491"/>
                    <a:pt x="2814680" y="1266962"/>
                    <a:pt x="2799233" y="1467098"/>
                  </a:cubicBezTo>
                  <a:cubicBezTo>
                    <a:pt x="2791774" y="1563754"/>
                    <a:pt x="2773448" y="1656841"/>
                    <a:pt x="2751359" y="1750976"/>
                  </a:cubicBezTo>
                  <a:cubicBezTo>
                    <a:pt x="2720234" y="1742367"/>
                    <a:pt x="2684866" y="1740169"/>
                    <a:pt x="2652724" y="1735767"/>
                  </a:cubicBezTo>
                  <a:cubicBezTo>
                    <a:pt x="2617265" y="1727889"/>
                    <a:pt x="2579741" y="1726026"/>
                    <a:pt x="2543709" y="1722214"/>
                  </a:cubicBezTo>
                  <a:cubicBezTo>
                    <a:pt x="2456430" y="1712990"/>
                    <a:pt x="2368902" y="1705690"/>
                    <a:pt x="2281136" y="1704338"/>
                  </a:cubicBezTo>
                  <a:cubicBezTo>
                    <a:pt x="2263162" y="1709264"/>
                    <a:pt x="2251612" y="1719340"/>
                    <a:pt x="2241980" y="1735323"/>
                  </a:cubicBezTo>
                  <a:cubicBezTo>
                    <a:pt x="2229328" y="1756310"/>
                    <a:pt x="2224670" y="1787075"/>
                    <a:pt x="2232050" y="1810632"/>
                  </a:cubicBezTo>
                  <a:cubicBezTo>
                    <a:pt x="2238917" y="1832575"/>
                    <a:pt x="2255959" y="1852046"/>
                    <a:pt x="2276697" y="1861806"/>
                  </a:cubicBezTo>
                  <a:cubicBezTo>
                    <a:pt x="2286365" y="1866354"/>
                    <a:pt x="2296862" y="1868844"/>
                    <a:pt x="2307212" y="1871255"/>
                  </a:cubicBezTo>
                  <a:cubicBezTo>
                    <a:pt x="2303243" y="1871706"/>
                    <a:pt x="2296162" y="1873532"/>
                    <a:pt x="2292454" y="1872924"/>
                  </a:cubicBezTo>
                  <a:cubicBezTo>
                    <a:pt x="2291261" y="1872723"/>
                    <a:pt x="2285647" y="1869794"/>
                    <a:pt x="2285136" y="1869916"/>
                  </a:cubicBezTo>
                  <a:cubicBezTo>
                    <a:pt x="2282548" y="1870519"/>
                    <a:pt x="2281604" y="1873880"/>
                    <a:pt x="2279839" y="1875864"/>
                  </a:cubicBezTo>
                  <a:cubicBezTo>
                    <a:pt x="2275102" y="1922088"/>
                    <a:pt x="2254875" y="1967125"/>
                    <a:pt x="2227763" y="2004588"/>
                  </a:cubicBezTo>
                  <a:cubicBezTo>
                    <a:pt x="2218911" y="2016826"/>
                    <a:pt x="2215617" y="2026166"/>
                    <a:pt x="2202465" y="2033941"/>
                  </a:cubicBezTo>
                  <a:lnTo>
                    <a:pt x="2196955" y="2039688"/>
                  </a:lnTo>
                  <a:lnTo>
                    <a:pt x="2172370" y="2067811"/>
                  </a:lnTo>
                  <a:cubicBezTo>
                    <a:pt x="2123022" y="2070271"/>
                    <a:pt x="2051415" y="2058648"/>
                    <a:pt x="2014908" y="2098059"/>
                  </a:cubicBezTo>
                  <a:cubicBezTo>
                    <a:pt x="1998950" y="2115284"/>
                    <a:pt x="1997190" y="2128459"/>
                    <a:pt x="1998335" y="2151163"/>
                  </a:cubicBezTo>
                  <a:cubicBezTo>
                    <a:pt x="1998627" y="2156984"/>
                    <a:pt x="1999687" y="2162263"/>
                    <a:pt x="2001008" y="2167907"/>
                  </a:cubicBezTo>
                  <a:lnTo>
                    <a:pt x="2001964" y="2172096"/>
                  </a:lnTo>
                  <a:cubicBezTo>
                    <a:pt x="2007456" y="2194764"/>
                    <a:pt x="2021100" y="2213096"/>
                    <a:pt x="2040925" y="2225291"/>
                  </a:cubicBezTo>
                  <a:cubicBezTo>
                    <a:pt x="2056712" y="2235003"/>
                    <a:pt x="2075130" y="2237779"/>
                    <a:pt x="2093334" y="2238790"/>
                  </a:cubicBezTo>
                  <a:lnTo>
                    <a:pt x="2086473" y="2254833"/>
                  </a:lnTo>
                  <a:cubicBezTo>
                    <a:pt x="2071221" y="2290055"/>
                    <a:pt x="2043135" y="2326440"/>
                    <a:pt x="2019645" y="2356731"/>
                  </a:cubicBezTo>
                  <a:cubicBezTo>
                    <a:pt x="2008266" y="2371404"/>
                    <a:pt x="1994676" y="2385079"/>
                    <a:pt x="1986036" y="2401560"/>
                  </a:cubicBezTo>
                  <a:lnTo>
                    <a:pt x="2015767" y="2394199"/>
                  </a:lnTo>
                  <a:cubicBezTo>
                    <a:pt x="2040315" y="2397378"/>
                    <a:pt x="2055634" y="2405068"/>
                    <a:pt x="2071373" y="2424593"/>
                  </a:cubicBezTo>
                  <a:cubicBezTo>
                    <a:pt x="2092184" y="2450415"/>
                    <a:pt x="2096647" y="2478800"/>
                    <a:pt x="2096854" y="2510637"/>
                  </a:cubicBezTo>
                  <a:lnTo>
                    <a:pt x="2183828" y="2471390"/>
                  </a:lnTo>
                  <a:cubicBezTo>
                    <a:pt x="2208213" y="2452990"/>
                    <a:pt x="2241743" y="2441995"/>
                    <a:pt x="2269628" y="2429525"/>
                  </a:cubicBezTo>
                  <a:cubicBezTo>
                    <a:pt x="2286432" y="2422012"/>
                    <a:pt x="2303511" y="2411619"/>
                    <a:pt x="2321210" y="2406833"/>
                  </a:cubicBezTo>
                  <a:lnTo>
                    <a:pt x="2326665" y="2411789"/>
                  </a:lnTo>
                  <a:cubicBezTo>
                    <a:pt x="2320364" y="2419674"/>
                    <a:pt x="2312236" y="2427760"/>
                    <a:pt x="2310415" y="2437945"/>
                  </a:cubicBezTo>
                  <a:cubicBezTo>
                    <a:pt x="2319469" y="2461880"/>
                    <a:pt x="2346453" y="2494295"/>
                    <a:pt x="2369918" y="2505522"/>
                  </a:cubicBezTo>
                  <a:cubicBezTo>
                    <a:pt x="2373486" y="2507227"/>
                    <a:pt x="2374180" y="2507251"/>
                    <a:pt x="2377529" y="2508055"/>
                  </a:cubicBezTo>
                  <a:cubicBezTo>
                    <a:pt x="2383794" y="2514899"/>
                    <a:pt x="2389530" y="2521109"/>
                    <a:pt x="2394023" y="2529334"/>
                  </a:cubicBezTo>
                  <a:cubicBezTo>
                    <a:pt x="2373218" y="2563156"/>
                    <a:pt x="2352980" y="2597191"/>
                    <a:pt x="2331865" y="2630909"/>
                  </a:cubicBezTo>
                  <a:cubicBezTo>
                    <a:pt x="2319931" y="2649960"/>
                    <a:pt x="2308929" y="2673365"/>
                    <a:pt x="2291870" y="2688324"/>
                  </a:cubicBezTo>
                  <a:cubicBezTo>
                    <a:pt x="2280472" y="2698322"/>
                    <a:pt x="2271284" y="2701926"/>
                    <a:pt x="2256806" y="2705890"/>
                  </a:cubicBezTo>
                  <a:lnTo>
                    <a:pt x="2236969" y="2677840"/>
                  </a:lnTo>
                  <a:cubicBezTo>
                    <a:pt x="2181490" y="2696824"/>
                    <a:pt x="2137604" y="2728691"/>
                    <a:pt x="2087021" y="2756942"/>
                  </a:cubicBezTo>
                  <a:cubicBezTo>
                    <a:pt x="2044760" y="2780535"/>
                    <a:pt x="1998883" y="2797583"/>
                    <a:pt x="1952409" y="2810801"/>
                  </a:cubicBezTo>
                  <a:cubicBezTo>
                    <a:pt x="1875755" y="2832610"/>
                    <a:pt x="1791331" y="2851393"/>
                    <a:pt x="1711876" y="2858109"/>
                  </a:cubicBezTo>
                  <a:cubicBezTo>
                    <a:pt x="1673646" y="2861342"/>
                    <a:pt x="1633571" y="2859217"/>
                    <a:pt x="1595140" y="2859083"/>
                  </a:cubicBezTo>
                  <a:cubicBezTo>
                    <a:pt x="1525311" y="2858846"/>
                    <a:pt x="1455476" y="2858420"/>
                    <a:pt x="1385646" y="2858517"/>
                  </a:cubicBezTo>
                  <a:cubicBezTo>
                    <a:pt x="1316054" y="2858614"/>
                    <a:pt x="1246462" y="2858870"/>
                    <a:pt x="1176870" y="2859016"/>
                  </a:cubicBezTo>
                  <a:cubicBezTo>
                    <a:pt x="1137106" y="2859095"/>
                    <a:pt x="1095735" y="2861458"/>
                    <a:pt x="1056263" y="2856897"/>
                  </a:cubicBezTo>
                  <a:cubicBezTo>
                    <a:pt x="950127" y="2844629"/>
                    <a:pt x="841009" y="2819770"/>
                    <a:pt x="744511" y="2772547"/>
                  </a:cubicBezTo>
                  <a:cubicBezTo>
                    <a:pt x="726855" y="2763907"/>
                    <a:pt x="709320" y="2754829"/>
                    <a:pt x="692412" y="2744795"/>
                  </a:cubicBezTo>
                  <a:cubicBezTo>
                    <a:pt x="669093" y="2730956"/>
                    <a:pt x="604037" y="2682461"/>
                    <a:pt x="576090" y="2690571"/>
                  </a:cubicBezTo>
                  <a:cubicBezTo>
                    <a:pt x="565131" y="2693755"/>
                    <a:pt x="554628" y="2702468"/>
                    <a:pt x="546512" y="2710274"/>
                  </a:cubicBezTo>
                  <a:cubicBezTo>
                    <a:pt x="525750" y="2696069"/>
                    <a:pt x="507412" y="2675350"/>
                    <a:pt x="489779" y="2657510"/>
                  </a:cubicBezTo>
                  <a:cubicBezTo>
                    <a:pt x="464031" y="2631463"/>
                    <a:pt x="430276" y="2600625"/>
                    <a:pt x="413222" y="2568112"/>
                  </a:cubicBezTo>
                  <a:cubicBezTo>
                    <a:pt x="444365" y="2561281"/>
                    <a:pt x="479210" y="2546474"/>
                    <a:pt x="504507" y="2526893"/>
                  </a:cubicBezTo>
                  <a:cubicBezTo>
                    <a:pt x="517756" y="2506338"/>
                    <a:pt x="524514" y="2486240"/>
                    <a:pt x="522030" y="2461679"/>
                  </a:cubicBezTo>
                  <a:cubicBezTo>
                    <a:pt x="521129" y="2452741"/>
                    <a:pt x="517799" y="2444789"/>
                    <a:pt x="511430" y="2438408"/>
                  </a:cubicBezTo>
                  <a:cubicBezTo>
                    <a:pt x="480038" y="2406991"/>
                    <a:pt x="435945" y="2386254"/>
                    <a:pt x="400765" y="2358898"/>
                  </a:cubicBezTo>
                  <a:cubicBezTo>
                    <a:pt x="364757" y="2330897"/>
                    <a:pt x="333584" y="2296953"/>
                    <a:pt x="298977" y="2267168"/>
                  </a:cubicBezTo>
                  <a:cubicBezTo>
                    <a:pt x="375412" y="2255764"/>
                    <a:pt x="452743" y="2242272"/>
                    <a:pt x="530189" y="2241061"/>
                  </a:cubicBezTo>
                  <a:cubicBezTo>
                    <a:pt x="591251" y="2240105"/>
                    <a:pt x="653646" y="2250169"/>
                    <a:pt x="714251" y="2242936"/>
                  </a:cubicBezTo>
                  <a:cubicBezTo>
                    <a:pt x="750430" y="2238619"/>
                    <a:pt x="783642" y="2226399"/>
                    <a:pt x="805866" y="2195780"/>
                  </a:cubicBezTo>
                  <a:cubicBezTo>
                    <a:pt x="817446" y="2179828"/>
                    <a:pt x="819747" y="2161691"/>
                    <a:pt x="816307" y="2142506"/>
                  </a:cubicBezTo>
                  <a:cubicBezTo>
                    <a:pt x="811631" y="2116422"/>
                    <a:pt x="796806" y="2096903"/>
                    <a:pt x="774564" y="2082874"/>
                  </a:cubicBezTo>
                  <a:cubicBezTo>
                    <a:pt x="763185" y="2075690"/>
                    <a:pt x="750484" y="2070216"/>
                    <a:pt x="737114" y="2068195"/>
                  </a:cubicBezTo>
                  <a:cubicBezTo>
                    <a:pt x="714416" y="2064761"/>
                    <a:pt x="688394" y="2067093"/>
                    <a:pt x="665318" y="2067209"/>
                  </a:cubicBezTo>
                  <a:cubicBezTo>
                    <a:pt x="559116" y="2067750"/>
                    <a:pt x="452542" y="2074600"/>
                    <a:pt x="347576" y="2091356"/>
                  </a:cubicBezTo>
                  <a:cubicBezTo>
                    <a:pt x="300377" y="2098887"/>
                    <a:pt x="254086" y="2109865"/>
                    <a:pt x="207746" y="2121390"/>
                  </a:cubicBezTo>
                  <a:lnTo>
                    <a:pt x="100966" y="1916895"/>
                  </a:lnTo>
                  <a:cubicBezTo>
                    <a:pt x="196495" y="1889083"/>
                    <a:pt x="300475" y="1877088"/>
                    <a:pt x="399572" y="1869697"/>
                  </a:cubicBezTo>
                  <a:cubicBezTo>
                    <a:pt x="441796" y="1866549"/>
                    <a:pt x="490534" y="1868826"/>
                    <a:pt x="531547" y="1859504"/>
                  </a:cubicBezTo>
                  <a:cubicBezTo>
                    <a:pt x="546324" y="1856143"/>
                    <a:pt x="557520" y="1848758"/>
                    <a:pt x="568297" y="1838255"/>
                  </a:cubicBezTo>
                  <a:cubicBezTo>
                    <a:pt x="581010" y="1825859"/>
                    <a:pt x="597717" y="1797572"/>
                    <a:pt x="595750" y="1779227"/>
                  </a:cubicBezTo>
                  <a:cubicBezTo>
                    <a:pt x="592980" y="1753455"/>
                    <a:pt x="575810" y="1728577"/>
                    <a:pt x="555018" y="1713903"/>
                  </a:cubicBezTo>
                  <a:cubicBezTo>
                    <a:pt x="542951" y="1705379"/>
                    <a:pt x="527632" y="1698791"/>
                    <a:pt x="512916" y="1696935"/>
                  </a:cubicBezTo>
                  <a:cubicBezTo>
                    <a:pt x="489950" y="1694030"/>
                    <a:pt x="461711" y="1700082"/>
                    <a:pt x="438331" y="1701933"/>
                  </a:cubicBezTo>
                  <a:cubicBezTo>
                    <a:pt x="337615" y="1709915"/>
                    <a:pt x="238433" y="1719858"/>
                    <a:pt x="139037" y="1738324"/>
                  </a:cubicBezTo>
                  <a:close/>
                </a:path>
              </a:pathLst>
            </a:custGeom>
            <a:solidFill>
              <a:srgbClr val="FFDAB9"/>
            </a:solidFill>
            <a:ln w="6089" cap="flat">
              <a:noFill/>
              <a:prstDash val="solid"/>
              <a:miter/>
            </a:ln>
          </p:spPr>
          <p:txBody>
            <a:bodyPr rtlCol="0" anchor="ctr"/>
            <a:lstStyle/>
            <a:p>
              <a:endParaRPr lang="it-IT" dirty="0"/>
            </a:p>
          </p:txBody>
        </p:sp>
        <p:sp>
          <p:nvSpPr>
            <p:cNvPr id="29" name="Figura a mano libera: forma 28">
              <a:extLst>
                <a:ext uri="{FF2B5EF4-FFF2-40B4-BE49-F238E27FC236}">
                  <a16:creationId xmlns:a16="http://schemas.microsoft.com/office/drawing/2014/main" id="{7CAE6AE3-8A04-A34F-441F-39DEE4577CA2}"/>
                </a:ext>
              </a:extLst>
            </p:cNvPr>
            <p:cNvSpPr/>
            <p:nvPr/>
          </p:nvSpPr>
          <p:spPr>
            <a:xfrm>
              <a:off x="6665585" y="3447565"/>
              <a:ext cx="200988" cy="368056"/>
            </a:xfrm>
            <a:custGeom>
              <a:avLst/>
              <a:gdLst>
                <a:gd name="connsiteX0" fmla="*/ 87027 w 200988"/>
                <a:gd name="connsiteY0" fmla="*/ 421 h 368056"/>
                <a:gd name="connsiteX1" fmla="*/ 146932 w 200988"/>
                <a:gd name="connsiteY1" fmla="*/ 12062 h 368056"/>
                <a:gd name="connsiteX2" fmla="*/ 194191 w 200988"/>
                <a:gd name="connsiteY2" fmla="*/ 71650 h 368056"/>
                <a:gd name="connsiteX3" fmla="*/ 198861 w 200988"/>
                <a:gd name="connsiteY3" fmla="*/ 180897 h 368056"/>
                <a:gd name="connsiteX4" fmla="*/ 198739 w 200988"/>
                <a:gd name="connsiteY4" fmla="*/ 284378 h 368056"/>
                <a:gd name="connsiteX5" fmla="*/ 184960 w 200988"/>
                <a:gd name="connsiteY5" fmla="*/ 320909 h 368056"/>
                <a:gd name="connsiteX6" fmla="*/ 115691 w 200988"/>
                <a:gd name="connsiteY6" fmla="*/ 367772 h 368056"/>
                <a:gd name="connsiteX7" fmla="*/ 60517 w 200988"/>
                <a:gd name="connsiteY7" fmla="*/ 358329 h 368056"/>
                <a:gd name="connsiteX8" fmla="*/ 4752 w 200988"/>
                <a:gd name="connsiteY8" fmla="*/ 290515 h 368056"/>
                <a:gd name="connsiteX9" fmla="*/ 1830 w 200988"/>
                <a:gd name="connsiteY9" fmla="*/ 209391 h 368056"/>
                <a:gd name="connsiteX10" fmla="*/ 4241 w 200988"/>
                <a:gd name="connsiteY10" fmla="*/ 77398 h 368056"/>
                <a:gd name="connsiteX11" fmla="*/ 16028 w 200988"/>
                <a:gd name="connsiteY11" fmla="*/ 47193 h 368056"/>
                <a:gd name="connsiteX12" fmla="*/ 87027 w 200988"/>
                <a:gd name="connsiteY12" fmla="*/ 421 h 36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88" h="368056">
                  <a:moveTo>
                    <a:pt x="87027" y="421"/>
                  </a:moveTo>
                  <a:cubicBezTo>
                    <a:pt x="108616" y="-1028"/>
                    <a:pt x="127960" y="725"/>
                    <a:pt x="146932" y="12062"/>
                  </a:cubicBezTo>
                  <a:cubicBezTo>
                    <a:pt x="168790" y="25116"/>
                    <a:pt x="187840" y="46614"/>
                    <a:pt x="194191" y="71650"/>
                  </a:cubicBezTo>
                  <a:cubicBezTo>
                    <a:pt x="202520" y="104480"/>
                    <a:pt x="198349" y="146953"/>
                    <a:pt x="198861" y="180897"/>
                  </a:cubicBezTo>
                  <a:cubicBezTo>
                    <a:pt x="199360" y="213988"/>
                    <a:pt x="203415" y="251652"/>
                    <a:pt x="198739" y="284378"/>
                  </a:cubicBezTo>
                  <a:cubicBezTo>
                    <a:pt x="196839" y="297681"/>
                    <a:pt x="192115" y="309584"/>
                    <a:pt x="184960" y="320909"/>
                  </a:cubicBezTo>
                  <a:cubicBezTo>
                    <a:pt x="168205" y="347436"/>
                    <a:pt x="145361" y="360764"/>
                    <a:pt x="115691" y="367772"/>
                  </a:cubicBezTo>
                  <a:cubicBezTo>
                    <a:pt x="96050" y="368667"/>
                    <a:pt x="78174" y="367760"/>
                    <a:pt x="60517" y="358329"/>
                  </a:cubicBezTo>
                  <a:cubicBezTo>
                    <a:pt x="35396" y="344922"/>
                    <a:pt x="11754" y="318388"/>
                    <a:pt x="4752" y="290515"/>
                  </a:cubicBezTo>
                  <a:cubicBezTo>
                    <a:pt x="-1330" y="266289"/>
                    <a:pt x="2018" y="234397"/>
                    <a:pt x="1830" y="209391"/>
                  </a:cubicBezTo>
                  <a:cubicBezTo>
                    <a:pt x="1513" y="167703"/>
                    <a:pt x="-3413" y="118325"/>
                    <a:pt x="4241" y="77398"/>
                  </a:cubicBezTo>
                  <a:cubicBezTo>
                    <a:pt x="6183" y="67017"/>
                    <a:pt x="10506" y="56185"/>
                    <a:pt x="16028" y="47193"/>
                  </a:cubicBezTo>
                  <a:cubicBezTo>
                    <a:pt x="32966" y="19600"/>
                    <a:pt x="56620" y="7776"/>
                    <a:pt x="87027" y="421"/>
                  </a:cubicBezTo>
                  <a:close/>
                </a:path>
              </a:pathLst>
            </a:custGeom>
            <a:solidFill>
              <a:srgbClr val="494E62"/>
            </a:solidFill>
            <a:ln w="6089" cap="flat">
              <a:noFill/>
              <a:prstDash val="solid"/>
              <a:miter/>
            </a:ln>
          </p:spPr>
          <p:txBody>
            <a:bodyPr rtlCol="0" anchor="ctr"/>
            <a:lstStyle/>
            <a:p>
              <a:endParaRPr lang="it-IT"/>
            </a:p>
          </p:txBody>
        </p:sp>
        <p:sp>
          <p:nvSpPr>
            <p:cNvPr id="30" name="Figura a mano libera: forma 29">
              <a:extLst>
                <a:ext uri="{FF2B5EF4-FFF2-40B4-BE49-F238E27FC236}">
                  <a16:creationId xmlns:a16="http://schemas.microsoft.com/office/drawing/2014/main" id="{56C48E38-8BE0-0034-1CDD-98FB23AD6961}"/>
                </a:ext>
              </a:extLst>
            </p:cNvPr>
            <p:cNvSpPr/>
            <p:nvPr/>
          </p:nvSpPr>
          <p:spPr>
            <a:xfrm>
              <a:off x="5691987" y="3447101"/>
              <a:ext cx="199671" cy="368425"/>
            </a:xfrm>
            <a:custGeom>
              <a:avLst/>
              <a:gdLst>
                <a:gd name="connsiteX0" fmla="*/ 79086 w 199671"/>
                <a:gd name="connsiteY0" fmla="*/ 755 h 368425"/>
                <a:gd name="connsiteX1" fmla="*/ 141980 w 199671"/>
                <a:gd name="connsiteY1" fmla="*/ 8627 h 368425"/>
                <a:gd name="connsiteX2" fmla="*/ 193520 w 199671"/>
                <a:gd name="connsiteY2" fmla="*/ 70036 h 368425"/>
                <a:gd name="connsiteX3" fmla="*/ 196765 w 199671"/>
                <a:gd name="connsiteY3" fmla="*/ 116309 h 368425"/>
                <a:gd name="connsiteX4" fmla="*/ 197136 w 199671"/>
                <a:gd name="connsiteY4" fmla="*/ 193518 h 368425"/>
                <a:gd name="connsiteX5" fmla="*/ 198263 w 199671"/>
                <a:gd name="connsiteY5" fmla="*/ 285400 h 368425"/>
                <a:gd name="connsiteX6" fmla="*/ 187735 w 199671"/>
                <a:gd name="connsiteY6" fmla="*/ 319855 h 368425"/>
                <a:gd name="connsiteX7" fmla="*/ 121827 w 199671"/>
                <a:gd name="connsiteY7" fmla="*/ 367863 h 368425"/>
                <a:gd name="connsiteX8" fmla="*/ 62190 w 199671"/>
                <a:gd name="connsiteY8" fmla="*/ 361428 h 368425"/>
                <a:gd name="connsiteX9" fmla="*/ 10230 w 199671"/>
                <a:gd name="connsiteY9" fmla="*/ 310503 h 368425"/>
                <a:gd name="connsiteX10" fmla="*/ 1585 w 199671"/>
                <a:gd name="connsiteY10" fmla="*/ 191813 h 368425"/>
                <a:gd name="connsiteX11" fmla="*/ 11576 w 199671"/>
                <a:gd name="connsiteY11" fmla="*/ 56526 h 368425"/>
                <a:gd name="connsiteX12" fmla="*/ 79086 w 199671"/>
                <a:gd name="connsiteY12" fmla="*/ 755 h 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671" h="368425">
                  <a:moveTo>
                    <a:pt x="79086" y="755"/>
                  </a:moveTo>
                  <a:cubicBezTo>
                    <a:pt x="101078" y="-402"/>
                    <a:pt x="121736" y="-1705"/>
                    <a:pt x="141980" y="8627"/>
                  </a:cubicBezTo>
                  <a:cubicBezTo>
                    <a:pt x="166614" y="21200"/>
                    <a:pt x="185769" y="43472"/>
                    <a:pt x="193520" y="70036"/>
                  </a:cubicBezTo>
                  <a:cubicBezTo>
                    <a:pt x="197837" y="84819"/>
                    <a:pt x="196649" y="101045"/>
                    <a:pt x="196765" y="116309"/>
                  </a:cubicBezTo>
                  <a:cubicBezTo>
                    <a:pt x="196972" y="142039"/>
                    <a:pt x="196728" y="167788"/>
                    <a:pt x="197136" y="193518"/>
                  </a:cubicBezTo>
                  <a:cubicBezTo>
                    <a:pt x="197617" y="223492"/>
                    <a:pt x="201794" y="255670"/>
                    <a:pt x="198263" y="285400"/>
                  </a:cubicBezTo>
                  <a:cubicBezTo>
                    <a:pt x="196868" y="297127"/>
                    <a:pt x="193246" y="309389"/>
                    <a:pt x="187735" y="319855"/>
                  </a:cubicBezTo>
                  <a:cubicBezTo>
                    <a:pt x="173391" y="347107"/>
                    <a:pt x="149835" y="358876"/>
                    <a:pt x="121827" y="367863"/>
                  </a:cubicBezTo>
                  <a:cubicBezTo>
                    <a:pt x="101248" y="368819"/>
                    <a:pt x="81716" y="369452"/>
                    <a:pt x="62190" y="361428"/>
                  </a:cubicBezTo>
                  <a:cubicBezTo>
                    <a:pt x="38774" y="351808"/>
                    <a:pt x="20051" y="333938"/>
                    <a:pt x="10230" y="310503"/>
                  </a:cubicBezTo>
                  <a:cubicBezTo>
                    <a:pt x="-3870" y="276839"/>
                    <a:pt x="1640" y="227784"/>
                    <a:pt x="1585" y="191813"/>
                  </a:cubicBezTo>
                  <a:cubicBezTo>
                    <a:pt x="1524" y="151836"/>
                    <a:pt x="-5813" y="93191"/>
                    <a:pt x="11576" y="56526"/>
                  </a:cubicBezTo>
                  <a:cubicBezTo>
                    <a:pt x="25537" y="27094"/>
                    <a:pt x="49307" y="10886"/>
                    <a:pt x="79086" y="755"/>
                  </a:cubicBezTo>
                  <a:close/>
                </a:path>
              </a:pathLst>
            </a:custGeom>
            <a:solidFill>
              <a:srgbClr val="494E62"/>
            </a:solidFill>
            <a:ln w="6089" cap="flat">
              <a:noFill/>
              <a:prstDash val="solid"/>
              <a:miter/>
            </a:ln>
          </p:spPr>
          <p:txBody>
            <a:bodyPr rtlCol="0" anchor="ctr"/>
            <a:lstStyle/>
            <a:p>
              <a:endParaRPr lang="it-IT"/>
            </a:p>
          </p:txBody>
        </p:sp>
        <p:sp>
          <p:nvSpPr>
            <p:cNvPr id="31" name="Figura a mano libera: forma 30">
              <a:extLst>
                <a:ext uri="{FF2B5EF4-FFF2-40B4-BE49-F238E27FC236}">
                  <a16:creationId xmlns:a16="http://schemas.microsoft.com/office/drawing/2014/main" id="{189E11DD-1EB5-4120-5559-834B96D296BE}"/>
                </a:ext>
              </a:extLst>
            </p:cNvPr>
            <p:cNvSpPr/>
            <p:nvPr/>
          </p:nvSpPr>
          <p:spPr>
            <a:xfrm>
              <a:off x="5283560" y="4566039"/>
              <a:ext cx="1980800" cy="453058"/>
            </a:xfrm>
            <a:custGeom>
              <a:avLst/>
              <a:gdLst>
                <a:gd name="connsiteX0" fmla="*/ 1770594 w 1980800"/>
                <a:gd name="connsiteY0" fmla="*/ 64520 h 453058"/>
                <a:gd name="connsiteX1" fmla="*/ 1856394 w 1980800"/>
                <a:gd name="connsiteY1" fmla="*/ 22656 h 453058"/>
                <a:gd name="connsiteX2" fmla="*/ 1907976 w 1980800"/>
                <a:gd name="connsiteY2" fmla="*/ -36 h 453058"/>
                <a:gd name="connsiteX3" fmla="*/ 1913431 w 1980800"/>
                <a:gd name="connsiteY3" fmla="*/ 4920 h 453058"/>
                <a:gd name="connsiteX4" fmla="*/ 1897181 w 1980800"/>
                <a:gd name="connsiteY4" fmla="*/ 31076 h 453058"/>
                <a:gd name="connsiteX5" fmla="*/ 1956684 w 1980800"/>
                <a:gd name="connsiteY5" fmla="*/ 98653 h 453058"/>
                <a:gd name="connsiteX6" fmla="*/ 1964295 w 1980800"/>
                <a:gd name="connsiteY6" fmla="*/ 101186 h 453058"/>
                <a:gd name="connsiteX7" fmla="*/ 1980789 w 1980800"/>
                <a:gd name="connsiteY7" fmla="*/ 122465 h 453058"/>
                <a:gd name="connsiteX8" fmla="*/ 1918631 w 1980800"/>
                <a:gd name="connsiteY8" fmla="*/ 224040 h 453058"/>
                <a:gd name="connsiteX9" fmla="*/ 1878635 w 1980800"/>
                <a:gd name="connsiteY9" fmla="*/ 281455 h 453058"/>
                <a:gd name="connsiteX10" fmla="*/ 1843571 w 1980800"/>
                <a:gd name="connsiteY10" fmla="*/ 299020 h 453058"/>
                <a:gd name="connsiteX11" fmla="*/ 1823735 w 1980800"/>
                <a:gd name="connsiteY11" fmla="*/ 270970 h 453058"/>
                <a:gd name="connsiteX12" fmla="*/ 1673787 w 1980800"/>
                <a:gd name="connsiteY12" fmla="*/ 350073 h 453058"/>
                <a:gd name="connsiteX13" fmla="*/ 1539175 w 1980800"/>
                <a:gd name="connsiteY13" fmla="*/ 403932 h 453058"/>
                <a:gd name="connsiteX14" fmla="*/ 1298642 w 1980800"/>
                <a:gd name="connsiteY14" fmla="*/ 451240 h 453058"/>
                <a:gd name="connsiteX15" fmla="*/ 1181906 w 1980800"/>
                <a:gd name="connsiteY15" fmla="*/ 452214 h 453058"/>
                <a:gd name="connsiteX16" fmla="*/ 972412 w 1980800"/>
                <a:gd name="connsiteY16" fmla="*/ 451648 h 453058"/>
                <a:gd name="connsiteX17" fmla="*/ 763636 w 1980800"/>
                <a:gd name="connsiteY17" fmla="*/ 452147 h 453058"/>
                <a:gd name="connsiteX18" fmla="*/ 643028 w 1980800"/>
                <a:gd name="connsiteY18" fmla="*/ 450028 h 453058"/>
                <a:gd name="connsiteX19" fmla="*/ 331277 w 1980800"/>
                <a:gd name="connsiteY19" fmla="*/ 365678 h 453058"/>
                <a:gd name="connsiteX20" fmla="*/ 279178 w 1980800"/>
                <a:gd name="connsiteY20" fmla="*/ 337926 h 453058"/>
                <a:gd name="connsiteX21" fmla="*/ 162856 w 1980800"/>
                <a:gd name="connsiteY21" fmla="*/ 283702 h 453058"/>
                <a:gd name="connsiteX22" fmla="*/ 133278 w 1980800"/>
                <a:gd name="connsiteY22" fmla="*/ 303404 h 453058"/>
                <a:gd name="connsiteX23" fmla="*/ 76545 w 1980800"/>
                <a:gd name="connsiteY23" fmla="*/ 250641 h 453058"/>
                <a:gd name="connsiteX24" fmla="*/ -12 w 1980800"/>
                <a:gd name="connsiteY24" fmla="*/ 161243 h 453058"/>
                <a:gd name="connsiteX25" fmla="*/ 91273 w 1980800"/>
                <a:gd name="connsiteY25" fmla="*/ 120024 h 453058"/>
                <a:gd name="connsiteX26" fmla="*/ 101088 w 1980800"/>
                <a:gd name="connsiteY26" fmla="*/ 133321 h 453058"/>
                <a:gd name="connsiteX27" fmla="*/ 105770 w 1980800"/>
                <a:gd name="connsiteY27" fmla="*/ 136974 h 453058"/>
                <a:gd name="connsiteX28" fmla="*/ 116529 w 1980800"/>
                <a:gd name="connsiteY28" fmla="*/ 143927 h 453058"/>
                <a:gd name="connsiteX29" fmla="*/ 120992 w 1980800"/>
                <a:gd name="connsiteY29" fmla="*/ 146107 h 453058"/>
                <a:gd name="connsiteX30" fmla="*/ 172744 w 1980800"/>
                <a:gd name="connsiteY30" fmla="*/ 173383 h 453058"/>
                <a:gd name="connsiteX31" fmla="*/ 188818 w 1980800"/>
                <a:gd name="connsiteY31" fmla="*/ 180927 h 453058"/>
                <a:gd name="connsiteX32" fmla="*/ 282325 w 1980800"/>
                <a:gd name="connsiteY32" fmla="*/ 215699 h 453058"/>
                <a:gd name="connsiteX33" fmla="*/ 305918 w 1980800"/>
                <a:gd name="connsiteY33" fmla="*/ 229983 h 453058"/>
                <a:gd name="connsiteX34" fmla="*/ 422289 w 1980800"/>
                <a:gd name="connsiteY34" fmla="*/ 278946 h 453058"/>
                <a:gd name="connsiteX35" fmla="*/ 668022 w 1980800"/>
                <a:gd name="connsiteY35" fmla="*/ 355090 h 453058"/>
                <a:gd name="connsiteX36" fmla="*/ 844084 w 1980800"/>
                <a:gd name="connsiteY36" fmla="*/ 350712 h 453058"/>
                <a:gd name="connsiteX37" fmla="*/ 919764 w 1980800"/>
                <a:gd name="connsiteY37" fmla="*/ 334486 h 453058"/>
                <a:gd name="connsiteX38" fmla="*/ 988528 w 1980800"/>
                <a:gd name="connsiteY38" fmla="*/ 299690 h 453058"/>
                <a:gd name="connsiteX39" fmla="*/ 1057810 w 1980800"/>
                <a:gd name="connsiteY39" fmla="*/ 325189 h 453058"/>
                <a:gd name="connsiteX40" fmla="*/ 1149485 w 1980800"/>
                <a:gd name="connsiteY40" fmla="*/ 349586 h 453058"/>
                <a:gd name="connsiteX41" fmla="*/ 1269003 w 1980800"/>
                <a:gd name="connsiteY41" fmla="*/ 351309 h 453058"/>
                <a:gd name="connsiteX42" fmla="*/ 1535510 w 1980800"/>
                <a:gd name="connsiteY42" fmla="*/ 289327 h 453058"/>
                <a:gd name="connsiteX43" fmla="*/ 1693172 w 1980800"/>
                <a:gd name="connsiteY43" fmla="*/ 211041 h 453058"/>
                <a:gd name="connsiteX44" fmla="*/ 1707054 w 1980800"/>
                <a:gd name="connsiteY44" fmla="*/ 204009 h 453058"/>
                <a:gd name="connsiteX45" fmla="*/ 1787545 w 1980800"/>
                <a:gd name="connsiteY45" fmla="*/ 171465 h 453058"/>
                <a:gd name="connsiteX46" fmla="*/ 1847109 w 1980800"/>
                <a:gd name="connsiteY46" fmla="*/ 141589 h 453058"/>
                <a:gd name="connsiteX47" fmla="*/ 1868419 w 1980800"/>
                <a:gd name="connsiteY47" fmla="*/ 129412 h 453058"/>
                <a:gd name="connsiteX48" fmla="*/ 1883914 w 1980800"/>
                <a:gd name="connsiteY48" fmla="*/ 119317 h 453058"/>
                <a:gd name="connsiteX49" fmla="*/ 1889728 w 1980800"/>
                <a:gd name="connsiteY49" fmla="*/ 114191 h 453058"/>
                <a:gd name="connsiteX50" fmla="*/ 1922783 w 1980800"/>
                <a:gd name="connsiteY50" fmla="*/ 80680 h 453058"/>
                <a:gd name="connsiteX51" fmla="*/ 1913370 w 1980800"/>
                <a:gd name="connsiteY51" fmla="*/ 67443 h 453058"/>
                <a:gd name="connsiteX52" fmla="*/ 1893229 w 1980800"/>
                <a:gd name="connsiteY52" fmla="*/ 38048 h 453058"/>
                <a:gd name="connsiteX53" fmla="*/ 1894307 w 1980800"/>
                <a:gd name="connsiteY53" fmla="*/ 19800 h 453058"/>
                <a:gd name="connsiteX54" fmla="*/ 1901126 w 1980800"/>
                <a:gd name="connsiteY54" fmla="*/ 9127 h 453058"/>
                <a:gd name="connsiteX55" fmla="*/ 1770594 w 1980800"/>
                <a:gd name="connsiteY55" fmla="*/ 64520 h 45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980800" h="453058">
                  <a:moveTo>
                    <a:pt x="1770594" y="64520"/>
                  </a:moveTo>
                  <a:cubicBezTo>
                    <a:pt x="1794979" y="46121"/>
                    <a:pt x="1828508" y="35125"/>
                    <a:pt x="1856394" y="22656"/>
                  </a:cubicBezTo>
                  <a:cubicBezTo>
                    <a:pt x="1873198" y="15142"/>
                    <a:pt x="1890277" y="4750"/>
                    <a:pt x="1907976" y="-36"/>
                  </a:cubicBezTo>
                  <a:lnTo>
                    <a:pt x="1913431" y="4920"/>
                  </a:lnTo>
                  <a:cubicBezTo>
                    <a:pt x="1907130" y="12805"/>
                    <a:pt x="1899001" y="20890"/>
                    <a:pt x="1897181" y="31076"/>
                  </a:cubicBezTo>
                  <a:cubicBezTo>
                    <a:pt x="1906234" y="55010"/>
                    <a:pt x="1933219" y="87426"/>
                    <a:pt x="1956684" y="98653"/>
                  </a:cubicBezTo>
                  <a:cubicBezTo>
                    <a:pt x="1960252" y="100358"/>
                    <a:pt x="1960946" y="100382"/>
                    <a:pt x="1964295" y="101186"/>
                  </a:cubicBezTo>
                  <a:cubicBezTo>
                    <a:pt x="1970560" y="108029"/>
                    <a:pt x="1976295" y="114239"/>
                    <a:pt x="1980789" y="122465"/>
                  </a:cubicBezTo>
                  <a:cubicBezTo>
                    <a:pt x="1959984" y="156287"/>
                    <a:pt x="1939746" y="190322"/>
                    <a:pt x="1918631" y="224040"/>
                  </a:cubicBezTo>
                  <a:cubicBezTo>
                    <a:pt x="1906697" y="243091"/>
                    <a:pt x="1895695" y="266495"/>
                    <a:pt x="1878635" y="281455"/>
                  </a:cubicBezTo>
                  <a:cubicBezTo>
                    <a:pt x="1867238" y="291452"/>
                    <a:pt x="1858050" y="295057"/>
                    <a:pt x="1843571" y="299020"/>
                  </a:cubicBezTo>
                  <a:lnTo>
                    <a:pt x="1823735" y="270970"/>
                  </a:lnTo>
                  <a:cubicBezTo>
                    <a:pt x="1768256" y="289954"/>
                    <a:pt x="1724370" y="321822"/>
                    <a:pt x="1673787" y="350073"/>
                  </a:cubicBezTo>
                  <a:cubicBezTo>
                    <a:pt x="1631526" y="373666"/>
                    <a:pt x="1585649" y="390714"/>
                    <a:pt x="1539175" y="403932"/>
                  </a:cubicBezTo>
                  <a:cubicBezTo>
                    <a:pt x="1462520" y="425741"/>
                    <a:pt x="1378097" y="444524"/>
                    <a:pt x="1298642" y="451240"/>
                  </a:cubicBezTo>
                  <a:cubicBezTo>
                    <a:pt x="1260412" y="454473"/>
                    <a:pt x="1220337" y="452348"/>
                    <a:pt x="1181906" y="452214"/>
                  </a:cubicBezTo>
                  <a:cubicBezTo>
                    <a:pt x="1112077" y="451976"/>
                    <a:pt x="1042241" y="451550"/>
                    <a:pt x="972412" y="451648"/>
                  </a:cubicBezTo>
                  <a:cubicBezTo>
                    <a:pt x="902820" y="451745"/>
                    <a:pt x="833228" y="452001"/>
                    <a:pt x="763636" y="452147"/>
                  </a:cubicBezTo>
                  <a:cubicBezTo>
                    <a:pt x="723872" y="452226"/>
                    <a:pt x="682500" y="454589"/>
                    <a:pt x="643028" y="450028"/>
                  </a:cubicBezTo>
                  <a:cubicBezTo>
                    <a:pt x="536893" y="437760"/>
                    <a:pt x="427774" y="412900"/>
                    <a:pt x="331277" y="365678"/>
                  </a:cubicBezTo>
                  <a:cubicBezTo>
                    <a:pt x="313621" y="357038"/>
                    <a:pt x="296086" y="347960"/>
                    <a:pt x="279178" y="337926"/>
                  </a:cubicBezTo>
                  <a:cubicBezTo>
                    <a:pt x="255859" y="324087"/>
                    <a:pt x="190803" y="275592"/>
                    <a:pt x="162856" y="283702"/>
                  </a:cubicBezTo>
                  <a:cubicBezTo>
                    <a:pt x="151897" y="286886"/>
                    <a:pt x="141394" y="295598"/>
                    <a:pt x="133278" y="303404"/>
                  </a:cubicBezTo>
                  <a:cubicBezTo>
                    <a:pt x="112516" y="289200"/>
                    <a:pt x="94178" y="268480"/>
                    <a:pt x="76545" y="250641"/>
                  </a:cubicBezTo>
                  <a:cubicBezTo>
                    <a:pt x="50797" y="224594"/>
                    <a:pt x="17042" y="193756"/>
                    <a:pt x="-12" y="161243"/>
                  </a:cubicBezTo>
                  <a:cubicBezTo>
                    <a:pt x="31131" y="154412"/>
                    <a:pt x="65975" y="139604"/>
                    <a:pt x="91273" y="120024"/>
                  </a:cubicBezTo>
                  <a:cubicBezTo>
                    <a:pt x="94068" y="125765"/>
                    <a:pt x="95998" y="129077"/>
                    <a:pt x="101088" y="133321"/>
                  </a:cubicBezTo>
                  <a:lnTo>
                    <a:pt x="105770" y="136974"/>
                  </a:lnTo>
                  <a:cubicBezTo>
                    <a:pt x="109503" y="139933"/>
                    <a:pt x="112200" y="141766"/>
                    <a:pt x="116529" y="143927"/>
                  </a:cubicBezTo>
                  <a:lnTo>
                    <a:pt x="120992" y="146107"/>
                  </a:lnTo>
                  <a:cubicBezTo>
                    <a:pt x="138015" y="155958"/>
                    <a:pt x="155361" y="164232"/>
                    <a:pt x="172744" y="173383"/>
                  </a:cubicBezTo>
                  <a:cubicBezTo>
                    <a:pt x="178291" y="176300"/>
                    <a:pt x="182814" y="178955"/>
                    <a:pt x="188818" y="180927"/>
                  </a:cubicBezTo>
                  <a:cubicBezTo>
                    <a:pt x="217641" y="190407"/>
                    <a:pt x="255487" y="201805"/>
                    <a:pt x="282325" y="215699"/>
                  </a:cubicBezTo>
                  <a:cubicBezTo>
                    <a:pt x="290545" y="219955"/>
                    <a:pt x="297370" y="225995"/>
                    <a:pt x="305918" y="229983"/>
                  </a:cubicBezTo>
                  <a:cubicBezTo>
                    <a:pt x="343789" y="247651"/>
                    <a:pt x="383669" y="262818"/>
                    <a:pt x="422289" y="278946"/>
                  </a:cubicBezTo>
                  <a:cubicBezTo>
                    <a:pt x="499735" y="311295"/>
                    <a:pt x="583982" y="345196"/>
                    <a:pt x="668022" y="355090"/>
                  </a:cubicBezTo>
                  <a:cubicBezTo>
                    <a:pt x="727166" y="362055"/>
                    <a:pt x="785269" y="359498"/>
                    <a:pt x="844084" y="350712"/>
                  </a:cubicBezTo>
                  <a:cubicBezTo>
                    <a:pt x="869735" y="346876"/>
                    <a:pt x="895362" y="343893"/>
                    <a:pt x="919764" y="334486"/>
                  </a:cubicBezTo>
                  <a:cubicBezTo>
                    <a:pt x="940307" y="326565"/>
                    <a:pt x="969173" y="301663"/>
                    <a:pt x="988528" y="299690"/>
                  </a:cubicBezTo>
                  <a:cubicBezTo>
                    <a:pt x="1002794" y="298229"/>
                    <a:pt x="1042765" y="319843"/>
                    <a:pt x="1057810" y="325189"/>
                  </a:cubicBezTo>
                  <a:cubicBezTo>
                    <a:pt x="1087577" y="335771"/>
                    <a:pt x="1118415" y="343917"/>
                    <a:pt x="1149485" y="349586"/>
                  </a:cubicBezTo>
                  <a:cubicBezTo>
                    <a:pt x="1188944" y="356789"/>
                    <a:pt x="1229281" y="354590"/>
                    <a:pt x="1269003" y="351309"/>
                  </a:cubicBezTo>
                  <a:cubicBezTo>
                    <a:pt x="1359850" y="343814"/>
                    <a:pt x="1450971" y="323758"/>
                    <a:pt x="1535510" y="289327"/>
                  </a:cubicBezTo>
                  <a:cubicBezTo>
                    <a:pt x="1589594" y="267299"/>
                    <a:pt x="1641255" y="237039"/>
                    <a:pt x="1693172" y="211041"/>
                  </a:cubicBezTo>
                  <a:lnTo>
                    <a:pt x="1707054" y="204009"/>
                  </a:lnTo>
                  <a:cubicBezTo>
                    <a:pt x="1732718" y="190918"/>
                    <a:pt x="1761918" y="184300"/>
                    <a:pt x="1787545" y="171465"/>
                  </a:cubicBezTo>
                  <a:lnTo>
                    <a:pt x="1847109" y="141589"/>
                  </a:lnTo>
                  <a:lnTo>
                    <a:pt x="1868419" y="129412"/>
                  </a:lnTo>
                  <a:cubicBezTo>
                    <a:pt x="1874635" y="126179"/>
                    <a:pt x="1878696" y="124072"/>
                    <a:pt x="1883914" y="119317"/>
                  </a:cubicBezTo>
                  <a:lnTo>
                    <a:pt x="1889728" y="114191"/>
                  </a:lnTo>
                  <a:cubicBezTo>
                    <a:pt x="1902965" y="107298"/>
                    <a:pt x="1914643" y="93380"/>
                    <a:pt x="1922783" y="80680"/>
                  </a:cubicBezTo>
                  <a:cubicBezTo>
                    <a:pt x="1919818" y="76076"/>
                    <a:pt x="1917011" y="71553"/>
                    <a:pt x="1913370" y="67443"/>
                  </a:cubicBezTo>
                  <a:cubicBezTo>
                    <a:pt x="1905875" y="58992"/>
                    <a:pt x="1897790" y="48471"/>
                    <a:pt x="1893229" y="38048"/>
                  </a:cubicBezTo>
                  <a:cubicBezTo>
                    <a:pt x="1890441" y="31673"/>
                    <a:pt x="1891378" y="26090"/>
                    <a:pt x="1894307" y="19800"/>
                  </a:cubicBezTo>
                  <a:lnTo>
                    <a:pt x="1901126" y="9127"/>
                  </a:lnTo>
                  <a:cubicBezTo>
                    <a:pt x="1856351" y="17797"/>
                    <a:pt x="1815223" y="55570"/>
                    <a:pt x="1770594" y="64520"/>
                  </a:cubicBezTo>
                  <a:close/>
                </a:path>
              </a:pathLst>
            </a:custGeom>
            <a:gradFill>
              <a:gsLst>
                <a:gs pos="0">
                  <a:srgbClr val="F8AF9B"/>
                </a:gs>
                <a:gs pos="50000">
                  <a:srgbClr val="FABEA4"/>
                </a:gs>
                <a:gs pos="100000">
                  <a:srgbClr val="FDCEAE"/>
                </a:gs>
              </a:gsLst>
              <a:lin ang="15818855" scaled="1"/>
            </a:gradFill>
            <a:ln w="6089" cap="flat">
              <a:noFill/>
              <a:prstDash val="solid"/>
              <a:miter/>
            </a:ln>
          </p:spPr>
          <p:txBody>
            <a:bodyPr rtlCol="0" anchor="ctr"/>
            <a:lstStyle/>
            <a:p>
              <a:endParaRPr lang="it-IT"/>
            </a:p>
          </p:txBody>
        </p:sp>
        <p:sp>
          <p:nvSpPr>
            <p:cNvPr id="32" name="Figura a mano libera: forma 31">
              <a:extLst>
                <a:ext uri="{FF2B5EF4-FFF2-40B4-BE49-F238E27FC236}">
                  <a16:creationId xmlns:a16="http://schemas.microsoft.com/office/drawing/2014/main" id="{500102CD-3FC1-084F-DF3E-8BE7601A569C}"/>
                </a:ext>
              </a:extLst>
            </p:cNvPr>
            <p:cNvSpPr/>
            <p:nvPr/>
          </p:nvSpPr>
          <p:spPr>
            <a:xfrm>
              <a:off x="7120892" y="2522584"/>
              <a:ext cx="457482" cy="1372385"/>
            </a:xfrm>
            <a:custGeom>
              <a:avLst/>
              <a:gdLst>
                <a:gd name="connsiteX0" fmla="*/ 1523 w 457482"/>
                <a:gd name="connsiteY0" fmla="*/ -7 h 1372385"/>
                <a:gd name="connsiteX1" fmla="*/ 149224 w 457482"/>
                <a:gd name="connsiteY1" fmla="*/ 128796 h 1372385"/>
                <a:gd name="connsiteX2" fmla="*/ 238427 w 457482"/>
                <a:gd name="connsiteY2" fmla="*/ 247376 h 1372385"/>
                <a:gd name="connsiteX3" fmla="*/ 440031 w 457482"/>
                <a:gd name="connsiteY3" fmla="*/ 768427 h 1372385"/>
                <a:gd name="connsiteX4" fmla="*/ 449456 w 457482"/>
                <a:gd name="connsiteY4" fmla="*/ 1150336 h 1372385"/>
                <a:gd name="connsiteX5" fmla="*/ 419793 w 457482"/>
                <a:gd name="connsiteY5" fmla="*/ 1328888 h 1372385"/>
                <a:gd name="connsiteX6" fmla="*/ 402142 w 457482"/>
                <a:gd name="connsiteY6" fmla="*/ 1372379 h 1372385"/>
                <a:gd name="connsiteX7" fmla="*/ 293127 w 457482"/>
                <a:gd name="connsiteY7" fmla="*/ 1358826 h 1372385"/>
                <a:gd name="connsiteX8" fmla="*/ 30553 w 457482"/>
                <a:gd name="connsiteY8" fmla="*/ 1340950 h 1372385"/>
                <a:gd name="connsiteX9" fmla="*/ 55437 w 457482"/>
                <a:gd name="connsiteY9" fmla="*/ 1253037 h 1372385"/>
                <a:gd name="connsiteX10" fmla="*/ 118806 w 457482"/>
                <a:gd name="connsiteY10" fmla="*/ 814821 h 1372385"/>
                <a:gd name="connsiteX11" fmla="*/ 123945 w 457482"/>
                <a:gd name="connsiteY11" fmla="*/ 458575 h 1372385"/>
                <a:gd name="connsiteX12" fmla="*/ 45019 w 457482"/>
                <a:gd name="connsiteY12" fmla="*/ 102847 h 1372385"/>
                <a:gd name="connsiteX13" fmla="*/ 5206 w 457482"/>
                <a:gd name="connsiteY13" fmla="*/ 22101 h 1372385"/>
                <a:gd name="connsiteX14" fmla="*/ 1523 w 457482"/>
                <a:gd name="connsiteY14" fmla="*/ -7 h 137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482" h="1372385">
                  <a:moveTo>
                    <a:pt x="1523" y="-7"/>
                  </a:moveTo>
                  <a:cubicBezTo>
                    <a:pt x="54530" y="38710"/>
                    <a:pt x="104949" y="80210"/>
                    <a:pt x="149224" y="128796"/>
                  </a:cubicBezTo>
                  <a:cubicBezTo>
                    <a:pt x="182876" y="165729"/>
                    <a:pt x="210676" y="206011"/>
                    <a:pt x="238427" y="247376"/>
                  </a:cubicBezTo>
                  <a:cubicBezTo>
                    <a:pt x="343692" y="404278"/>
                    <a:pt x="410964" y="581789"/>
                    <a:pt x="440031" y="768427"/>
                  </a:cubicBezTo>
                  <a:cubicBezTo>
                    <a:pt x="459977" y="896524"/>
                    <a:pt x="462333" y="1021521"/>
                    <a:pt x="449456" y="1150336"/>
                  </a:cubicBezTo>
                  <a:cubicBezTo>
                    <a:pt x="443459" y="1210381"/>
                    <a:pt x="437985" y="1271011"/>
                    <a:pt x="419793" y="1328888"/>
                  </a:cubicBezTo>
                  <a:cubicBezTo>
                    <a:pt x="415111" y="1343793"/>
                    <a:pt x="407871" y="1357852"/>
                    <a:pt x="402142" y="1372379"/>
                  </a:cubicBezTo>
                  <a:cubicBezTo>
                    <a:pt x="366682" y="1364500"/>
                    <a:pt x="329159" y="1362637"/>
                    <a:pt x="293127" y="1358826"/>
                  </a:cubicBezTo>
                  <a:cubicBezTo>
                    <a:pt x="205848" y="1349602"/>
                    <a:pt x="118319" y="1342301"/>
                    <a:pt x="30553" y="1340950"/>
                  </a:cubicBezTo>
                  <a:cubicBezTo>
                    <a:pt x="31868" y="1313758"/>
                    <a:pt x="48155" y="1279876"/>
                    <a:pt x="55437" y="1253037"/>
                  </a:cubicBezTo>
                  <a:cubicBezTo>
                    <a:pt x="93904" y="1111205"/>
                    <a:pt x="109832" y="961117"/>
                    <a:pt x="118806" y="814821"/>
                  </a:cubicBezTo>
                  <a:cubicBezTo>
                    <a:pt x="126064" y="696637"/>
                    <a:pt x="132706" y="576936"/>
                    <a:pt x="123945" y="458575"/>
                  </a:cubicBezTo>
                  <a:cubicBezTo>
                    <a:pt x="115293" y="341815"/>
                    <a:pt x="89112" y="211436"/>
                    <a:pt x="45019" y="102847"/>
                  </a:cubicBezTo>
                  <a:cubicBezTo>
                    <a:pt x="33512" y="74511"/>
                    <a:pt x="19246" y="49036"/>
                    <a:pt x="5206" y="22101"/>
                  </a:cubicBezTo>
                  <a:cubicBezTo>
                    <a:pt x="518" y="13102"/>
                    <a:pt x="-1777" y="9449"/>
                    <a:pt x="1523" y="-7"/>
                  </a:cubicBezTo>
                  <a:close/>
                </a:path>
              </a:pathLst>
            </a:custGeom>
            <a:solidFill>
              <a:srgbClr val="F8AD9D"/>
            </a:solidFill>
            <a:ln w="6089" cap="flat">
              <a:noFill/>
              <a:prstDash val="solid"/>
              <a:miter/>
            </a:ln>
          </p:spPr>
          <p:txBody>
            <a:bodyPr rtlCol="0" anchor="ctr"/>
            <a:lstStyle/>
            <a:p>
              <a:endParaRPr lang="it-IT"/>
            </a:p>
          </p:txBody>
        </p:sp>
        <p:sp>
          <p:nvSpPr>
            <p:cNvPr id="33" name="Figura a mano libera: forma 32">
              <a:extLst>
                <a:ext uri="{FF2B5EF4-FFF2-40B4-BE49-F238E27FC236}">
                  <a16:creationId xmlns:a16="http://schemas.microsoft.com/office/drawing/2014/main" id="{897F087E-E802-FCF1-18B6-B0C3F9424474}"/>
                </a:ext>
              </a:extLst>
            </p:cNvPr>
            <p:cNvSpPr/>
            <p:nvPr/>
          </p:nvSpPr>
          <p:spPr>
            <a:xfrm>
              <a:off x="5576995" y="3854533"/>
              <a:ext cx="1390197" cy="970517"/>
            </a:xfrm>
            <a:custGeom>
              <a:avLst/>
              <a:gdLst>
                <a:gd name="connsiteX0" fmla="*/ 1390186 w 1390197"/>
                <a:gd name="connsiteY0" fmla="*/ 815283 h 970517"/>
                <a:gd name="connsiteX1" fmla="*/ 1252494 w 1390197"/>
                <a:gd name="connsiteY1" fmla="*/ 897265 h 970517"/>
                <a:gd name="connsiteX2" fmla="*/ 955337 w 1390197"/>
                <a:gd name="connsiteY2" fmla="*/ 965712 h 970517"/>
                <a:gd name="connsiteX3" fmla="*/ 837621 w 1390197"/>
                <a:gd name="connsiteY3" fmla="*/ 960750 h 970517"/>
                <a:gd name="connsiteX4" fmla="*/ 773564 w 1390197"/>
                <a:gd name="connsiteY4" fmla="*/ 941511 h 970517"/>
                <a:gd name="connsiteX5" fmla="*/ 720843 w 1390197"/>
                <a:gd name="connsiteY5" fmla="*/ 915866 h 970517"/>
                <a:gd name="connsiteX6" fmla="*/ 696824 w 1390197"/>
                <a:gd name="connsiteY6" fmla="*/ 904553 h 970517"/>
                <a:gd name="connsiteX7" fmla="*/ 653321 w 1390197"/>
                <a:gd name="connsiteY7" fmla="*/ 926460 h 970517"/>
                <a:gd name="connsiteX8" fmla="*/ 529493 w 1390197"/>
                <a:gd name="connsiteY8" fmla="*/ 966468 h 970517"/>
                <a:gd name="connsiteX9" fmla="*/ 421689 w 1390197"/>
                <a:gd name="connsiteY9" fmla="*/ 969451 h 970517"/>
                <a:gd name="connsiteX10" fmla="*/ 96002 w 1390197"/>
                <a:gd name="connsiteY10" fmla="*/ 893783 h 970517"/>
                <a:gd name="connsiteX11" fmla="*/ 32041 w 1390197"/>
                <a:gd name="connsiteY11" fmla="*/ 864302 h 970517"/>
                <a:gd name="connsiteX12" fmla="*/ 52 w 1390197"/>
                <a:gd name="connsiteY12" fmla="*/ 802905 h 970517"/>
                <a:gd name="connsiteX13" fmla="*/ 22726 w 1390197"/>
                <a:gd name="connsiteY13" fmla="*/ 743219 h 970517"/>
                <a:gd name="connsiteX14" fmla="*/ 87386 w 1390197"/>
                <a:gd name="connsiteY14" fmla="*/ 716673 h 970517"/>
                <a:gd name="connsiteX15" fmla="*/ 185095 w 1390197"/>
                <a:gd name="connsiteY15" fmla="*/ 758690 h 970517"/>
                <a:gd name="connsiteX16" fmla="*/ 469898 w 1390197"/>
                <a:gd name="connsiteY16" fmla="*/ 810017 h 970517"/>
                <a:gd name="connsiteX17" fmla="*/ 613113 w 1390197"/>
                <a:gd name="connsiteY17" fmla="*/ 751360 h 970517"/>
                <a:gd name="connsiteX18" fmla="*/ 613630 w 1390197"/>
                <a:gd name="connsiteY18" fmla="*/ 627446 h 970517"/>
                <a:gd name="connsiteX19" fmla="*/ 605721 w 1390197"/>
                <a:gd name="connsiteY19" fmla="*/ 556332 h 970517"/>
                <a:gd name="connsiteX20" fmla="*/ 604236 w 1390197"/>
                <a:gd name="connsiteY20" fmla="*/ 553227 h 970517"/>
                <a:gd name="connsiteX21" fmla="*/ 485448 w 1390197"/>
                <a:gd name="connsiteY21" fmla="*/ 473668 h 970517"/>
                <a:gd name="connsiteX22" fmla="*/ 421348 w 1390197"/>
                <a:gd name="connsiteY22" fmla="*/ 439864 h 970517"/>
                <a:gd name="connsiteX23" fmla="*/ 359331 w 1390197"/>
                <a:gd name="connsiteY23" fmla="*/ 376574 h 970517"/>
                <a:gd name="connsiteX24" fmla="*/ 323061 w 1390197"/>
                <a:gd name="connsiteY24" fmla="*/ 213553 h 970517"/>
                <a:gd name="connsiteX25" fmla="*/ 434250 w 1390197"/>
                <a:gd name="connsiteY25" fmla="*/ 39032 h 970517"/>
                <a:gd name="connsiteX26" fmla="*/ 521225 w 1390197"/>
                <a:gd name="connsiteY26" fmla="*/ 3420 h 970517"/>
                <a:gd name="connsiteX27" fmla="*/ 594707 w 1390197"/>
                <a:gd name="connsiteY27" fmla="*/ 102 h 970517"/>
                <a:gd name="connsiteX28" fmla="*/ 716989 w 1390197"/>
                <a:gd name="connsiteY28" fmla="*/ 108 h 970517"/>
                <a:gd name="connsiteX29" fmla="*/ 817937 w 1390197"/>
                <a:gd name="connsiteY29" fmla="*/ 498 h 970517"/>
                <a:gd name="connsiteX30" fmla="*/ 888449 w 1390197"/>
                <a:gd name="connsiteY30" fmla="*/ 4327 h 970517"/>
                <a:gd name="connsiteX31" fmla="*/ 1055786 w 1390197"/>
                <a:gd name="connsiteY31" fmla="*/ 129325 h 970517"/>
                <a:gd name="connsiteX32" fmla="*/ 1083568 w 1390197"/>
                <a:gd name="connsiteY32" fmla="*/ 290160 h 970517"/>
                <a:gd name="connsiteX33" fmla="*/ 1082064 w 1390197"/>
                <a:gd name="connsiteY33" fmla="*/ 295986 h 970517"/>
                <a:gd name="connsiteX34" fmla="*/ 918666 w 1390197"/>
                <a:gd name="connsiteY34" fmla="*/ 473522 h 970517"/>
                <a:gd name="connsiteX35" fmla="*/ 811447 w 1390197"/>
                <a:gd name="connsiteY35" fmla="*/ 534048 h 970517"/>
                <a:gd name="connsiteX36" fmla="*/ 793126 w 1390197"/>
                <a:gd name="connsiteY36" fmla="*/ 563358 h 970517"/>
                <a:gd name="connsiteX37" fmla="*/ 787117 w 1390197"/>
                <a:gd name="connsiteY37" fmla="*/ 625503 h 970517"/>
                <a:gd name="connsiteX38" fmla="*/ 787427 w 1390197"/>
                <a:gd name="connsiteY38" fmla="*/ 748175 h 970517"/>
                <a:gd name="connsiteX39" fmla="*/ 856490 w 1390197"/>
                <a:gd name="connsiteY39" fmla="*/ 800732 h 970517"/>
                <a:gd name="connsiteX40" fmla="*/ 984075 w 1390197"/>
                <a:gd name="connsiteY40" fmla="*/ 803009 h 970517"/>
                <a:gd name="connsiteX41" fmla="*/ 1279369 w 1390197"/>
                <a:gd name="connsiteY41" fmla="*/ 706207 h 970517"/>
                <a:gd name="connsiteX42" fmla="*/ 1309099 w 1390197"/>
                <a:gd name="connsiteY42" fmla="*/ 698846 h 970517"/>
                <a:gd name="connsiteX43" fmla="*/ 1364706 w 1390197"/>
                <a:gd name="connsiteY43" fmla="*/ 729240 h 970517"/>
                <a:gd name="connsiteX44" fmla="*/ 1390186 w 1390197"/>
                <a:gd name="connsiteY44" fmla="*/ 815283 h 97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90197" h="970517">
                  <a:moveTo>
                    <a:pt x="1390186" y="815283"/>
                  </a:moveTo>
                  <a:cubicBezTo>
                    <a:pt x="1356017" y="858414"/>
                    <a:pt x="1302371" y="877959"/>
                    <a:pt x="1252494" y="897265"/>
                  </a:cubicBezTo>
                  <a:cubicBezTo>
                    <a:pt x="1155004" y="934996"/>
                    <a:pt x="1060200" y="960415"/>
                    <a:pt x="955337" y="965712"/>
                  </a:cubicBezTo>
                  <a:cubicBezTo>
                    <a:pt x="916066" y="967697"/>
                    <a:pt x="876399" y="968130"/>
                    <a:pt x="837621" y="960750"/>
                  </a:cubicBezTo>
                  <a:cubicBezTo>
                    <a:pt x="815666" y="956574"/>
                    <a:pt x="794180" y="950144"/>
                    <a:pt x="773564" y="941511"/>
                  </a:cubicBezTo>
                  <a:cubicBezTo>
                    <a:pt x="755590" y="933979"/>
                    <a:pt x="737788" y="925486"/>
                    <a:pt x="720843" y="915866"/>
                  </a:cubicBezTo>
                  <a:cubicBezTo>
                    <a:pt x="714980" y="912541"/>
                    <a:pt x="703278" y="903609"/>
                    <a:pt x="696824" y="904553"/>
                  </a:cubicBezTo>
                  <a:cubicBezTo>
                    <a:pt x="686096" y="906130"/>
                    <a:pt x="664263" y="921485"/>
                    <a:pt x="653321" y="926460"/>
                  </a:cubicBezTo>
                  <a:cubicBezTo>
                    <a:pt x="613490" y="944579"/>
                    <a:pt x="573026" y="960123"/>
                    <a:pt x="529493" y="966468"/>
                  </a:cubicBezTo>
                  <a:cubicBezTo>
                    <a:pt x="493637" y="971698"/>
                    <a:pt x="457776" y="970797"/>
                    <a:pt x="421689" y="969451"/>
                  </a:cubicBezTo>
                  <a:cubicBezTo>
                    <a:pt x="306616" y="965152"/>
                    <a:pt x="201814" y="938594"/>
                    <a:pt x="96002" y="893783"/>
                  </a:cubicBezTo>
                  <a:cubicBezTo>
                    <a:pt x="76494" y="885521"/>
                    <a:pt x="48340" y="877745"/>
                    <a:pt x="32041" y="864302"/>
                  </a:cubicBezTo>
                  <a:cubicBezTo>
                    <a:pt x="13605" y="849105"/>
                    <a:pt x="1020" y="826919"/>
                    <a:pt x="52" y="802905"/>
                  </a:cubicBezTo>
                  <a:cubicBezTo>
                    <a:pt x="-843" y="780816"/>
                    <a:pt x="7669" y="759281"/>
                    <a:pt x="22726" y="743219"/>
                  </a:cubicBezTo>
                  <a:cubicBezTo>
                    <a:pt x="38623" y="726251"/>
                    <a:pt x="63732" y="714147"/>
                    <a:pt x="87386" y="716673"/>
                  </a:cubicBezTo>
                  <a:cubicBezTo>
                    <a:pt x="121312" y="720296"/>
                    <a:pt x="153763" y="745435"/>
                    <a:pt x="185095" y="758690"/>
                  </a:cubicBezTo>
                  <a:cubicBezTo>
                    <a:pt x="273574" y="796104"/>
                    <a:pt x="374114" y="811569"/>
                    <a:pt x="469898" y="810017"/>
                  </a:cubicBezTo>
                  <a:cubicBezTo>
                    <a:pt x="530223" y="809042"/>
                    <a:pt x="571583" y="795112"/>
                    <a:pt x="613113" y="751360"/>
                  </a:cubicBezTo>
                  <a:cubicBezTo>
                    <a:pt x="614952" y="710080"/>
                    <a:pt x="614306" y="668745"/>
                    <a:pt x="613630" y="627446"/>
                  </a:cubicBezTo>
                  <a:cubicBezTo>
                    <a:pt x="613265" y="605022"/>
                    <a:pt x="615171" y="577185"/>
                    <a:pt x="605721" y="556332"/>
                  </a:cubicBezTo>
                  <a:lnTo>
                    <a:pt x="604236" y="553227"/>
                  </a:lnTo>
                  <a:cubicBezTo>
                    <a:pt x="584302" y="508378"/>
                    <a:pt x="526674" y="490588"/>
                    <a:pt x="485448" y="473668"/>
                  </a:cubicBezTo>
                  <a:cubicBezTo>
                    <a:pt x="463073" y="464493"/>
                    <a:pt x="441459" y="453338"/>
                    <a:pt x="421348" y="439864"/>
                  </a:cubicBezTo>
                  <a:cubicBezTo>
                    <a:pt x="396909" y="423492"/>
                    <a:pt x="376165" y="400557"/>
                    <a:pt x="359331" y="376574"/>
                  </a:cubicBezTo>
                  <a:cubicBezTo>
                    <a:pt x="325405" y="328262"/>
                    <a:pt x="312455" y="272076"/>
                    <a:pt x="323061" y="213553"/>
                  </a:cubicBezTo>
                  <a:cubicBezTo>
                    <a:pt x="334757" y="148997"/>
                    <a:pt x="379502" y="75520"/>
                    <a:pt x="434250" y="39032"/>
                  </a:cubicBezTo>
                  <a:cubicBezTo>
                    <a:pt x="460345" y="21637"/>
                    <a:pt x="490258" y="8790"/>
                    <a:pt x="521225" y="3420"/>
                  </a:cubicBezTo>
                  <a:cubicBezTo>
                    <a:pt x="545067" y="-720"/>
                    <a:pt x="570566" y="248"/>
                    <a:pt x="594707" y="102"/>
                  </a:cubicBezTo>
                  <a:cubicBezTo>
                    <a:pt x="635464" y="-142"/>
                    <a:pt x="676233" y="16"/>
                    <a:pt x="716989" y="108"/>
                  </a:cubicBezTo>
                  <a:cubicBezTo>
                    <a:pt x="750640" y="181"/>
                    <a:pt x="784286" y="297"/>
                    <a:pt x="817937" y="498"/>
                  </a:cubicBezTo>
                  <a:cubicBezTo>
                    <a:pt x="841488" y="638"/>
                    <a:pt x="865294" y="-574"/>
                    <a:pt x="888449" y="4327"/>
                  </a:cubicBezTo>
                  <a:cubicBezTo>
                    <a:pt x="952871" y="17953"/>
                    <a:pt x="1021172" y="74503"/>
                    <a:pt x="1055786" y="129325"/>
                  </a:cubicBezTo>
                  <a:cubicBezTo>
                    <a:pt x="1084664" y="175050"/>
                    <a:pt x="1096853" y="237463"/>
                    <a:pt x="1083568" y="290160"/>
                  </a:cubicBezTo>
                  <a:lnTo>
                    <a:pt x="1082064" y="295986"/>
                  </a:lnTo>
                  <a:cubicBezTo>
                    <a:pt x="1060413" y="383326"/>
                    <a:pt x="999558" y="439730"/>
                    <a:pt x="918666" y="473522"/>
                  </a:cubicBezTo>
                  <a:cubicBezTo>
                    <a:pt x="880460" y="489486"/>
                    <a:pt x="840672" y="503367"/>
                    <a:pt x="811447" y="534048"/>
                  </a:cubicBezTo>
                  <a:cubicBezTo>
                    <a:pt x="803270" y="542633"/>
                    <a:pt x="796609" y="551881"/>
                    <a:pt x="793126" y="563358"/>
                  </a:cubicBezTo>
                  <a:cubicBezTo>
                    <a:pt x="787288" y="582586"/>
                    <a:pt x="787702" y="605606"/>
                    <a:pt x="787117" y="625503"/>
                  </a:cubicBezTo>
                  <a:cubicBezTo>
                    <a:pt x="785905" y="666358"/>
                    <a:pt x="786855" y="707309"/>
                    <a:pt x="787427" y="748175"/>
                  </a:cubicBezTo>
                  <a:cubicBezTo>
                    <a:pt x="806052" y="772962"/>
                    <a:pt x="827131" y="789839"/>
                    <a:pt x="856490" y="800732"/>
                  </a:cubicBezTo>
                  <a:cubicBezTo>
                    <a:pt x="897326" y="815892"/>
                    <a:pt x="942125" y="809737"/>
                    <a:pt x="984075" y="803009"/>
                  </a:cubicBezTo>
                  <a:cubicBezTo>
                    <a:pt x="1089078" y="786174"/>
                    <a:pt x="1182951" y="749789"/>
                    <a:pt x="1279369" y="706207"/>
                  </a:cubicBezTo>
                  <a:lnTo>
                    <a:pt x="1309099" y="698846"/>
                  </a:lnTo>
                  <a:cubicBezTo>
                    <a:pt x="1333648" y="702024"/>
                    <a:pt x="1348967" y="709714"/>
                    <a:pt x="1364706" y="729240"/>
                  </a:cubicBezTo>
                  <a:cubicBezTo>
                    <a:pt x="1385516" y="755062"/>
                    <a:pt x="1389979" y="783446"/>
                    <a:pt x="1390186" y="815283"/>
                  </a:cubicBezTo>
                  <a:close/>
                </a:path>
              </a:pathLst>
            </a:custGeom>
            <a:solidFill>
              <a:srgbClr val="494E62"/>
            </a:solidFill>
            <a:ln w="6089" cap="flat">
              <a:noFill/>
              <a:prstDash val="solid"/>
              <a:miter/>
            </a:ln>
          </p:spPr>
          <p:txBody>
            <a:bodyPr rtlCol="0" anchor="ctr"/>
            <a:lstStyle/>
            <a:p>
              <a:endParaRPr lang="it-IT"/>
            </a:p>
          </p:txBody>
        </p:sp>
        <p:sp>
          <p:nvSpPr>
            <p:cNvPr id="34" name="Figura a mano libera: forma 33">
              <a:extLst>
                <a:ext uri="{FF2B5EF4-FFF2-40B4-BE49-F238E27FC236}">
                  <a16:creationId xmlns:a16="http://schemas.microsoft.com/office/drawing/2014/main" id="{B657389A-8481-6C06-418E-DE150CA6B497}"/>
                </a:ext>
              </a:extLst>
            </p:cNvPr>
            <p:cNvSpPr/>
            <p:nvPr/>
          </p:nvSpPr>
          <p:spPr>
            <a:xfrm>
              <a:off x="6064466" y="4017790"/>
              <a:ext cx="431043" cy="251643"/>
            </a:xfrm>
            <a:custGeom>
              <a:avLst/>
              <a:gdLst>
                <a:gd name="connsiteX0" fmla="*/ 81410 w 431043"/>
                <a:gd name="connsiteY0" fmla="*/ 2854 h 251643"/>
                <a:gd name="connsiteX1" fmla="*/ 249655 w 431043"/>
                <a:gd name="connsiteY1" fmla="*/ 1886 h 251643"/>
                <a:gd name="connsiteX2" fmla="*/ 370159 w 431043"/>
                <a:gd name="connsiteY2" fmla="*/ 6501 h 251643"/>
                <a:gd name="connsiteX3" fmla="*/ 427738 w 431043"/>
                <a:gd name="connsiteY3" fmla="*/ 62631 h 251643"/>
                <a:gd name="connsiteX4" fmla="*/ 425644 w 431043"/>
                <a:gd name="connsiteY4" fmla="*/ 105361 h 251643"/>
                <a:gd name="connsiteX5" fmla="*/ 285638 w 431043"/>
                <a:gd name="connsiteY5" fmla="*/ 190618 h 251643"/>
                <a:gd name="connsiteX6" fmla="*/ 215443 w 431043"/>
                <a:gd name="connsiteY6" fmla="*/ 251619 h 251643"/>
                <a:gd name="connsiteX7" fmla="*/ 98111 w 431043"/>
                <a:gd name="connsiteY7" fmla="*/ 172274 h 251643"/>
                <a:gd name="connsiteX8" fmla="*/ 38870 w 431043"/>
                <a:gd name="connsiteY8" fmla="*/ 148054 h 251643"/>
                <a:gd name="connsiteX9" fmla="*/ 1194 w 431043"/>
                <a:gd name="connsiteY9" fmla="*/ 100764 h 251643"/>
                <a:gd name="connsiteX10" fmla="*/ 13164 w 431043"/>
                <a:gd name="connsiteY10" fmla="*/ 46381 h 251643"/>
                <a:gd name="connsiteX11" fmla="*/ 81410 w 431043"/>
                <a:gd name="connsiteY11" fmla="*/ 2854 h 2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1043" h="251643">
                  <a:moveTo>
                    <a:pt x="81410" y="2854"/>
                  </a:moveTo>
                  <a:cubicBezTo>
                    <a:pt x="136712" y="-1079"/>
                    <a:pt x="194139" y="1862"/>
                    <a:pt x="249655" y="1886"/>
                  </a:cubicBezTo>
                  <a:cubicBezTo>
                    <a:pt x="284402" y="1898"/>
                    <a:pt x="337853" y="-4677"/>
                    <a:pt x="370159" y="6501"/>
                  </a:cubicBezTo>
                  <a:cubicBezTo>
                    <a:pt x="394994" y="15098"/>
                    <a:pt x="417655" y="38655"/>
                    <a:pt x="427738" y="62631"/>
                  </a:cubicBezTo>
                  <a:cubicBezTo>
                    <a:pt x="433352" y="75990"/>
                    <a:pt x="431215" y="92362"/>
                    <a:pt x="425644" y="105361"/>
                  </a:cubicBezTo>
                  <a:cubicBezTo>
                    <a:pt x="404316" y="155134"/>
                    <a:pt x="330693" y="170764"/>
                    <a:pt x="285638" y="190618"/>
                  </a:cubicBezTo>
                  <a:cubicBezTo>
                    <a:pt x="255780" y="205870"/>
                    <a:pt x="237399" y="227302"/>
                    <a:pt x="215443" y="251619"/>
                  </a:cubicBezTo>
                  <a:cubicBezTo>
                    <a:pt x="179947" y="216860"/>
                    <a:pt x="144853" y="189589"/>
                    <a:pt x="98111" y="172274"/>
                  </a:cubicBezTo>
                  <a:cubicBezTo>
                    <a:pt x="78366" y="164955"/>
                    <a:pt x="57080" y="158806"/>
                    <a:pt x="38870" y="148054"/>
                  </a:cubicBezTo>
                  <a:cubicBezTo>
                    <a:pt x="21779" y="137959"/>
                    <a:pt x="5090" y="120960"/>
                    <a:pt x="1194" y="100764"/>
                  </a:cubicBezTo>
                  <a:cubicBezTo>
                    <a:pt x="-2484" y="81670"/>
                    <a:pt x="2460" y="62333"/>
                    <a:pt x="13164" y="46381"/>
                  </a:cubicBezTo>
                  <a:cubicBezTo>
                    <a:pt x="29621" y="21838"/>
                    <a:pt x="52983" y="8492"/>
                    <a:pt x="81410" y="2854"/>
                  </a:cubicBezTo>
                  <a:close/>
                </a:path>
              </a:pathLst>
            </a:custGeom>
            <a:solidFill>
              <a:srgbClr val="FFDAB9"/>
            </a:solidFill>
            <a:ln w="6089" cap="flat">
              <a:noFill/>
              <a:prstDash val="solid"/>
              <a:miter/>
            </a:ln>
          </p:spPr>
          <p:txBody>
            <a:bodyPr rtlCol="0" anchor="ctr"/>
            <a:lstStyle/>
            <a:p>
              <a:endParaRPr lang="it-IT"/>
            </a:p>
          </p:txBody>
        </p:sp>
      </p:grpSp>
      <p:sp>
        <p:nvSpPr>
          <p:cNvPr id="35" name="Figura a mano libera: forma 34">
            <a:extLst>
              <a:ext uri="{FF2B5EF4-FFF2-40B4-BE49-F238E27FC236}">
                <a16:creationId xmlns:a16="http://schemas.microsoft.com/office/drawing/2014/main" id="{13CD8F28-9260-B7FF-D6F9-02DE99F22131}"/>
              </a:ext>
            </a:extLst>
          </p:cNvPr>
          <p:cNvSpPr/>
          <p:nvPr/>
        </p:nvSpPr>
        <p:spPr>
          <a:xfrm>
            <a:off x="11225721" y="755011"/>
            <a:ext cx="801550" cy="79084"/>
          </a:xfrm>
          <a:custGeom>
            <a:avLst/>
            <a:gdLst>
              <a:gd name="connsiteX0" fmla="*/ 112223 w 3303292"/>
              <a:gd name="connsiteY0" fmla="*/ 317845 h 489935"/>
              <a:gd name="connsiteX1" fmla="*/ 112223 w 3303292"/>
              <a:gd name="connsiteY1" fmla="*/ 317845 h 489935"/>
              <a:gd name="connsiteX2" fmla="*/ 76699 w 3303292"/>
              <a:gd name="connsiteY2" fmla="*/ 317845 h 489935"/>
              <a:gd name="connsiteX3" fmla="*/ 76699 w 3303292"/>
              <a:gd name="connsiteY3" fmla="*/ 321617 h 489935"/>
              <a:gd name="connsiteX4" fmla="*/ 84174 w 3303292"/>
              <a:gd name="connsiteY4" fmla="*/ 483877 h 489935"/>
              <a:gd name="connsiteX5" fmla="*/ 507 w 3303292"/>
              <a:gd name="connsiteY5" fmla="*/ 483877 h 489935"/>
              <a:gd name="connsiteX6" fmla="*/ 8050 w 3303292"/>
              <a:gd name="connsiteY6" fmla="*/ 332178 h 489935"/>
              <a:gd name="connsiteX7" fmla="*/ 507 w 3303292"/>
              <a:gd name="connsiteY7" fmla="*/ 53263 h 489935"/>
              <a:gd name="connsiteX8" fmla="*/ 135952 w 3303292"/>
              <a:gd name="connsiteY8" fmla="*/ 53263 h 489935"/>
              <a:gd name="connsiteX9" fmla="*/ 231415 w 3303292"/>
              <a:gd name="connsiteY9" fmla="*/ 85701 h 489935"/>
              <a:gd name="connsiteX10" fmla="*/ 267009 w 3303292"/>
              <a:gd name="connsiteY10" fmla="*/ 171838 h 489935"/>
              <a:gd name="connsiteX11" fmla="*/ 267009 w 3303292"/>
              <a:gd name="connsiteY11" fmla="*/ 171838 h 489935"/>
              <a:gd name="connsiteX12" fmla="*/ 246092 w 3303292"/>
              <a:gd name="connsiteY12" fmla="*/ 245767 h 489935"/>
              <a:gd name="connsiteX13" fmla="*/ 189650 w 3303292"/>
              <a:gd name="connsiteY13" fmla="*/ 298505 h 489935"/>
              <a:gd name="connsiteX14" fmla="*/ 189650 w 3303292"/>
              <a:gd name="connsiteY14" fmla="*/ 298505 h 489935"/>
              <a:gd name="connsiteX15" fmla="*/ 298212 w 3303292"/>
              <a:gd name="connsiteY15" fmla="*/ 452056 h 489935"/>
              <a:gd name="connsiteX16" fmla="*/ 222706 w 3303292"/>
              <a:gd name="connsiteY16" fmla="*/ 490735 h 489935"/>
              <a:gd name="connsiteX17" fmla="*/ 125322 w 3303292"/>
              <a:gd name="connsiteY17" fmla="*/ 317227 h 489935"/>
              <a:gd name="connsiteX18" fmla="*/ 112223 w 3303292"/>
              <a:gd name="connsiteY18" fmla="*/ 317845 h 489935"/>
              <a:gd name="connsiteX19" fmla="*/ 113458 w 3303292"/>
              <a:gd name="connsiteY19" fmla="*/ 116288 h 489935"/>
              <a:gd name="connsiteX20" fmla="*/ 113458 w 3303292"/>
              <a:gd name="connsiteY20" fmla="*/ 116288 h 489935"/>
              <a:gd name="connsiteX21" fmla="*/ 82940 w 3303292"/>
              <a:gd name="connsiteY21" fmla="*/ 116288 h 489935"/>
              <a:gd name="connsiteX22" fmla="*/ 78551 w 3303292"/>
              <a:gd name="connsiteY22" fmla="*/ 257289 h 489935"/>
              <a:gd name="connsiteX23" fmla="*/ 121002 w 3303292"/>
              <a:gd name="connsiteY23" fmla="*/ 257289 h 489935"/>
              <a:gd name="connsiteX24" fmla="*/ 169351 w 3303292"/>
              <a:gd name="connsiteY24" fmla="*/ 236715 h 489935"/>
              <a:gd name="connsiteX25" fmla="*/ 186496 w 3303292"/>
              <a:gd name="connsiteY25" fmla="*/ 178079 h 489935"/>
              <a:gd name="connsiteX26" fmla="*/ 186496 w 3303292"/>
              <a:gd name="connsiteY26" fmla="*/ 178079 h 489935"/>
              <a:gd name="connsiteX27" fmla="*/ 113458 w 3303292"/>
              <a:gd name="connsiteY27" fmla="*/ 116288 h 489935"/>
              <a:gd name="connsiteX28" fmla="*/ 410547 w 3303292"/>
              <a:gd name="connsiteY28" fmla="*/ 483877 h 489935"/>
              <a:gd name="connsiteX29" fmla="*/ 350333 w 3303292"/>
              <a:gd name="connsiteY29" fmla="*/ 460422 h 489935"/>
              <a:gd name="connsiteX30" fmla="*/ 326947 w 3303292"/>
              <a:gd name="connsiteY30" fmla="*/ 397397 h 489935"/>
              <a:gd name="connsiteX31" fmla="*/ 363089 w 3303292"/>
              <a:gd name="connsiteY31" fmla="*/ 328749 h 489935"/>
              <a:gd name="connsiteX32" fmla="*/ 451146 w 3303292"/>
              <a:gd name="connsiteY32" fmla="*/ 299740 h 489935"/>
              <a:gd name="connsiteX33" fmla="*/ 451146 w 3303292"/>
              <a:gd name="connsiteY33" fmla="*/ 299740 h 489935"/>
              <a:gd name="connsiteX34" fmla="*/ 493528 w 3303292"/>
              <a:gd name="connsiteY34" fmla="*/ 299740 h 489935"/>
              <a:gd name="connsiteX35" fmla="*/ 493528 w 3303292"/>
              <a:gd name="connsiteY35" fmla="*/ 289110 h 489935"/>
              <a:gd name="connsiteX36" fmla="*/ 481047 w 3303292"/>
              <a:gd name="connsiteY36" fmla="*/ 247344 h 489935"/>
              <a:gd name="connsiteX37" fmla="*/ 434275 w 3303292"/>
              <a:gd name="connsiteY37" fmla="*/ 236097 h 489935"/>
              <a:gd name="connsiteX38" fmla="*/ 434275 w 3303292"/>
              <a:gd name="connsiteY38" fmla="*/ 236097 h 489935"/>
              <a:gd name="connsiteX39" fmla="*/ 400260 w 3303292"/>
              <a:gd name="connsiteY39" fmla="*/ 241995 h 489935"/>
              <a:gd name="connsiteX40" fmla="*/ 356231 w 3303292"/>
              <a:gd name="connsiteY40" fmla="*/ 260443 h 489935"/>
              <a:gd name="connsiteX41" fmla="*/ 356231 w 3303292"/>
              <a:gd name="connsiteY41" fmla="*/ 260443 h 489935"/>
              <a:gd name="connsiteX42" fmla="*/ 338126 w 3303292"/>
              <a:gd name="connsiteY42" fmla="*/ 211134 h 489935"/>
              <a:gd name="connsiteX43" fmla="*/ 403346 w 3303292"/>
              <a:gd name="connsiteY43" fmla="*/ 177461 h 489935"/>
              <a:gd name="connsiteX44" fmla="*/ 466713 w 3303292"/>
              <a:gd name="connsiteY44" fmla="*/ 162442 h 489935"/>
              <a:gd name="connsiteX45" fmla="*/ 466713 w 3303292"/>
              <a:gd name="connsiteY45" fmla="*/ 162442 h 489935"/>
              <a:gd name="connsiteX46" fmla="*/ 564714 w 3303292"/>
              <a:gd name="connsiteY46" fmla="*/ 257289 h 489935"/>
              <a:gd name="connsiteX47" fmla="*/ 564714 w 3303292"/>
              <a:gd name="connsiteY47" fmla="*/ 257289 h 489935"/>
              <a:gd name="connsiteX48" fmla="*/ 564714 w 3303292"/>
              <a:gd name="connsiteY48" fmla="*/ 379635 h 489935"/>
              <a:gd name="connsiteX49" fmla="*/ 586523 w 3303292"/>
              <a:gd name="connsiteY49" fmla="*/ 457611 h 489935"/>
              <a:gd name="connsiteX50" fmla="*/ 586523 w 3303292"/>
              <a:gd name="connsiteY50" fmla="*/ 457611 h 489935"/>
              <a:gd name="connsiteX51" fmla="*/ 520412 w 3303292"/>
              <a:gd name="connsiteY51" fmla="*/ 485729 h 489935"/>
              <a:gd name="connsiteX52" fmla="*/ 497300 w 3303292"/>
              <a:gd name="connsiteY52" fmla="*/ 432030 h 489935"/>
              <a:gd name="connsiteX53" fmla="*/ 497300 w 3303292"/>
              <a:gd name="connsiteY53" fmla="*/ 432030 h 489935"/>
              <a:gd name="connsiteX54" fmla="*/ 410547 w 3303292"/>
              <a:gd name="connsiteY54" fmla="*/ 483877 h 489935"/>
              <a:gd name="connsiteX55" fmla="*/ 410547 w 3303292"/>
              <a:gd name="connsiteY55" fmla="*/ 483877 h 489935"/>
              <a:gd name="connsiteX56" fmla="*/ 436744 w 3303292"/>
              <a:gd name="connsiteY56" fmla="*/ 420166 h 489935"/>
              <a:gd name="connsiteX57" fmla="*/ 436744 w 3303292"/>
              <a:gd name="connsiteY57" fmla="*/ 420166 h 489935"/>
              <a:gd name="connsiteX58" fmla="*/ 493528 w 3303292"/>
              <a:gd name="connsiteY58" fmla="*/ 394586 h 489935"/>
              <a:gd name="connsiteX59" fmla="*/ 493528 w 3303292"/>
              <a:gd name="connsiteY59" fmla="*/ 394586 h 489935"/>
              <a:gd name="connsiteX60" fmla="*/ 493528 w 3303292"/>
              <a:gd name="connsiteY60" fmla="*/ 352820 h 489935"/>
              <a:gd name="connsiteX61" fmla="*/ 439899 w 3303292"/>
              <a:gd name="connsiteY61" fmla="*/ 345277 h 489935"/>
              <a:gd name="connsiteX62" fmla="*/ 439899 w 3303292"/>
              <a:gd name="connsiteY62" fmla="*/ 345277 h 489935"/>
              <a:gd name="connsiteX63" fmla="*/ 400534 w 3303292"/>
              <a:gd name="connsiteY63" fmla="*/ 380252 h 489935"/>
              <a:gd name="connsiteX64" fmla="*/ 400534 w 3303292"/>
              <a:gd name="connsiteY64" fmla="*/ 380252 h 489935"/>
              <a:gd name="connsiteX65" fmla="*/ 410547 w 3303292"/>
              <a:gd name="connsiteY65" fmla="*/ 409262 h 489935"/>
              <a:gd name="connsiteX66" fmla="*/ 436744 w 3303292"/>
              <a:gd name="connsiteY66" fmla="*/ 420166 h 489935"/>
              <a:gd name="connsiteX67" fmla="*/ 628974 w 3303292"/>
              <a:gd name="connsiteY67" fmla="*/ 181782 h 489935"/>
              <a:gd name="connsiteX68" fmla="*/ 665184 w 3303292"/>
              <a:gd name="connsiteY68" fmla="*/ 181782 h 489935"/>
              <a:gd name="connsiteX69" fmla="*/ 665184 w 3303292"/>
              <a:gd name="connsiteY69" fmla="*/ 113751 h 489935"/>
              <a:gd name="connsiteX70" fmla="*/ 749400 w 3303292"/>
              <a:gd name="connsiteY70" fmla="*/ 97566 h 489935"/>
              <a:gd name="connsiteX71" fmla="*/ 741308 w 3303292"/>
              <a:gd name="connsiteY71" fmla="*/ 181782 h 489935"/>
              <a:gd name="connsiteX72" fmla="*/ 816814 w 3303292"/>
              <a:gd name="connsiteY72" fmla="*/ 181782 h 489935"/>
              <a:gd name="connsiteX73" fmla="*/ 809956 w 3303292"/>
              <a:gd name="connsiteY73" fmla="*/ 232943 h 489935"/>
              <a:gd name="connsiteX74" fmla="*/ 738839 w 3303292"/>
              <a:gd name="connsiteY74" fmla="*/ 232943 h 489935"/>
              <a:gd name="connsiteX75" fmla="*/ 735684 w 3303292"/>
              <a:gd name="connsiteY75" fmla="*/ 363382 h 489935"/>
              <a:gd name="connsiteX76" fmla="*/ 741308 w 3303292"/>
              <a:gd name="connsiteY76" fmla="*/ 402404 h 489935"/>
              <a:gd name="connsiteX77" fmla="*/ 761882 w 3303292"/>
              <a:gd name="connsiteY77" fmla="*/ 412074 h 489935"/>
              <a:gd name="connsiteX78" fmla="*/ 801864 w 3303292"/>
              <a:gd name="connsiteY78" fmla="*/ 405216 h 489935"/>
              <a:gd name="connsiteX79" fmla="*/ 801864 w 3303292"/>
              <a:gd name="connsiteY79" fmla="*/ 405216 h 489935"/>
              <a:gd name="connsiteX80" fmla="*/ 805567 w 3303292"/>
              <a:gd name="connsiteY80" fmla="*/ 449518 h 489935"/>
              <a:gd name="connsiteX81" fmla="*/ 733215 w 3303292"/>
              <a:gd name="connsiteY81" fmla="*/ 483877 h 489935"/>
              <a:gd name="connsiteX82" fmla="*/ 682055 w 3303292"/>
              <a:gd name="connsiteY82" fmla="*/ 461108 h 489935"/>
              <a:gd name="connsiteX83" fmla="*/ 662029 w 3303292"/>
              <a:gd name="connsiteY83" fmla="*/ 401444 h 489935"/>
              <a:gd name="connsiteX84" fmla="*/ 662029 w 3303292"/>
              <a:gd name="connsiteY84" fmla="*/ 401444 h 489935"/>
              <a:gd name="connsiteX85" fmla="*/ 665801 w 3303292"/>
              <a:gd name="connsiteY85" fmla="*/ 331561 h 489935"/>
              <a:gd name="connsiteX86" fmla="*/ 665184 w 3303292"/>
              <a:gd name="connsiteY86" fmla="*/ 232943 h 489935"/>
              <a:gd name="connsiteX87" fmla="*/ 622116 w 3303292"/>
              <a:gd name="connsiteY87" fmla="*/ 232943 h 489935"/>
              <a:gd name="connsiteX88" fmla="*/ 628974 w 3303292"/>
              <a:gd name="connsiteY88" fmla="*/ 181782 h 489935"/>
              <a:gd name="connsiteX89" fmla="*/ 924759 w 3303292"/>
              <a:gd name="connsiteY89" fmla="*/ 483877 h 489935"/>
              <a:gd name="connsiteX90" fmla="*/ 864546 w 3303292"/>
              <a:gd name="connsiteY90" fmla="*/ 460422 h 489935"/>
              <a:gd name="connsiteX91" fmla="*/ 841160 w 3303292"/>
              <a:gd name="connsiteY91" fmla="*/ 397397 h 489935"/>
              <a:gd name="connsiteX92" fmla="*/ 877371 w 3303292"/>
              <a:gd name="connsiteY92" fmla="*/ 328749 h 489935"/>
              <a:gd name="connsiteX93" fmla="*/ 965359 w 3303292"/>
              <a:gd name="connsiteY93" fmla="*/ 299740 h 489935"/>
              <a:gd name="connsiteX94" fmla="*/ 965359 w 3303292"/>
              <a:gd name="connsiteY94" fmla="*/ 299740 h 489935"/>
              <a:gd name="connsiteX95" fmla="*/ 1007810 w 3303292"/>
              <a:gd name="connsiteY95" fmla="*/ 299740 h 489935"/>
              <a:gd name="connsiteX96" fmla="*/ 1007810 w 3303292"/>
              <a:gd name="connsiteY96" fmla="*/ 289110 h 489935"/>
              <a:gd name="connsiteX97" fmla="*/ 995328 w 3303292"/>
              <a:gd name="connsiteY97" fmla="*/ 247344 h 489935"/>
              <a:gd name="connsiteX98" fmla="*/ 948488 w 3303292"/>
              <a:gd name="connsiteY98" fmla="*/ 236097 h 489935"/>
              <a:gd name="connsiteX99" fmla="*/ 948488 w 3303292"/>
              <a:gd name="connsiteY99" fmla="*/ 236097 h 489935"/>
              <a:gd name="connsiteX100" fmla="*/ 914472 w 3303292"/>
              <a:gd name="connsiteY100" fmla="*/ 241995 h 489935"/>
              <a:gd name="connsiteX101" fmla="*/ 870513 w 3303292"/>
              <a:gd name="connsiteY101" fmla="*/ 260443 h 489935"/>
              <a:gd name="connsiteX102" fmla="*/ 870513 w 3303292"/>
              <a:gd name="connsiteY102" fmla="*/ 260443 h 489935"/>
              <a:gd name="connsiteX103" fmla="*/ 852407 w 3303292"/>
              <a:gd name="connsiteY103" fmla="*/ 211134 h 489935"/>
              <a:gd name="connsiteX104" fmla="*/ 917627 w 3303292"/>
              <a:gd name="connsiteY104" fmla="*/ 177461 h 489935"/>
              <a:gd name="connsiteX105" fmla="*/ 980926 w 3303292"/>
              <a:gd name="connsiteY105" fmla="*/ 162442 h 489935"/>
              <a:gd name="connsiteX106" fmla="*/ 980926 w 3303292"/>
              <a:gd name="connsiteY106" fmla="*/ 162442 h 489935"/>
              <a:gd name="connsiteX107" fmla="*/ 1078927 w 3303292"/>
              <a:gd name="connsiteY107" fmla="*/ 257289 h 489935"/>
              <a:gd name="connsiteX108" fmla="*/ 1078927 w 3303292"/>
              <a:gd name="connsiteY108" fmla="*/ 257289 h 489935"/>
              <a:gd name="connsiteX109" fmla="*/ 1078927 w 3303292"/>
              <a:gd name="connsiteY109" fmla="*/ 379635 h 489935"/>
              <a:gd name="connsiteX110" fmla="*/ 1100804 w 3303292"/>
              <a:gd name="connsiteY110" fmla="*/ 457611 h 489935"/>
              <a:gd name="connsiteX111" fmla="*/ 1100804 w 3303292"/>
              <a:gd name="connsiteY111" fmla="*/ 457611 h 489935"/>
              <a:gd name="connsiteX112" fmla="*/ 1034624 w 3303292"/>
              <a:gd name="connsiteY112" fmla="*/ 485729 h 489935"/>
              <a:gd name="connsiteX113" fmla="*/ 1011513 w 3303292"/>
              <a:gd name="connsiteY113" fmla="*/ 432030 h 489935"/>
              <a:gd name="connsiteX114" fmla="*/ 1011513 w 3303292"/>
              <a:gd name="connsiteY114" fmla="*/ 432030 h 489935"/>
              <a:gd name="connsiteX115" fmla="*/ 924759 w 3303292"/>
              <a:gd name="connsiteY115" fmla="*/ 483877 h 489935"/>
              <a:gd name="connsiteX116" fmla="*/ 924759 w 3303292"/>
              <a:gd name="connsiteY116" fmla="*/ 483877 h 489935"/>
              <a:gd name="connsiteX117" fmla="*/ 951025 w 3303292"/>
              <a:gd name="connsiteY117" fmla="*/ 420166 h 489935"/>
              <a:gd name="connsiteX118" fmla="*/ 951025 w 3303292"/>
              <a:gd name="connsiteY118" fmla="*/ 420166 h 489935"/>
              <a:gd name="connsiteX119" fmla="*/ 1007810 w 3303292"/>
              <a:gd name="connsiteY119" fmla="*/ 394586 h 489935"/>
              <a:gd name="connsiteX120" fmla="*/ 1007810 w 3303292"/>
              <a:gd name="connsiteY120" fmla="*/ 394586 h 489935"/>
              <a:gd name="connsiteX121" fmla="*/ 1007810 w 3303292"/>
              <a:gd name="connsiteY121" fmla="*/ 352820 h 489935"/>
              <a:gd name="connsiteX122" fmla="*/ 954112 w 3303292"/>
              <a:gd name="connsiteY122" fmla="*/ 345277 h 489935"/>
              <a:gd name="connsiteX123" fmla="*/ 954112 w 3303292"/>
              <a:gd name="connsiteY123" fmla="*/ 345277 h 489935"/>
              <a:gd name="connsiteX124" fmla="*/ 914815 w 3303292"/>
              <a:gd name="connsiteY124" fmla="*/ 380252 h 489935"/>
              <a:gd name="connsiteX125" fmla="*/ 914815 w 3303292"/>
              <a:gd name="connsiteY125" fmla="*/ 380252 h 489935"/>
              <a:gd name="connsiteX126" fmla="*/ 924759 w 3303292"/>
              <a:gd name="connsiteY126" fmla="*/ 409262 h 489935"/>
              <a:gd name="connsiteX127" fmla="*/ 951025 w 3303292"/>
              <a:gd name="connsiteY127" fmla="*/ 420166 h 489935"/>
              <a:gd name="connsiteX128" fmla="*/ 1143255 w 3303292"/>
              <a:gd name="connsiteY128" fmla="*/ 181782 h 489935"/>
              <a:gd name="connsiteX129" fmla="*/ 1179397 w 3303292"/>
              <a:gd name="connsiteY129" fmla="*/ 181782 h 489935"/>
              <a:gd name="connsiteX130" fmla="*/ 1179397 w 3303292"/>
              <a:gd name="connsiteY130" fmla="*/ 113751 h 489935"/>
              <a:gd name="connsiteX131" fmla="*/ 1263682 w 3303292"/>
              <a:gd name="connsiteY131" fmla="*/ 97566 h 489935"/>
              <a:gd name="connsiteX132" fmla="*/ 1255521 w 3303292"/>
              <a:gd name="connsiteY132" fmla="*/ 181782 h 489935"/>
              <a:gd name="connsiteX133" fmla="*/ 1331096 w 3303292"/>
              <a:gd name="connsiteY133" fmla="*/ 181782 h 489935"/>
              <a:gd name="connsiteX134" fmla="*/ 1324169 w 3303292"/>
              <a:gd name="connsiteY134" fmla="*/ 232943 h 489935"/>
              <a:gd name="connsiteX135" fmla="*/ 1253052 w 3303292"/>
              <a:gd name="connsiteY135" fmla="*/ 232943 h 489935"/>
              <a:gd name="connsiteX136" fmla="*/ 1249966 w 3303292"/>
              <a:gd name="connsiteY136" fmla="*/ 363382 h 489935"/>
              <a:gd name="connsiteX137" fmla="*/ 1255521 w 3303292"/>
              <a:gd name="connsiteY137" fmla="*/ 402404 h 489935"/>
              <a:gd name="connsiteX138" fmla="*/ 1276163 w 3303292"/>
              <a:gd name="connsiteY138" fmla="*/ 412074 h 489935"/>
              <a:gd name="connsiteX139" fmla="*/ 1316077 w 3303292"/>
              <a:gd name="connsiteY139" fmla="*/ 405216 h 489935"/>
              <a:gd name="connsiteX140" fmla="*/ 1316077 w 3303292"/>
              <a:gd name="connsiteY140" fmla="*/ 405216 h 489935"/>
              <a:gd name="connsiteX141" fmla="*/ 1319849 w 3303292"/>
              <a:gd name="connsiteY141" fmla="*/ 449518 h 489935"/>
              <a:gd name="connsiteX142" fmla="*/ 1247428 w 3303292"/>
              <a:gd name="connsiteY142" fmla="*/ 483877 h 489935"/>
              <a:gd name="connsiteX143" fmla="*/ 1196268 w 3303292"/>
              <a:gd name="connsiteY143" fmla="*/ 461108 h 489935"/>
              <a:gd name="connsiteX144" fmla="*/ 1176311 w 3303292"/>
              <a:gd name="connsiteY144" fmla="*/ 401444 h 489935"/>
              <a:gd name="connsiteX145" fmla="*/ 1176311 w 3303292"/>
              <a:gd name="connsiteY145" fmla="*/ 401444 h 489935"/>
              <a:gd name="connsiteX146" fmla="*/ 1180014 w 3303292"/>
              <a:gd name="connsiteY146" fmla="*/ 331561 h 489935"/>
              <a:gd name="connsiteX147" fmla="*/ 1179397 w 3303292"/>
              <a:gd name="connsiteY147" fmla="*/ 232943 h 489935"/>
              <a:gd name="connsiteX148" fmla="*/ 1136329 w 3303292"/>
              <a:gd name="connsiteY148" fmla="*/ 232943 h 489935"/>
              <a:gd name="connsiteX149" fmla="*/ 1143255 w 3303292"/>
              <a:gd name="connsiteY149" fmla="*/ 181782 h 489935"/>
              <a:gd name="connsiteX150" fmla="*/ 1357911 w 3303292"/>
              <a:gd name="connsiteY150" fmla="*/ 353438 h 489935"/>
              <a:gd name="connsiteX151" fmla="*/ 1400979 w 3303292"/>
              <a:gd name="connsiteY151" fmla="*/ 217992 h 489935"/>
              <a:gd name="connsiteX152" fmla="*/ 1501723 w 3303292"/>
              <a:gd name="connsiteY152" fmla="*/ 162442 h 489935"/>
              <a:gd name="connsiteX153" fmla="*/ 1591631 w 3303292"/>
              <a:gd name="connsiteY153" fmla="*/ 199887 h 489935"/>
              <a:gd name="connsiteX154" fmla="*/ 1623727 w 3303292"/>
              <a:gd name="connsiteY154" fmla="*/ 299122 h 489935"/>
              <a:gd name="connsiteX155" fmla="*/ 1623727 w 3303292"/>
              <a:gd name="connsiteY155" fmla="*/ 299122 h 489935"/>
              <a:gd name="connsiteX156" fmla="*/ 1582236 w 3303292"/>
              <a:gd name="connsiteY156" fmla="*/ 436145 h 489935"/>
              <a:gd name="connsiteX157" fmla="*/ 1477720 w 3303292"/>
              <a:gd name="connsiteY157" fmla="*/ 490735 h 489935"/>
              <a:gd name="connsiteX158" fmla="*/ 1477720 w 3303292"/>
              <a:gd name="connsiteY158" fmla="*/ 490735 h 489935"/>
              <a:gd name="connsiteX159" fmla="*/ 1391926 w 3303292"/>
              <a:gd name="connsiteY159" fmla="*/ 451713 h 489935"/>
              <a:gd name="connsiteX160" fmla="*/ 1357911 w 3303292"/>
              <a:gd name="connsiteY160" fmla="*/ 353438 h 489935"/>
              <a:gd name="connsiteX161" fmla="*/ 1357911 w 3303292"/>
              <a:gd name="connsiteY161" fmla="*/ 353438 h 489935"/>
              <a:gd name="connsiteX162" fmla="*/ 1553844 w 3303292"/>
              <a:gd name="connsiteY162" fmla="*/ 331561 h 489935"/>
              <a:gd name="connsiteX163" fmla="*/ 1553844 w 3303292"/>
              <a:gd name="connsiteY163" fmla="*/ 331561 h 489935"/>
              <a:gd name="connsiteX164" fmla="*/ 1492053 w 3303292"/>
              <a:gd name="connsiteY164" fmla="*/ 241104 h 489935"/>
              <a:gd name="connsiteX165" fmla="*/ 1492053 w 3303292"/>
              <a:gd name="connsiteY165" fmla="*/ 241104 h 489935"/>
              <a:gd name="connsiteX166" fmla="*/ 1427794 w 3303292"/>
              <a:gd name="connsiteY166" fmla="*/ 325937 h 489935"/>
              <a:gd name="connsiteX167" fmla="*/ 1427794 w 3303292"/>
              <a:gd name="connsiteY167" fmla="*/ 325937 h 489935"/>
              <a:gd name="connsiteX168" fmla="*/ 1445899 w 3303292"/>
              <a:gd name="connsiteY168" fmla="*/ 395203 h 489935"/>
              <a:gd name="connsiteX169" fmla="*/ 1493630 w 3303292"/>
              <a:gd name="connsiteY169" fmla="*/ 420166 h 489935"/>
              <a:gd name="connsiteX170" fmla="*/ 1538550 w 3303292"/>
              <a:gd name="connsiteY170" fmla="*/ 397397 h 489935"/>
              <a:gd name="connsiteX171" fmla="*/ 1553844 w 3303292"/>
              <a:gd name="connsiteY171" fmla="*/ 331561 h 489935"/>
              <a:gd name="connsiteX172" fmla="*/ 1752314 w 3303292"/>
              <a:gd name="connsiteY172" fmla="*/ 483877 h 489935"/>
              <a:gd name="connsiteX173" fmla="*/ 1752314 w 3303292"/>
              <a:gd name="connsiteY173" fmla="*/ 483877 h 489935"/>
              <a:gd name="connsiteX174" fmla="*/ 1697725 w 3303292"/>
              <a:gd name="connsiteY174" fmla="*/ 461726 h 489935"/>
              <a:gd name="connsiteX175" fmla="*/ 1676808 w 3303292"/>
              <a:gd name="connsiteY175" fmla="*/ 403364 h 489935"/>
              <a:gd name="connsiteX176" fmla="*/ 1676808 w 3303292"/>
              <a:gd name="connsiteY176" fmla="*/ 403364 h 489935"/>
              <a:gd name="connsiteX177" fmla="*/ 1680580 w 3303292"/>
              <a:gd name="connsiteY177" fmla="*/ 331561 h 489935"/>
              <a:gd name="connsiteX178" fmla="*/ 1673653 w 3303292"/>
              <a:gd name="connsiteY178" fmla="*/ 181782 h 489935"/>
              <a:gd name="connsiteX179" fmla="*/ 1757321 w 3303292"/>
              <a:gd name="connsiteY179" fmla="*/ 166214 h 489935"/>
              <a:gd name="connsiteX180" fmla="*/ 1749228 w 3303292"/>
              <a:gd name="connsiteY180" fmla="*/ 355907 h 489935"/>
              <a:gd name="connsiteX181" fmla="*/ 1758898 w 3303292"/>
              <a:gd name="connsiteY181" fmla="*/ 395203 h 489935"/>
              <a:gd name="connsiteX182" fmla="*/ 1789759 w 3303292"/>
              <a:gd name="connsiteY182" fmla="*/ 407684 h 489935"/>
              <a:gd name="connsiteX183" fmla="*/ 1848395 w 3303292"/>
              <a:gd name="connsiteY183" fmla="*/ 386493 h 489935"/>
              <a:gd name="connsiteX184" fmla="*/ 1848395 w 3303292"/>
              <a:gd name="connsiteY184" fmla="*/ 386493 h 489935"/>
              <a:gd name="connsiteX185" fmla="*/ 1848395 w 3303292"/>
              <a:gd name="connsiteY185" fmla="*/ 349049 h 489935"/>
              <a:gd name="connsiteX186" fmla="*/ 1841537 w 3303292"/>
              <a:gd name="connsiteY186" fmla="*/ 184937 h 489935"/>
              <a:gd name="connsiteX187" fmla="*/ 1925822 w 3303292"/>
              <a:gd name="connsiteY187" fmla="*/ 169300 h 489935"/>
              <a:gd name="connsiteX188" fmla="*/ 1918346 w 3303292"/>
              <a:gd name="connsiteY188" fmla="*/ 325320 h 489935"/>
              <a:gd name="connsiteX189" fmla="*/ 1918964 w 3303292"/>
              <a:gd name="connsiteY189" fmla="*/ 376481 h 489935"/>
              <a:gd name="connsiteX190" fmla="*/ 1939538 w 3303292"/>
              <a:gd name="connsiteY190" fmla="*/ 456993 h 489935"/>
              <a:gd name="connsiteX191" fmla="*/ 1939538 w 3303292"/>
              <a:gd name="connsiteY191" fmla="*/ 456993 h 489935"/>
              <a:gd name="connsiteX192" fmla="*/ 1874661 w 3303292"/>
              <a:gd name="connsiteY192" fmla="*/ 485729 h 489935"/>
              <a:gd name="connsiteX193" fmla="*/ 1849698 w 3303292"/>
              <a:gd name="connsiteY193" fmla="*/ 420852 h 489935"/>
              <a:gd name="connsiteX194" fmla="*/ 1849698 w 3303292"/>
              <a:gd name="connsiteY194" fmla="*/ 420852 h 489935"/>
              <a:gd name="connsiteX195" fmla="*/ 1752314 w 3303292"/>
              <a:gd name="connsiteY195" fmla="*/ 483877 h 489935"/>
              <a:gd name="connsiteX196" fmla="*/ 1995705 w 3303292"/>
              <a:gd name="connsiteY196" fmla="*/ 181782 h 489935"/>
              <a:gd name="connsiteX197" fmla="*/ 2079372 w 3303292"/>
              <a:gd name="connsiteY197" fmla="*/ 166214 h 489935"/>
              <a:gd name="connsiteX198" fmla="*/ 2071828 w 3303292"/>
              <a:gd name="connsiteY198" fmla="*/ 321617 h 489935"/>
              <a:gd name="connsiteX199" fmla="*/ 2078686 w 3303292"/>
              <a:gd name="connsiteY199" fmla="*/ 468241 h 489935"/>
              <a:gd name="connsiteX200" fmla="*/ 1995087 w 3303292"/>
              <a:gd name="connsiteY200" fmla="*/ 483877 h 489935"/>
              <a:gd name="connsiteX201" fmla="*/ 2002563 w 3303292"/>
              <a:gd name="connsiteY201" fmla="*/ 332178 h 489935"/>
              <a:gd name="connsiteX202" fmla="*/ 1995705 w 3303292"/>
              <a:gd name="connsiteY202" fmla="*/ 181782 h 489935"/>
              <a:gd name="connsiteX203" fmla="*/ 1991316 w 3303292"/>
              <a:gd name="connsiteY203" fmla="*/ 74797 h 489935"/>
              <a:gd name="connsiteX204" fmla="*/ 2007569 w 3303292"/>
              <a:gd name="connsiteY204" fmla="*/ 37352 h 489935"/>
              <a:gd name="connsiteX205" fmla="*/ 2045014 w 3303292"/>
              <a:gd name="connsiteY205" fmla="*/ 20756 h 489935"/>
              <a:gd name="connsiteX206" fmla="*/ 2077452 w 3303292"/>
              <a:gd name="connsiteY206" fmla="*/ 32346 h 489935"/>
              <a:gd name="connsiteX207" fmla="*/ 2088699 w 3303292"/>
              <a:gd name="connsiteY207" fmla="*/ 66979 h 489935"/>
              <a:gd name="connsiteX208" fmla="*/ 2072789 w 3303292"/>
              <a:gd name="connsiteY208" fmla="*/ 106618 h 489935"/>
              <a:gd name="connsiteX209" fmla="*/ 2035961 w 3303292"/>
              <a:gd name="connsiteY209" fmla="*/ 123146 h 489935"/>
              <a:gd name="connsiteX210" fmla="*/ 2003180 w 3303292"/>
              <a:gd name="connsiteY210" fmla="*/ 109430 h 489935"/>
              <a:gd name="connsiteX211" fmla="*/ 1991316 w 3303292"/>
              <a:gd name="connsiteY211" fmla="*/ 74797 h 489935"/>
              <a:gd name="connsiteX212" fmla="*/ 2148021 w 3303292"/>
              <a:gd name="connsiteY212" fmla="*/ 16436 h 489935"/>
              <a:gd name="connsiteX213" fmla="*/ 2233472 w 3303292"/>
              <a:gd name="connsiteY213" fmla="*/ 799 h 489935"/>
              <a:gd name="connsiteX214" fmla="*/ 2225379 w 3303292"/>
              <a:gd name="connsiteY214" fmla="*/ 321617 h 489935"/>
              <a:gd name="connsiteX215" fmla="*/ 2232237 w 3303292"/>
              <a:gd name="connsiteY215" fmla="*/ 468241 h 489935"/>
              <a:gd name="connsiteX216" fmla="*/ 2148021 w 3303292"/>
              <a:gd name="connsiteY216" fmla="*/ 483877 h 489935"/>
              <a:gd name="connsiteX217" fmla="*/ 2155496 w 3303292"/>
              <a:gd name="connsiteY217" fmla="*/ 332178 h 489935"/>
              <a:gd name="connsiteX218" fmla="*/ 2148021 w 3303292"/>
              <a:gd name="connsiteY218" fmla="*/ 16436 h 489935"/>
              <a:gd name="connsiteX219" fmla="*/ 2305892 w 3303292"/>
              <a:gd name="connsiteY219" fmla="*/ 16436 h 489935"/>
              <a:gd name="connsiteX220" fmla="*/ 2391411 w 3303292"/>
              <a:gd name="connsiteY220" fmla="*/ 799 h 489935"/>
              <a:gd name="connsiteX221" fmla="*/ 2383250 w 3303292"/>
              <a:gd name="connsiteY221" fmla="*/ 321617 h 489935"/>
              <a:gd name="connsiteX222" fmla="*/ 2390108 w 3303292"/>
              <a:gd name="connsiteY222" fmla="*/ 468241 h 489935"/>
              <a:gd name="connsiteX223" fmla="*/ 2305892 w 3303292"/>
              <a:gd name="connsiteY223" fmla="*/ 483877 h 489935"/>
              <a:gd name="connsiteX224" fmla="*/ 2313367 w 3303292"/>
              <a:gd name="connsiteY224" fmla="*/ 332178 h 489935"/>
              <a:gd name="connsiteX225" fmla="*/ 2305892 w 3303292"/>
              <a:gd name="connsiteY225" fmla="*/ 16436 h 489935"/>
              <a:gd name="connsiteX226" fmla="*/ 2576097 w 3303292"/>
              <a:gd name="connsiteY226" fmla="*/ 420166 h 489935"/>
              <a:gd name="connsiteX227" fmla="*/ 2576097 w 3303292"/>
              <a:gd name="connsiteY227" fmla="*/ 420166 h 489935"/>
              <a:gd name="connsiteX228" fmla="*/ 2614159 w 3303292"/>
              <a:gd name="connsiteY228" fmla="*/ 410839 h 489935"/>
              <a:gd name="connsiteX229" fmla="*/ 2645363 w 3303292"/>
              <a:gd name="connsiteY229" fmla="*/ 392117 h 489935"/>
              <a:gd name="connsiteX230" fmla="*/ 2645363 w 3303292"/>
              <a:gd name="connsiteY230" fmla="*/ 392117 h 489935"/>
              <a:gd name="connsiteX231" fmla="*/ 2656610 w 3303292"/>
              <a:gd name="connsiteY231" fmla="*/ 382721 h 489935"/>
              <a:gd name="connsiteX232" fmla="*/ 2685345 w 3303292"/>
              <a:gd name="connsiteY232" fmla="*/ 417697 h 489935"/>
              <a:gd name="connsiteX233" fmla="*/ 2665937 w 3303292"/>
              <a:gd name="connsiteY233" fmla="*/ 442043 h 489935"/>
              <a:gd name="connsiteX234" fmla="*/ 2639465 w 3303292"/>
              <a:gd name="connsiteY234" fmla="*/ 465429 h 489935"/>
              <a:gd name="connsiteX235" fmla="*/ 2603872 w 3303292"/>
              <a:gd name="connsiteY235" fmla="*/ 482917 h 489935"/>
              <a:gd name="connsiteX236" fmla="*/ 2557992 w 3303292"/>
              <a:gd name="connsiteY236" fmla="*/ 490735 h 489935"/>
              <a:gd name="connsiteX237" fmla="*/ 2557992 w 3303292"/>
              <a:gd name="connsiteY237" fmla="*/ 490735 h 489935"/>
              <a:gd name="connsiteX238" fmla="*/ 2475628 w 3303292"/>
              <a:gd name="connsiteY238" fmla="*/ 452330 h 489935"/>
              <a:gd name="connsiteX239" fmla="*/ 2443806 w 3303292"/>
              <a:gd name="connsiteY239" fmla="*/ 353438 h 489935"/>
              <a:gd name="connsiteX240" fmla="*/ 2443806 w 3303292"/>
              <a:gd name="connsiteY240" fmla="*/ 353438 h 489935"/>
              <a:gd name="connsiteX241" fmla="*/ 2488109 w 3303292"/>
              <a:gd name="connsiteY241" fmla="*/ 219844 h 489935"/>
              <a:gd name="connsiteX242" fmla="*/ 2591733 w 3303292"/>
              <a:gd name="connsiteY242" fmla="*/ 162442 h 489935"/>
              <a:gd name="connsiteX243" fmla="*/ 2591733 w 3303292"/>
              <a:gd name="connsiteY243" fmla="*/ 162442 h 489935"/>
              <a:gd name="connsiteX244" fmla="*/ 2662508 w 3303292"/>
              <a:gd name="connsiteY244" fmla="*/ 188023 h 489935"/>
              <a:gd name="connsiteX245" fmla="*/ 2687814 w 3303292"/>
              <a:gd name="connsiteY245" fmla="*/ 259826 h 489935"/>
              <a:gd name="connsiteX246" fmla="*/ 2687814 w 3303292"/>
              <a:gd name="connsiteY246" fmla="*/ 259826 h 489935"/>
              <a:gd name="connsiteX247" fmla="*/ 2678419 w 3303292"/>
              <a:gd name="connsiteY247" fmla="*/ 322234 h 489935"/>
              <a:gd name="connsiteX248" fmla="*/ 2678419 w 3303292"/>
              <a:gd name="connsiteY248" fmla="*/ 322234 h 489935"/>
              <a:gd name="connsiteX249" fmla="*/ 2665937 w 3303292"/>
              <a:gd name="connsiteY249" fmla="*/ 335333 h 489935"/>
              <a:gd name="connsiteX250" fmla="*/ 2509918 w 3303292"/>
              <a:gd name="connsiteY250" fmla="*/ 349666 h 489935"/>
              <a:gd name="connsiteX251" fmla="*/ 2576097 w 3303292"/>
              <a:gd name="connsiteY251" fmla="*/ 420166 h 489935"/>
              <a:gd name="connsiteX252" fmla="*/ 2576097 w 3303292"/>
              <a:gd name="connsiteY252" fmla="*/ 226702 h 489935"/>
              <a:gd name="connsiteX253" fmla="*/ 2576097 w 3303292"/>
              <a:gd name="connsiteY253" fmla="*/ 226702 h 489935"/>
              <a:gd name="connsiteX254" fmla="*/ 2529943 w 3303292"/>
              <a:gd name="connsiteY254" fmla="*/ 248922 h 489935"/>
              <a:gd name="connsiteX255" fmla="*/ 2508066 w 3303292"/>
              <a:gd name="connsiteY255" fmla="*/ 305363 h 489935"/>
              <a:gd name="connsiteX256" fmla="*/ 2508066 w 3303292"/>
              <a:gd name="connsiteY256" fmla="*/ 305363 h 489935"/>
              <a:gd name="connsiteX257" fmla="*/ 2614159 w 3303292"/>
              <a:gd name="connsiteY257" fmla="*/ 292264 h 489935"/>
              <a:gd name="connsiteX258" fmla="*/ 2616011 w 3303292"/>
              <a:gd name="connsiteY258" fmla="*/ 268536 h 489935"/>
              <a:gd name="connsiteX259" fmla="*/ 2616011 w 3303292"/>
              <a:gd name="connsiteY259" fmla="*/ 268536 h 489935"/>
              <a:gd name="connsiteX260" fmla="*/ 2576097 w 3303292"/>
              <a:gd name="connsiteY260" fmla="*/ 226702 h 489935"/>
              <a:gd name="connsiteX261" fmla="*/ 2900001 w 3303292"/>
              <a:gd name="connsiteY261" fmla="*/ 192412 h 489935"/>
              <a:gd name="connsiteX262" fmla="*/ 2900001 w 3303292"/>
              <a:gd name="connsiteY262" fmla="*/ 192412 h 489935"/>
              <a:gd name="connsiteX263" fmla="*/ 2857550 w 3303292"/>
              <a:gd name="connsiteY263" fmla="*/ 157436 h 489935"/>
              <a:gd name="connsiteX264" fmla="*/ 2857550 w 3303292"/>
              <a:gd name="connsiteY264" fmla="*/ 157436 h 489935"/>
              <a:gd name="connsiteX265" fmla="*/ 2799805 w 3303292"/>
              <a:gd name="connsiteY265" fmla="*/ 168409 h 489935"/>
              <a:gd name="connsiteX266" fmla="*/ 2749605 w 3303292"/>
              <a:gd name="connsiteY266" fmla="*/ 190560 h 489935"/>
              <a:gd name="connsiteX267" fmla="*/ 2749605 w 3303292"/>
              <a:gd name="connsiteY267" fmla="*/ 190560 h 489935"/>
              <a:gd name="connsiteX268" fmla="*/ 2731500 w 3303292"/>
              <a:gd name="connsiteY268" fmla="*/ 201121 h 489935"/>
              <a:gd name="connsiteX269" fmla="*/ 2748370 w 3303292"/>
              <a:gd name="connsiteY269" fmla="*/ 111899 h 489935"/>
              <a:gd name="connsiteX270" fmla="*/ 2807006 w 3303292"/>
              <a:gd name="connsiteY270" fmla="*/ 88513 h 489935"/>
              <a:gd name="connsiteX271" fmla="*/ 2867562 w 3303292"/>
              <a:gd name="connsiteY271" fmla="*/ 78226 h 489935"/>
              <a:gd name="connsiteX272" fmla="*/ 2867562 w 3303292"/>
              <a:gd name="connsiteY272" fmla="*/ 78226 h 489935"/>
              <a:gd name="connsiteX273" fmla="*/ 2952739 w 3303292"/>
              <a:gd name="connsiteY273" fmla="*/ 105384 h 489935"/>
              <a:gd name="connsiteX274" fmla="*/ 2984903 w 3303292"/>
              <a:gd name="connsiteY274" fmla="*/ 177461 h 489935"/>
              <a:gd name="connsiteX275" fmla="*/ 2984903 w 3303292"/>
              <a:gd name="connsiteY275" fmla="*/ 177461 h 489935"/>
              <a:gd name="connsiteX276" fmla="*/ 2921192 w 3303292"/>
              <a:gd name="connsiteY276" fmla="*/ 303511 h 489935"/>
              <a:gd name="connsiteX277" fmla="*/ 2921192 w 3303292"/>
              <a:gd name="connsiteY277" fmla="*/ 303511 h 489935"/>
              <a:gd name="connsiteX278" fmla="*/ 2812630 w 3303292"/>
              <a:gd name="connsiteY278" fmla="*/ 415845 h 489935"/>
              <a:gd name="connsiteX279" fmla="*/ 3007328 w 3303292"/>
              <a:gd name="connsiteY279" fmla="*/ 404598 h 489935"/>
              <a:gd name="connsiteX280" fmla="*/ 2996767 w 3303292"/>
              <a:gd name="connsiteY280" fmla="*/ 487580 h 489935"/>
              <a:gd name="connsiteX281" fmla="*/ 2866945 w 3303292"/>
              <a:gd name="connsiteY281" fmla="*/ 481957 h 489935"/>
              <a:gd name="connsiteX282" fmla="*/ 2719635 w 3303292"/>
              <a:gd name="connsiteY282" fmla="*/ 486346 h 489935"/>
              <a:gd name="connsiteX283" fmla="*/ 2729648 w 3303292"/>
              <a:gd name="connsiteY283" fmla="*/ 420852 h 489935"/>
              <a:gd name="connsiteX284" fmla="*/ 2860704 w 3303292"/>
              <a:gd name="connsiteY284" fmla="*/ 269770 h 489935"/>
              <a:gd name="connsiteX285" fmla="*/ 2900001 w 3303292"/>
              <a:gd name="connsiteY285" fmla="*/ 192412 h 489935"/>
              <a:gd name="connsiteX286" fmla="*/ 3048545 w 3303292"/>
              <a:gd name="connsiteY286" fmla="*/ 172455 h 489935"/>
              <a:gd name="connsiteX287" fmla="*/ 3061644 w 3303292"/>
              <a:gd name="connsiteY287" fmla="*/ 96948 h 489935"/>
              <a:gd name="connsiteX288" fmla="*/ 3165885 w 3303292"/>
              <a:gd name="connsiteY288" fmla="*/ 78226 h 489935"/>
              <a:gd name="connsiteX289" fmla="*/ 3250719 w 3303292"/>
              <a:gd name="connsiteY289" fmla="*/ 104424 h 489935"/>
              <a:gd name="connsiteX290" fmla="*/ 3283774 w 3303292"/>
              <a:gd name="connsiteY290" fmla="*/ 170535 h 489935"/>
              <a:gd name="connsiteX291" fmla="*/ 3283774 w 3303292"/>
              <a:gd name="connsiteY291" fmla="*/ 170535 h 489935"/>
              <a:gd name="connsiteX292" fmla="*/ 3267589 w 3303292"/>
              <a:gd name="connsiteY292" fmla="*/ 225193 h 489935"/>
              <a:gd name="connsiteX293" fmla="*/ 3221435 w 3303292"/>
              <a:gd name="connsiteY293" fmla="*/ 260443 h 489935"/>
              <a:gd name="connsiteX294" fmla="*/ 3221435 w 3303292"/>
              <a:gd name="connsiteY294" fmla="*/ 260443 h 489935"/>
              <a:gd name="connsiteX295" fmla="*/ 3284460 w 3303292"/>
              <a:gd name="connsiteY295" fmla="*/ 300700 h 489935"/>
              <a:gd name="connsiteX296" fmla="*/ 3303800 w 3303292"/>
              <a:gd name="connsiteY296" fmla="*/ 361530 h 489935"/>
              <a:gd name="connsiteX297" fmla="*/ 3303800 w 3303292"/>
              <a:gd name="connsiteY297" fmla="*/ 361530 h 489935"/>
              <a:gd name="connsiteX298" fmla="*/ 3260388 w 3303292"/>
              <a:gd name="connsiteY298" fmla="*/ 454182 h 489935"/>
              <a:gd name="connsiteX299" fmla="*/ 3150249 w 3303292"/>
              <a:gd name="connsiteY299" fmla="*/ 490735 h 489935"/>
              <a:gd name="connsiteX300" fmla="*/ 3150249 w 3303292"/>
              <a:gd name="connsiteY300" fmla="*/ 490735 h 489935"/>
              <a:gd name="connsiteX301" fmla="*/ 3088184 w 3303292"/>
              <a:gd name="connsiteY301" fmla="*/ 482300 h 489935"/>
              <a:gd name="connsiteX302" fmla="*/ 3043539 w 3303292"/>
              <a:gd name="connsiteY302" fmla="*/ 465155 h 489935"/>
              <a:gd name="connsiteX303" fmla="*/ 3043539 w 3303292"/>
              <a:gd name="connsiteY303" fmla="*/ 465155 h 489935"/>
              <a:gd name="connsiteX304" fmla="*/ 3029205 w 3303292"/>
              <a:gd name="connsiteY304" fmla="*/ 456376 h 489935"/>
              <a:gd name="connsiteX305" fmla="*/ 3055403 w 3303292"/>
              <a:gd name="connsiteY305" fmla="*/ 380870 h 489935"/>
              <a:gd name="connsiteX306" fmla="*/ 3070353 w 3303292"/>
              <a:gd name="connsiteY306" fmla="*/ 393351 h 489935"/>
              <a:gd name="connsiteX307" fmla="*/ 3106289 w 3303292"/>
              <a:gd name="connsiteY307" fmla="*/ 413651 h 489935"/>
              <a:gd name="connsiteX308" fmla="*/ 3159644 w 3303292"/>
              <a:gd name="connsiteY308" fmla="*/ 426407 h 489935"/>
              <a:gd name="connsiteX309" fmla="*/ 3206416 w 3303292"/>
              <a:gd name="connsiteY309" fmla="*/ 411799 h 489935"/>
              <a:gd name="connsiteX310" fmla="*/ 3226373 w 3303292"/>
              <a:gd name="connsiteY310" fmla="*/ 370240 h 489935"/>
              <a:gd name="connsiteX311" fmla="*/ 3202987 w 3303292"/>
              <a:gd name="connsiteY311" fmla="*/ 325937 h 489935"/>
              <a:gd name="connsiteX312" fmla="*/ 3138385 w 3303292"/>
              <a:gd name="connsiteY312" fmla="*/ 308518 h 489935"/>
              <a:gd name="connsiteX313" fmla="*/ 3138385 w 3303292"/>
              <a:gd name="connsiteY313" fmla="*/ 308518 h 489935"/>
              <a:gd name="connsiteX314" fmla="*/ 3084755 w 3303292"/>
              <a:gd name="connsiteY314" fmla="*/ 308518 h 489935"/>
              <a:gd name="connsiteX315" fmla="*/ 3095934 w 3303292"/>
              <a:gd name="connsiteY315" fmla="*/ 247962 h 489935"/>
              <a:gd name="connsiteX316" fmla="*/ 3130292 w 3303292"/>
              <a:gd name="connsiteY316" fmla="*/ 247962 h 489935"/>
              <a:gd name="connsiteX317" fmla="*/ 3183922 w 3303292"/>
              <a:gd name="connsiteY317" fmla="*/ 232325 h 489935"/>
              <a:gd name="connsiteX318" fmla="*/ 3203330 w 3303292"/>
              <a:gd name="connsiteY318" fmla="*/ 192412 h 489935"/>
              <a:gd name="connsiteX319" fmla="*/ 3187076 w 3303292"/>
              <a:gd name="connsiteY319" fmla="*/ 154624 h 489935"/>
              <a:gd name="connsiteX320" fmla="*/ 3148054 w 3303292"/>
              <a:gd name="connsiteY320" fmla="*/ 141251 h 489935"/>
              <a:gd name="connsiteX321" fmla="*/ 3101283 w 3303292"/>
              <a:gd name="connsiteY321" fmla="*/ 149069 h 489935"/>
              <a:gd name="connsiteX322" fmla="*/ 3048545 w 3303292"/>
              <a:gd name="connsiteY322" fmla="*/ 172455 h 489935"/>
              <a:gd name="connsiteX323" fmla="*/ 3048545 w 3303292"/>
              <a:gd name="connsiteY323" fmla="*/ 172455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3303292" h="489935">
                <a:moveTo>
                  <a:pt x="112223" y="317845"/>
                </a:moveTo>
                <a:lnTo>
                  <a:pt x="112223" y="317845"/>
                </a:lnTo>
                <a:lnTo>
                  <a:pt x="76699" y="317845"/>
                </a:lnTo>
                <a:lnTo>
                  <a:pt x="76699" y="321617"/>
                </a:lnTo>
                <a:lnTo>
                  <a:pt x="84174" y="483877"/>
                </a:lnTo>
                <a:lnTo>
                  <a:pt x="507" y="483877"/>
                </a:lnTo>
                <a:lnTo>
                  <a:pt x="8050" y="332178"/>
                </a:lnTo>
                <a:lnTo>
                  <a:pt x="507" y="53263"/>
                </a:lnTo>
                <a:lnTo>
                  <a:pt x="135952" y="53263"/>
                </a:lnTo>
                <a:cubicBezTo>
                  <a:pt x="175914" y="53263"/>
                  <a:pt x="207735" y="64076"/>
                  <a:pt x="231415" y="85701"/>
                </a:cubicBezTo>
                <a:cubicBezTo>
                  <a:pt x="255144" y="107327"/>
                  <a:pt x="267009" y="136039"/>
                  <a:pt x="267009" y="171838"/>
                </a:cubicBezTo>
                <a:lnTo>
                  <a:pt x="267009" y="171838"/>
                </a:lnTo>
                <a:cubicBezTo>
                  <a:pt x="267009" y="198858"/>
                  <a:pt x="260034" y="223501"/>
                  <a:pt x="246092" y="245767"/>
                </a:cubicBezTo>
                <a:cubicBezTo>
                  <a:pt x="232149" y="268033"/>
                  <a:pt x="213331" y="285612"/>
                  <a:pt x="189650" y="298505"/>
                </a:cubicBezTo>
                <a:lnTo>
                  <a:pt x="189650" y="298505"/>
                </a:lnTo>
                <a:lnTo>
                  <a:pt x="298212" y="452056"/>
                </a:lnTo>
                <a:lnTo>
                  <a:pt x="222706" y="490735"/>
                </a:lnTo>
                <a:lnTo>
                  <a:pt x="125322" y="317227"/>
                </a:lnTo>
                <a:cubicBezTo>
                  <a:pt x="122442" y="317639"/>
                  <a:pt x="118073" y="317845"/>
                  <a:pt x="112223" y="317845"/>
                </a:cubicBezTo>
                <a:close/>
                <a:moveTo>
                  <a:pt x="113458" y="116288"/>
                </a:moveTo>
                <a:lnTo>
                  <a:pt x="113458" y="116288"/>
                </a:lnTo>
                <a:lnTo>
                  <a:pt x="82940" y="116288"/>
                </a:lnTo>
                <a:lnTo>
                  <a:pt x="78551" y="257289"/>
                </a:lnTo>
                <a:lnTo>
                  <a:pt x="121002" y="257289"/>
                </a:lnTo>
                <a:cubicBezTo>
                  <a:pt x="141802" y="257289"/>
                  <a:pt x="157918" y="250431"/>
                  <a:pt x="169351" y="236715"/>
                </a:cubicBezTo>
                <a:cubicBezTo>
                  <a:pt x="180783" y="222999"/>
                  <a:pt x="186496" y="203453"/>
                  <a:pt x="186496" y="178079"/>
                </a:cubicBezTo>
                <a:lnTo>
                  <a:pt x="186496" y="178079"/>
                </a:lnTo>
                <a:cubicBezTo>
                  <a:pt x="186496" y="136885"/>
                  <a:pt x="162150" y="116288"/>
                  <a:pt x="113458" y="116288"/>
                </a:cubicBezTo>
                <a:close/>
                <a:moveTo>
                  <a:pt x="410547" y="483877"/>
                </a:moveTo>
                <a:cubicBezTo>
                  <a:pt x="385995" y="483877"/>
                  <a:pt x="365921" y="476059"/>
                  <a:pt x="350333" y="460422"/>
                </a:cubicBezTo>
                <a:cubicBezTo>
                  <a:pt x="334745" y="444832"/>
                  <a:pt x="326947" y="423823"/>
                  <a:pt x="326947" y="397397"/>
                </a:cubicBezTo>
                <a:cubicBezTo>
                  <a:pt x="326947" y="370972"/>
                  <a:pt x="338997" y="348088"/>
                  <a:pt x="363089" y="328749"/>
                </a:cubicBezTo>
                <a:cubicBezTo>
                  <a:pt x="387229" y="309409"/>
                  <a:pt x="416581" y="299740"/>
                  <a:pt x="451146" y="299740"/>
                </a:cubicBezTo>
                <a:lnTo>
                  <a:pt x="451146" y="299740"/>
                </a:lnTo>
                <a:lnTo>
                  <a:pt x="493528" y="299740"/>
                </a:lnTo>
                <a:lnTo>
                  <a:pt x="493528" y="289110"/>
                </a:lnTo>
                <a:cubicBezTo>
                  <a:pt x="493528" y="268764"/>
                  <a:pt x="489365" y="254842"/>
                  <a:pt x="481047" y="247344"/>
                </a:cubicBezTo>
                <a:cubicBezTo>
                  <a:pt x="472728" y="239846"/>
                  <a:pt x="457133" y="236097"/>
                  <a:pt x="434275" y="236097"/>
                </a:cubicBezTo>
                <a:lnTo>
                  <a:pt x="434275" y="236097"/>
                </a:lnTo>
                <a:cubicBezTo>
                  <a:pt x="424722" y="236097"/>
                  <a:pt x="413379" y="238063"/>
                  <a:pt x="400260" y="241995"/>
                </a:cubicBezTo>
                <a:cubicBezTo>
                  <a:pt x="387140" y="245973"/>
                  <a:pt x="372464" y="252122"/>
                  <a:pt x="356231" y="260443"/>
                </a:cubicBezTo>
                <a:lnTo>
                  <a:pt x="356231" y="260443"/>
                </a:lnTo>
                <a:lnTo>
                  <a:pt x="338126" y="211134"/>
                </a:lnTo>
                <a:cubicBezTo>
                  <a:pt x="356046" y="198653"/>
                  <a:pt x="377786" y="187428"/>
                  <a:pt x="403346" y="177461"/>
                </a:cubicBezTo>
                <a:cubicBezTo>
                  <a:pt x="428947" y="167449"/>
                  <a:pt x="450069" y="162442"/>
                  <a:pt x="466713" y="162442"/>
                </a:cubicBezTo>
                <a:lnTo>
                  <a:pt x="466713" y="162442"/>
                </a:lnTo>
                <a:cubicBezTo>
                  <a:pt x="532050" y="162442"/>
                  <a:pt x="564714" y="194058"/>
                  <a:pt x="564714" y="257289"/>
                </a:cubicBezTo>
                <a:lnTo>
                  <a:pt x="564714" y="257289"/>
                </a:lnTo>
                <a:lnTo>
                  <a:pt x="564714" y="379635"/>
                </a:lnTo>
                <a:cubicBezTo>
                  <a:pt x="564714" y="402952"/>
                  <a:pt x="571984" y="428944"/>
                  <a:pt x="586523" y="457611"/>
                </a:cubicBezTo>
                <a:lnTo>
                  <a:pt x="586523" y="457611"/>
                </a:lnTo>
                <a:lnTo>
                  <a:pt x="520412" y="485729"/>
                </a:lnTo>
                <a:cubicBezTo>
                  <a:pt x="509988" y="465749"/>
                  <a:pt x="502286" y="447850"/>
                  <a:pt x="497300" y="432030"/>
                </a:cubicBezTo>
                <a:lnTo>
                  <a:pt x="497300" y="432030"/>
                </a:lnTo>
                <a:cubicBezTo>
                  <a:pt x="474394" y="466595"/>
                  <a:pt x="445474" y="483877"/>
                  <a:pt x="410547" y="483877"/>
                </a:cubicBezTo>
                <a:lnTo>
                  <a:pt x="410547" y="483877"/>
                </a:lnTo>
                <a:close/>
                <a:moveTo>
                  <a:pt x="436744" y="420166"/>
                </a:moveTo>
                <a:lnTo>
                  <a:pt x="436744" y="420166"/>
                </a:lnTo>
                <a:cubicBezTo>
                  <a:pt x="453388" y="420166"/>
                  <a:pt x="472316" y="411639"/>
                  <a:pt x="493528" y="394586"/>
                </a:cubicBezTo>
                <a:lnTo>
                  <a:pt x="493528" y="394586"/>
                </a:lnTo>
                <a:lnTo>
                  <a:pt x="493528" y="352820"/>
                </a:lnTo>
                <a:cubicBezTo>
                  <a:pt x="471494" y="347791"/>
                  <a:pt x="453615" y="345277"/>
                  <a:pt x="439899" y="345277"/>
                </a:cubicBezTo>
                <a:lnTo>
                  <a:pt x="439899" y="345277"/>
                </a:lnTo>
                <a:cubicBezTo>
                  <a:pt x="413653" y="345277"/>
                  <a:pt x="400534" y="356935"/>
                  <a:pt x="400534" y="380252"/>
                </a:cubicBezTo>
                <a:lnTo>
                  <a:pt x="400534" y="380252"/>
                </a:lnTo>
                <a:cubicBezTo>
                  <a:pt x="400534" y="392323"/>
                  <a:pt x="403874" y="401992"/>
                  <a:pt x="410547" y="409262"/>
                </a:cubicBezTo>
                <a:cubicBezTo>
                  <a:pt x="417219" y="416531"/>
                  <a:pt x="425956" y="420166"/>
                  <a:pt x="436744" y="420166"/>
                </a:cubicBezTo>
                <a:close/>
                <a:moveTo>
                  <a:pt x="628974" y="181782"/>
                </a:moveTo>
                <a:lnTo>
                  <a:pt x="665184" y="181782"/>
                </a:lnTo>
                <a:lnTo>
                  <a:pt x="665184" y="113751"/>
                </a:lnTo>
                <a:lnTo>
                  <a:pt x="749400" y="97566"/>
                </a:lnTo>
                <a:lnTo>
                  <a:pt x="741308" y="181782"/>
                </a:lnTo>
                <a:lnTo>
                  <a:pt x="816814" y="181782"/>
                </a:lnTo>
                <a:lnTo>
                  <a:pt x="809956" y="232943"/>
                </a:lnTo>
                <a:lnTo>
                  <a:pt x="738839" y="232943"/>
                </a:lnTo>
                <a:lnTo>
                  <a:pt x="735684" y="363382"/>
                </a:lnTo>
                <a:cubicBezTo>
                  <a:pt x="735684" y="382950"/>
                  <a:pt x="737557" y="395957"/>
                  <a:pt x="741308" y="402404"/>
                </a:cubicBezTo>
                <a:cubicBezTo>
                  <a:pt x="745059" y="408850"/>
                  <a:pt x="751917" y="412074"/>
                  <a:pt x="761882" y="412074"/>
                </a:cubicBezTo>
                <a:cubicBezTo>
                  <a:pt x="771895" y="412074"/>
                  <a:pt x="785220" y="409788"/>
                  <a:pt x="801864" y="405216"/>
                </a:cubicBezTo>
                <a:lnTo>
                  <a:pt x="801864" y="405216"/>
                </a:lnTo>
                <a:lnTo>
                  <a:pt x="805567" y="449518"/>
                </a:lnTo>
                <a:cubicBezTo>
                  <a:pt x="778135" y="472424"/>
                  <a:pt x="754016" y="483877"/>
                  <a:pt x="733215" y="483877"/>
                </a:cubicBezTo>
                <a:cubicBezTo>
                  <a:pt x="712415" y="483877"/>
                  <a:pt x="695359" y="476287"/>
                  <a:pt x="682055" y="461108"/>
                </a:cubicBezTo>
                <a:cubicBezTo>
                  <a:pt x="668702" y="445884"/>
                  <a:pt x="662029" y="425995"/>
                  <a:pt x="662029" y="401444"/>
                </a:cubicBezTo>
                <a:lnTo>
                  <a:pt x="662029" y="401444"/>
                </a:lnTo>
                <a:lnTo>
                  <a:pt x="665801" y="331561"/>
                </a:lnTo>
                <a:lnTo>
                  <a:pt x="665184" y="232943"/>
                </a:lnTo>
                <a:lnTo>
                  <a:pt x="622116" y="232943"/>
                </a:lnTo>
                <a:lnTo>
                  <a:pt x="628974" y="181782"/>
                </a:lnTo>
                <a:close/>
                <a:moveTo>
                  <a:pt x="924759" y="483877"/>
                </a:moveTo>
                <a:cubicBezTo>
                  <a:pt x="900256" y="483877"/>
                  <a:pt x="880182" y="476059"/>
                  <a:pt x="864546" y="460422"/>
                </a:cubicBezTo>
                <a:cubicBezTo>
                  <a:pt x="848958" y="444832"/>
                  <a:pt x="841160" y="423823"/>
                  <a:pt x="841160" y="397397"/>
                </a:cubicBezTo>
                <a:cubicBezTo>
                  <a:pt x="841160" y="370972"/>
                  <a:pt x="853230" y="348088"/>
                  <a:pt x="877371" y="328749"/>
                </a:cubicBezTo>
                <a:cubicBezTo>
                  <a:pt x="901511" y="309409"/>
                  <a:pt x="930842" y="299740"/>
                  <a:pt x="965359" y="299740"/>
                </a:cubicBezTo>
                <a:lnTo>
                  <a:pt x="965359" y="299740"/>
                </a:lnTo>
                <a:lnTo>
                  <a:pt x="1007810" y="299740"/>
                </a:lnTo>
                <a:lnTo>
                  <a:pt x="1007810" y="289110"/>
                </a:lnTo>
                <a:cubicBezTo>
                  <a:pt x="1007810" y="268764"/>
                  <a:pt x="1003649" y="254842"/>
                  <a:pt x="995328" y="247344"/>
                </a:cubicBezTo>
                <a:cubicBezTo>
                  <a:pt x="987007" y="239846"/>
                  <a:pt x="971394" y="236097"/>
                  <a:pt x="948488" y="236097"/>
                </a:cubicBezTo>
                <a:lnTo>
                  <a:pt x="948488" y="236097"/>
                </a:lnTo>
                <a:cubicBezTo>
                  <a:pt x="938935" y="236097"/>
                  <a:pt x="927592" y="238063"/>
                  <a:pt x="914472" y="241995"/>
                </a:cubicBezTo>
                <a:cubicBezTo>
                  <a:pt x="901394" y="245973"/>
                  <a:pt x="886745" y="252122"/>
                  <a:pt x="870513" y="260443"/>
                </a:cubicBezTo>
                <a:lnTo>
                  <a:pt x="870513" y="260443"/>
                </a:lnTo>
                <a:lnTo>
                  <a:pt x="852407" y="211134"/>
                </a:lnTo>
                <a:cubicBezTo>
                  <a:pt x="870286" y="198653"/>
                  <a:pt x="892026" y="187428"/>
                  <a:pt x="917627" y="177461"/>
                </a:cubicBezTo>
                <a:cubicBezTo>
                  <a:pt x="943187" y="167449"/>
                  <a:pt x="964284" y="162442"/>
                  <a:pt x="980926" y="162442"/>
                </a:cubicBezTo>
                <a:lnTo>
                  <a:pt x="980926" y="162442"/>
                </a:lnTo>
                <a:cubicBezTo>
                  <a:pt x="1046260" y="162442"/>
                  <a:pt x="1078927" y="194058"/>
                  <a:pt x="1078927" y="257289"/>
                </a:cubicBezTo>
                <a:lnTo>
                  <a:pt x="1078927" y="257289"/>
                </a:lnTo>
                <a:lnTo>
                  <a:pt x="1078927" y="379635"/>
                </a:lnTo>
                <a:cubicBezTo>
                  <a:pt x="1078927" y="402952"/>
                  <a:pt x="1086219" y="428944"/>
                  <a:pt x="1100804" y="457611"/>
                </a:cubicBezTo>
                <a:lnTo>
                  <a:pt x="1100804" y="457611"/>
                </a:lnTo>
                <a:lnTo>
                  <a:pt x="1034624" y="485729"/>
                </a:lnTo>
                <a:cubicBezTo>
                  <a:pt x="1024246" y="465749"/>
                  <a:pt x="1016542" y="447850"/>
                  <a:pt x="1011513" y="432030"/>
                </a:cubicBezTo>
                <a:lnTo>
                  <a:pt x="1011513" y="432030"/>
                </a:lnTo>
                <a:cubicBezTo>
                  <a:pt x="988653" y="466595"/>
                  <a:pt x="959735" y="483877"/>
                  <a:pt x="924759" y="483877"/>
                </a:cubicBezTo>
                <a:lnTo>
                  <a:pt x="924759" y="483877"/>
                </a:lnTo>
                <a:close/>
                <a:moveTo>
                  <a:pt x="951025" y="420166"/>
                </a:moveTo>
                <a:lnTo>
                  <a:pt x="951025" y="420166"/>
                </a:lnTo>
                <a:cubicBezTo>
                  <a:pt x="967668" y="420166"/>
                  <a:pt x="986596" y="411639"/>
                  <a:pt x="1007810" y="394586"/>
                </a:cubicBezTo>
                <a:lnTo>
                  <a:pt x="1007810" y="394586"/>
                </a:lnTo>
                <a:lnTo>
                  <a:pt x="1007810" y="352820"/>
                </a:lnTo>
                <a:cubicBezTo>
                  <a:pt x="985727" y="347791"/>
                  <a:pt x="967828" y="345277"/>
                  <a:pt x="954112" y="345277"/>
                </a:cubicBezTo>
                <a:lnTo>
                  <a:pt x="954112" y="345277"/>
                </a:lnTo>
                <a:cubicBezTo>
                  <a:pt x="927914" y="345277"/>
                  <a:pt x="914815" y="356935"/>
                  <a:pt x="914815" y="380252"/>
                </a:cubicBezTo>
                <a:lnTo>
                  <a:pt x="914815" y="380252"/>
                </a:lnTo>
                <a:cubicBezTo>
                  <a:pt x="914815" y="392323"/>
                  <a:pt x="918128" y="401992"/>
                  <a:pt x="924759" y="409262"/>
                </a:cubicBezTo>
                <a:cubicBezTo>
                  <a:pt x="931432" y="416531"/>
                  <a:pt x="940190" y="420166"/>
                  <a:pt x="951025" y="420166"/>
                </a:cubicBezTo>
                <a:close/>
                <a:moveTo>
                  <a:pt x="1143255" y="181782"/>
                </a:moveTo>
                <a:lnTo>
                  <a:pt x="1179397" y="181782"/>
                </a:lnTo>
                <a:lnTo>
                  <a:pt x="1179397" y="113751"/>
                </a:lnTo>
                <a:lnTo>
                  <a:pt x="1263682" y="97566"/>
                </a:lnTo>
                <a:lnTo>
                  <a:pt x="1255521" y="181782"/>
                </a:lnTo>
                <a:lnTo>
                  <a:pt x="1331096" y="181782"/>
                </a:lnTo>
                <a:lnTo>
                  <a:pt x="1324169" y="232943"/>
                </a:lnTo>
                <a:lnTo>
                  <a:pt x="1253052" y="232943"/>
                </a:lnTo>
                <a:lnTo>
                  <a:pt x="1249966" y="363382"/>
                </a:lnTo>
                <a:cubicBezTo>
                  <a:pt x="1249966" y="382950"/>
                  <a:pt x="1251817" y="395957"/>
                  <a:pt x="1255521" y="402404"/>
                </a:cubicBezTo>
                <a:cubicBezTo>
                  <a:pt x="1259270" y="408850"/>
                  <a:pt x="1266151" y="412074"/>
                  <a:pt x="1276163" y="412074"/>
                </a:cubicBezTo>
                <a:cubicBezTo>
                  <a:pt x="1286130" y="412074"/>
                  <a:pt x="1299435" y="409788"/>
                  <a:pt x="1316077" y="405216"/>
                </a:cubicBezTo>
                <a:lnTo>
                  <a:pt x="1316077" y="405216"/>
                </a:lnTo>
                <a:lnTo>
                  <a:pt x="1319849" y="449518"/>
                </a:lnTo>
                <a:cubicBezTo>
                  <a:pt x="1292371" y="472424"/>
                  <a:pt x="1268231" y="483877"/>
                  <a:pt x="1247428" y="483877"/>
                </a:cubicBezTo>
                <a:cubicBezTo>
                  <a:pt x="1226626" y="483877"/>
                  <a:pt x="1209572" y="476287"/>
                  <a:pt x="1196268" y="461108"/>
                </a:cubicBezTo>
                <a:cubicBezTo>
                  <a:pt x="1182963" y="445884"/>
                  <a:pt x="1176311" y="425995"/>
                  <a:pt x="1176311" y="401444"/>
                </a:cubicBezTo>
                <a:lnTo>
                  <a:pt x="1176311" y="401444"/>
                </a:lnTo>
                <a:lnTo>
                  <a:pt x="1180014" y="331561"/>
                </a:lnTo>
                <a:lnTo>
                  <a:pt x="1179397" y="232943"/>
                </a:lnTo>
                <a:lnTo>
                  <a:pt x="1136329" y="232943"/>
                </a:lnTo>
                <a:lnTo>
                  <a:pt x="1143255" y="181782"/>
                </a:lnTo>
                <a:close/>
                <a:moveTo>
                  <a:pt x="1357911" y="353438"/>
                </a:moveTo>
                <a:cubicBezTo>
                  <a:pt x="1357911" y="300174"/>
                  <a:pt x="1372266" y="255025"/>
                  <a:pt x="1400979" y="217992"/>
                </a:cubicBezTo>
                <a:cubicBezTo>
                  <a:pt x="1429691" y="180959"/>
                  <a:pt x="1463272" y="162442"/>
                  <a:pt x="1501723" y="162442"/>
                </a:cubicBezTo>
                <a:cubicBezTo>
                  <a:pt x="1540219" y="162442"/>
                  <a:pt x="1570188" y="174924"/>
                  <a:pt x="1591631" y="199887"/>
                </a:cubicBezTo>
                <a:cubicBezTo>
                  <a:pt x="1613028" y="224850"/>
                  <a:pt x="1623727" y="257929"/>
                  <a:pt x="1623727" y="299122"/>
                </a:cubicBezTo>
                <a:lnTo>
                  <a:pt x="1623727" y="299122"/>
                </a:lnTo>
                <a:cubicBezTo>
                  <a:pt x="1623727" y="354032"/>
                  <a:pt x="1609896" y="399707"/>
                  <a:pt x="1582236" y="436145"/>
                </a:cubicBezTo>
                <a:cubicBezTo>
                  <a:pt x="1554575" y="472539"/>
                  <a:pt x="1519737" y="490735"/>
                  <a:pt x="1477720" y="490735"/>
                </a:cubicBezTo>
                <a:lnTo>
                  <a:pt x="1477720" y="490735"/>
                </a:lnTo>
                <a:cubicBezTo>
                  <a:pt x="1443202" y="490735"/>
                  <a:pt x="1414604" y="477727"/>
                  <a:pt x="1391926" y="451713"/>
                </a:cubicBezTo>
                <a:cubicBezTo>
                  <a:pt x="1369249" y="425698"/>
                  <a:pt x="1357911" y="392940"/>
                  <a:pt x="1357911" y="353438"/>
                </a:cubicBezTo>
                <a:lnTo>
                  <a:pt x="1357911" y="353438"/>
                </a:lnTo>
                <a:close/>
                <a:moveTo>
                  <a:pt x="1553844" y="331561"/>
                </a:moveTo>
                <a:lnTo>
                  <a:pt x="1553844" y="331561"/>
                </a:lnTo>
                <a:cubicBezTo>
                  <a:pt x="1553844" y="271256"/>
                  <a:pt x="1533247" y="241104"/>
                  <a:pt x="1492053" y="241104"/>
                </a:cubicBezTo>
                <a:lnTo>
                  <a:pt x="1492053" y="241104"/>
                </a:lnTo>
                <a:cubicBezTo>
                  <a:pt x="1449213" y="241104"/>
                  <a:pt x="1427794" y="269381"/>
                  <a:pt x="1427794" y="325937"/>
                </a:cubicBezTo>
                <a:lnTo>
                  <a:pt x="1427794" y="325937"/>
                </a:lnTo>
                <a:cubicBezTo>
                  <a:pt x="1427794" y="355472"/>
                  <a:pt x="1433829" y="378561"/>
                  <a:pt x="1445899" y="395203"/>
                </a:cubicBezTo>
                <a:cubicBezTo>
                  <a:pt x="1457969" y="411845"/>
                  <a:pt x="1473879" y="420166"/>
                  <a:pt x="1493630" y="420166"/>
                </a:cubicBezTo>
                <a:cubicBezTo>
                  <a:pt x="1513381" y="420166"/>
                  <a:pt x="1528355" y="412576"/>
                  <a:pt x="1538550" y="397397"/>
                </a:cubicBezTo>
                <a:cubicBezTo>
                  <a:pt x="1548746" y="382219"/>
                  <a:pt x="1553844" y="360273"/>
                  <a:pt x="1553844" y="331561"/>
                </a:cubicBezTo>
                <a:close/>
                <a:moveTo>
                  <a:pt x="1752314" y="483877"/>
                </a:moveTo>
                <a:lnTo>
                  <a:pt x="1752314" y="483877"/>
                </a:lnTo>
                <a:cubicBezTo>
                  <a:pt x="1729866" y="483877"/>
                  <a:pt x="1711669" y="476493"/>
                  <a:pt x="1697725" y="461726"/>
                </a:cubicBezTo>
                <a:cubicBezTo>
                  <a:pt x="1683780" y="446958"/>
                  <a:pt x="1676808" y="427504"/>
                  <a:pt x="1676808" y="403364"/>
                </a:cubicBezTo>
                <a:lnTo>
                  <a:pt x="1676808" y="403364"/>
                </a:lnTo>
                <a:lnTo>
                  <a:pt x="1680580" y="331561"/>
                </a:lnTo>
                <a:lnTo>
                  <a:pt x="1673653" y="181782"/>
                </a:lnTo>
                <a:lnTo>
                  <a:pt x="1757321" y="166214"/>
                </a:lnTo>
                <a:lnTo>
                  <a:pt x="1749228" y="355907"/>
                </a:lnTo>
                <a:cubicBezTo>
                  <a:pt x="1749228" y="373783"/>
                  <a:pt x="1752451" y="386882"/>
                  <a:pt x="1758898" y="395203"/>
                </a:cubicBezTo>
                <a:cubicBezTo>
                  <a:pt x="1765344" y="403524"/>
                  <a:pt x="1775631" y="407684"/>
                  <a:pt x="1789759" y="407684"/>
                </a:cubicBezTo>
                <a:cubicBezTo>
                  <a:pt x="1803886" y="407684"/>
                  <a:pt x="1823432" y="400621"/>
                  <a:pt x="1848395" y="386493"/>
                </a:cubicBezTo>
                <a:lnTo>
                  <a:pt x="1848395" y="386493"/>
                </a:lnTo>
                <a:lnTo>
                  <a:pt x="1848395" y="349049"/>
                </a:lnTo>
                <a:lnTo>
                  <a:pt x="1841537" y="184937"/>
                </a:lnTo>
                <a:lnTo>
                  <a:pt x="1925822" y="169300"/>
                </a:lnTo>
                <a:lnTo>
                  <a:pt x="1918346" y="325320"/>
                </a:lnTo>
                <a:lnTo>
                  <a:pt x="1918964" y="376481"/>
                </a:lnTo>
                <a:cubicBezTo>
                  <a:pt x="1918964" y="403136"/>
                  <a:pt x="1925822" y="429973"/>
                  <a:pt x="1939538" y="456993"/>
                </a:cubicBezTo>
                <a:lnTo>
                  <a:pt x="1939538" y="456993"/>
                </a:lnTo>
                <a:lnTo>
                  <a:pt x="1874661" y="485729"/>
                </a:lnTo>
                <a:cubicBezTo>
                  <a:pt x="1860899" y="458662"/>
                  <a:pt x="1852578" y="437037"/>
                  <a:pt x="1849698" y="420852"/>
                </a:cubicBezTo>
                <a:lnTo>
                  <a:pt x="1849698" y="420852"/>
                </a:lnTo>
                <a:cubicBezTo>
                  <a:pt x="1812253" y="462869"/>
                  <a:pt x="1779792" y="483877"/>
                  <a:pt x="1752314" y="483877"/>
                </a:cubicBezTo>
                <a:close/>
                <a:moveTo>
                  <a:pt x="1995705" y="181782"/>
                </a:moveTo>
                <a:lnTo>
                  <a:pt x="2079372" y="166214"/>
                </a:lnTo>
                <a:lnTo>
                  <a:pt x="2071828" y="321617"/>
                </a:lnTo>
                <a:lnTo>
                  <a:pt x="2078686" y="468241"/>
                </a:lnTo>
                <a:lnTo>
                  <a:pt x="1995087" y="483877"/>
                </a:lnTo>
                <a:lnTo>
                  <a:pt x="2002563" y="332178"/>
                </a:lnTo>
                <a:lnTo>
                  <a:pt x="1995705" y="181782"/>
                </a:lnTo>
                <a:close/>
                <a:moveTo>
                  <a:pt x="1991316" y="74797"/>
                </a:moveTo>
                <a:cubicBezTo>
                  <a:pt x="1991316" y="60853"/>
                  <a:pt x="1996733" y="48371"/>
                  <a:pt x="2007569" y="37352"/>
                </a:cubicBezTo>
                <a:cubicBezTo>
                  <a:pt x="2018405" y="26288"/>
                  <a:pt x="2030886" y="20756"/>
                  <a:pt x="2045014" y="20756"/>
                </a:cubicBezTo>
                <a:cubicBezTo>
                  <a:pt x="2059141" y="20756"/>
                  <a:pt x="2069954" y="24619"/>
                  <a:pt x="2077452" y="32346"/>
                </a:cubicBezTo>
                <a:cubicBezTo>
                  <a:pt x="2084950" y="40027"/>
                  <a:pt x="2088699" y="51571"/>
                  <a:pt x="2088699" y="66979"/>
                </a:cubicBezTo>
                <a:cubicBezTo>
                  <a:pt x="2088699" y="82387"/>
                  <a:pt x="2083396" y="95600"/>
                  <a:pt x="2072789" y="106618"/>
                </a:cubicBezTo>
                <a:cubicBezTo>
                  <a:pt x="2062181" y="117637"/>
                  <a:pt x="2049905" y="123146"/>
                  <a:pt x="2035961" y="123146"/>
                </a:cubicBezTo>
                <a:cubicBezTo>
                  <a:pt x="2022017" y="123146"/>
                  <a:pt x="2011089" y="118574"/>
                  <a:pt x="2003180" y="109430"/>
                </a:cubicBezTo>
                <a:cubicBezTo>
                  <a:pt x="1995271" y="100240"/>
                  <a:pt x="1991316" y="88696"/>
                  <a:pt x="1991316" y="74797"/>
                </a:cubicBezTo>
                <a:close/>
                <a:moveTo>
                  <a:pt x="2148021" y="16436"/>
                </a:moveTo>
                <a:lnTo>
                  <a:pt x="2233472" y="799"/>
                </a:lnTo>
                <a:lnTo>
                  <a:pt x="2225379" y="321617"/>
                </a:lnTo>
                <a:lnTo>
                  <a:pt x="2232237" y="468241"/>
                </a:lnTo>
                <a:lnTo>
                  <a:pt x="2148021" y="483877"/>
                </a:lnTo>
                <a:lnTo>
                  <a:pt x="2155496" y="332178"/>
                </a:lnTo>
                <a:lnTo>
                  <a:pt x="2148021" y="16436"/>
                </a:lnTo>
                <a:close/>
                <a:moveTo>
                  <a:pt x="2305892" y="16436"/>
                </a:moveTo>
                <a:lnTo>
                  <a:pt x="2391411" y="799"/>
                </a:lnTo>
                <a:lnTo>
                  <a:pt x="2383250" y="321617"/>
                </a:lnTo>
                <a:lnTo>
                  <a:pt x="2390108" y="468241"/>
                </a:lnTo>
                <a:lnTo>
                  <a:pt x="2305892" y="483877"/>
                </a:lnTo>
                <a:lnTo>
                  <a:pt x="2313367" y="332178"/>
                </a:lnTo>
                <a:lnTo>
                  <a:pt x="2305892" y="16436"/>
                </a:lnTo>
                <a:close/>
                <a:moveTo>
                  <a:pt x="2576097" y="420166"/>
                </a:moveTo>
                <a:lnTo>
                  <a:pt x="2576097" y="420166"/>
                </a:lnTo>
                <a:cubicBezTo>
                  <a:pt x="2588167" y="420166"/>
                  <a:pt x="2600855" y="417057"/>
                  <a:pt x="2614159" y="410839"/>
                </a:cubicBezTo>
                <a:cubicBezTo>
                  <a:pt x="2627464" y="404576"/>
                  <a:pt x="2637867" y="398335"/>
                  <a:pt x="2645363" y="392117"/>
                </a:cubicBezTo>
                <a:lnTo>
                  <a:pt x="2645363" y="392117"/>
                </a:lnTo>
                <a:lnTo>
                  <a:pt x="2656610" y="382721"/>
                </a:lnTo>
                <a:lnTo>
                  <a:pt x="2685345" y="417697"/>
                </a:lnTo>
                <a:cubicBezTo>
                  <a:pt x="2681182" y="424784"/>
                  <a:pt x="2674715" y="432899"/>
                  <a:pt x="2665937" y="442043"/>
                </a:cubicBezTo>
                <a:cubicBezTo>
                  <a:pt x="2657207" y="451187"/>
                  <a:pt x="2648381" y="458982"/>
                  <a:pt x="2639465" y="465429"/>
                </a:cubicBezTo>
                <a:cubicBezTo>
                  <a:pt x="2630502" y="471875"/>
                  <a:pt x="2618637" y="477705"/>
                  <a:pt x="2603872" y="482917"/>
                </a:cubicBezTo>
                <a:cubicBezTo>
                  <a:pt x="2589107" y="488129"/>
                  <a:pt x="2573814" y="490735"/>
                  <a:pt x="2557992" y="490735"/>
                </a:cubicBezTo>
                <a:lnTo>
                  <a:pt x="2557992" y="490735"/>
                </a:lnTo>
                <a:cubicBezTo>
                  <a:pt x="2524299" y="490735"/>
                  <a:pt x="2496839" y="477933"/>
                  <a:pt x="2475628" y="452330"/>
                </a:cubicBezTo>
                <a:cubicBezTo>
                  <a:pt x="2454416" y="426727"/>
                  <a:pt x="2443806" y="393763"/>
                  <a:pt x="2443806" y="353438"/>
                </a:cubicBezTo>
                <a:lnTo>
                  <a:pt x="2443806" y="353438"/>
                </a:lnTo>
                <a:cubicBezTo>
                  <a:pt x="2443806" y="302688"/>
                  <a:pt x="2458572" y="258157"/>
                  <a:pt x="2488109" y="219844"/>
                </a:cubicBezTo>
                <a:cubicBezTo>
                  <a:pt x="2517647" y="181576"/>
                  <a:pt x="2552183" y="162442"/>
                  <a:pt x="2591733" y="162442"/>
                </a:cubicBezTo>
                <a:lnTo>
                  <a:pt x="2591733" y="162442"/>
                </a:lnTo>
                <a:cubicBezTo>
                  <a:pt x="2622094" y="162442"/>
                  <a:pt x="2645685" y="170969"/>
                  <a:pt x="2662508" y="188023"/>
                </a:cubicBezTo>
                <a:cubicBezTo>
                  <a:pt x="2679379" y="205077"/>
                  <a:pt x="2687814" y="229011"/>
                  <a:pt x="2687814" y="259826"/>
                </a:cubicBezTo>
                <a:lnTo>
                  <a:pt x="2687814" y="259826"/>
                </a:lnTo>
                <a:cubicBezTo>
                  <a:pt x="2687814" y="278114"/>
                  <a:pt x="2684680" y="298917"/>
                  <a:pt x="2678419" y="322234"/>
                </a:cubicBezTo>
                <a:lnTo>
                  <a:pt x="2678419" y="322234"/>
                </a:lnTo>
                <a:lnTo>
                  <a:pt x="2665937" y="335333"/>
                </a:lnTo>
                <a:lnTo>
                  <a:pt x="2509918" y="349666"/>
                </a:lnTo>
                <a:cubicBezTo>
                  <a:pt x="2517002" y="396666"/>
                  <a:pt x="2539064" y="420166"/>
                  <a:pt x="2576097" y="420166"/>
                </a:cubicBezTo>
                <a:close/>
                <a:moveTo>
                  <a:pt x="2576097" y="226702"/>
                </a:moveTo>
                <a:lnTo>
                  <a:pt x="2576097" y="226702"/>
                </a:lnTo>
                <a:cubicBezTo>
                  <a:pt x="2557807" y="226702"/>
                  <a:pt x="2542424" y="234108"/>
                  <a:pt x="2529943" y="248922"/>
                </a:cubicBezTo>
                <a:cubicBezTo>
                  <a:pt x="2517461" y="263689"/>
                  <a:pt x="2510171" y="282503"/>
                  <a:pt x="2508066" y="305363"/>
                </a:cubicBezTo>
                <a:lnTo>
                  <a:pt x="2508066" y="305363"/>
                </a:lnTo>
                <a:lnTo>
                  <a:pt x="2614159" y="292264"/>
                </a:lnTo>
                <a:cubicBezTo>
                  <a:pt x="2615394" y="282709"/>
                  <a:pt x="2616011" y="274799"/>
                  <a:pt x="2616011" y="268536"/>
                </a:cubicBezTo>
                <a:lnTo>
                  <a:pt x="2616011" y="268536"/>
                </a:lnTo>
                <a:cubicBezTo>
                  <a:pt x="2616011" y="240646"/>
                  <a:pt x="2602706" y="226702"/>
                  <a:pt x="2576097" y="226702"/>
                </a:cubicBezTo>
                <a:close/>
                <a:moveTo>
                  <a:pt x="2900001" y="192412"/>
                </a:moveTo>
                <a:lnTo>
                  <a:pt x="2900001" y="192412"/>
                </a:lnTo>
                <a:cubicBezTo>
                  <a:pt x="2900001" y="169095"/>
                  <a:pt x="2885853" y="157436"/>
                  <a:pt x="2857550" y="157436"/>
                </a:cubicBezTo>
                <a:lnTo>
                  <a:pt x="2857550" y="157436"/>
                </a:lnTo>
                <a:cubicBezTo>
                  <a:pt x="2840082" y="157436"/>
                  <a:pt x="2820839" y="161093"/>
                  <a:pt x="2799805" y="168409"/>
                </a:cubicBezTo>
                <a:cubicBezTo>
                  <a:pt x="2778820" y="175678"/>
                  <a:pt x="2762086" y="183062"/>
                  <a:pt x="2749605" y="190560"/>
                </a:cubicBezTo>
                <a:lnTo>
                  <a:pt x="2749605" y="190560"/>
                </a:lnTo>
                <a:lnTo>
                  <a:pt x="2731500" y="201121"/>
                </a:lnTo>
                <a:lnTo>
                  <a:pt x="2748370" y="111899"/>
                </a:lnTo>
                <a:cubicBezTo>
                  <a:pt x="2764603" y="103167"/>
                  <a:pt x="2784148" y="95371"/>
                  <a:pt x="2807006" y="88513"/>
                </a:cubicBezTo>
                <a:cubicBezTo>
                  <a:pt x="2829912" y="81655"/>
                  <a:pt x="2850095" y="78226"/>
                  <a:pt x="2867562" y="78226"/>
                </a:cubicBezTo>
                <a:lnTo>
                  <a:pt x="2867562" y="78226"/>
                </a:lnTo>
                <a:cubicBezTo>
                  <a:pt x="2902901" y="78226"/>
                  <a:pt x="2931294" y="87279"/>
                  <a:pt x="2952739" y="105384"/>
                </a:cubicBezTo>
                <a:cubicBezTo>
                  <a:pt x="2974184" y="123443"/>
                  <a:pt x="2984903" y="147469"/>
                  <a:pt x="2984903" y="177461"/>
                </a:cubicBezTo>
                <a:lnTo>
                  <a:pt x="2984903" y="177461"/>
                </a:lnTo>
                <a:cubicBezTo>
                  <a:pt x="2984903" y="217786"/>
                  <a:pt x="2963663" y="259803"/>
                  <a:pt x="2921192" y="303511"/>
                </a:cubicBezTo>
                <a:lnTo>
                  <a:pt x="2921192" y="303511"/>
                </a:lnTo>
                <a:lnTo>
                  <a:pt x="2812630" y="415845"/>
                </a:lnTo>
                <a:lnTo>
                  <a:pt x="3007328" y="404598"/>
                </a:lnTo>
                <a:lnTo>
                  <a:pt x="2996767" y="487580"/>
                </a:lnTo>
                <a:lnTo>
                  <a:pt x="2866945" y="481957"/>
                </a:lnTo>
                <a:lnTo>
                  <a:pt x="2719635" y="486346"/>
                </a:lnTo>
                <a:lnTo>
                  <a:pt x="2729648" y="420852"/>
                </a:lnTo>
                <a:lnTo>
                  <a:pt x="2860704" y="269770"/>
                </a:lnTo>
                <a:cubicBezTo>
                  <a:pt x="2886902" y="240235"/>
                  <a:pt x="2900001" y="214449"/>
                  <a:pt x="2900001" y="192412"/>
                </a:cubicBezTo>
                <a:close/>
                <a:moveTo>
                  <a:pt x="3048545" y="172455"/>
                </a:moveTo>
                <a:lnTo>
                  <a:pt x="3061644" y="96948"/>
                </a:lnTo>
                <a:cubicBezTo>
                  <a:pt x="3096571" y="84467"/>
                  <a:pt x="3131321" y="78226"/>
                  <a:pt x="3165885" y="78226"/>
                </a:cubicBezTo>
                <a:cubicBezTo>
                  <a:pt x="3200402" y="78226"/>
                  <a:pt x="3228684" y="86958"/>
                  <a:pt x="3250719" y="104424"/>
                </a:cubicBezTo>
                <a:cubicBezTo>
                  <a:pt x="3272753" y="121889"/>
                  <a:pt x="3283774" y="143926"/>
                  <a:pt x="3283774" y="170535"/>
                </a:cubicBezTo>
                <a:lnTo>
                  <a:pt x="3283774" y="170535"/>
                </a:lnTo>
                <a:cubicBezTo>
                  <a:pt x="3283774" y="191337"/>
                  <a:pt x="3278377" y="209557"/>
                  <a:pt x="3267589" y="225193"/>
                </a:cubicBezTo>
                <a:cubicBezTo>
                  <a:pt x="3256754" y="240784"/>
                  <a:pt x="3241371" y="252534"/>
                  <a:pt x="3221435" y="260443"/>
                </a:cubicBezTo>
                <a:lnTo>
                  <a:pt x="3221435" y="260443"/>
                </a:lnTo>
                <a:cubicBezTo>
                  <a:pt x="3250561" y="271233"/>
                  <a:pt x="3271567" y="284652"/>
                  <a:pt x="3284460" y="300700"/>
                </a:cubicBezTo>
                <a:cubicBezTo>
                  <a:pt x="3297353" y="316702"/>
                  <a:pt x="3303800" y="336978"/>
                  <a:pt x="3303800" y="361530"/>
                </a:cubicBezTo>
                <a:lnTo>
                  <a:pt x="3303800" y="361530"/>
                </a:lnTo>
                <a:cubicBezTo>
                  <a:pt x="3303800" y="398975"/>
                  <a:pt x="3289329" y="429858"/>
                  <a:pt x="3260388" y="454182"/>
                </a:cubicBezTo>
                <a:cubicBezTo>
                  <a:pt x="3231496" y="478550"/>
                  <a:pt x="3194778" y="490735"/>
                  <a:pt x="3150249" y="490735"/>
                </a:cubicBezTo>
                <a:lnTo>
                  <a:pt x="3150249" y="490735"/>
                </a:lnTo>
                <a:cubicBezTo>
                  <a:pt x="3129037" y="490735"/>
                  <a:pt x="3108347" y="487923"/>
                  <a:pt x="3088184" y="482300"/>
                </a:cubicBezTo>
                <a:cubicBezTo>
                  <a:pt x="3067974" y="476676"/>
                  <a:pt x="3053092" y="470961"/>
                  <a:pt x="3043539" y="465155"/>
                </a:cubicBezTo>
                <a:lnTo>
                  <a:pt x="3043539" y="465155"/>
                </a:lnTo>
                <a:lnTo>
                  <a:pt x="3029205" y="456376"/>
                </a:lnTo>
                <a:lnTo>
                  <a:pt x="3055403" y="380870"/>
                </a:lnTo>
                <a:cubicBezTo>
                  <a:pt x="3059154" y="384207"/>
                  <a:pt x="3064133" y="388368"/>
                  <a:pt x="3070353" y="393351"/>
                </a:cubicBezTo>
                <a:cubicBezTo>
                  <a:pt x="3076615" y="398335"/>
                  <a:pt x="3088596" y="405101"/>
                  <a:pt x="3106289" y="413651"/>
                </a:cubicBezTo>
                <a:cubicBezTo>
                  <a:pt x="3123935" y="422155"/>
                  <a:pt x="3141725" y="426407"/>
                  <a:pt x="3159644" y="426407"/>
                </a:cubicBezTo>
                <a:cubicBezTo>
                  <a:pt x="3177523" y="426407"/>
                  <a:pt x="3193111" y="421538"/>
                  <a:pt x="3206416" y="411799"/>
                </a:cubicBezTo>
                <a:cubicBezTo>
                  <a:pt x="3219721" y="402015"/>
                  <a:pt x="3226373" y="388162"/>
                  <a:pt x="3226373" y="370240"/>
                </a:cubicBezTo>
                <a:cubicBezTo>
                  <a:pt x="3226373" y="352363"/>
                  <a:pt x="3218575" y="337596"/>
                  <a:pt x="3202987" y="325937"/>
                </a:cubicBezTo>
                <a:cubicBezTo>
                  <a:pt x="3187399" y="314324"/>
                  <a:pt x="3165865" y="308518"/>
                  <a:pt x="3138385" y="308518"/>
                </a:cubicBezTo>
                <a:lnTo>
                  <a:pt x="3138385" y="308518"/>
                </a:lnTo>
                <a:lnTo>
                  <a:pt x="3084755" y="308518"/>
                </a:lnTo>
                <a:lnTo>
                  <a:pt x="3095934" y="247962"/>
                </a:lnTo>
                <a:lnTo>
                  <a:pt x="3130292" y="247962"/>
                </a:lnTo>
                <a:cubicBezTo>
                  <a:pt x="3153150" y="247962"/>
                  <a:pt x="3171029" y="242750"/>
                  <a:pt x="3183922" y="232325"/>
                </a:cubicBezTo>
                <a:cubicBezTo>
                  <a:pt x="3196863" y="221947"/>
                  <a:pt x="3203330" y="208643"/>
                  <a:pt x="3203330" y="192412"/>
                </a:cubicBezTo>
                <a:cubicBezTo>
                  <a:pt x="3203330" y="176181"/>
                  <a:pt x="3197912" y="163586"/>
                  <a:pt x="3187076" y="154624"/>
                </a:cubicBezTo>
                <a:cubicBezTo>
                  <a:pt x="3176241" y="145709"/>
                  <a:pt x="3163231" y="141251"/>
                  <a:pt x="3148054" y="141251"/>
                </a:cubicBezTo>
                <a:cubicBezTo>
                  <a:pt x="3132878" y="141251"/>
                  <a:pt x="3117283" y="143857"/>
                  <a:pt x="3101283" y="149069"/>
                </a:cubicBezTo>
                <a:cubicBezTo>
                  <a:pt x="3085235" y="154235"/>
                  <a:pt x="3067658" y="162031"/>
                  <a:pt x="3048545" y="172455"/>
                </a:cubicBezTo>
                <a:lnTo>
                  <a:pt x="3048545" y="172455"/>
                </a:lnTo>
                <a:close/>
              </a:path>
            </a:pathLst>
          </a:custGeom>
          <a:solidFill>
            <a:srgbClr val="000000"/>
          </a:solidFill>
          <a:ln w="6858" cap="flat">
            <a:noFill/>
            <a:prstDash val="solid"/>
            <a:miter/>
          </a:ln>
        </p:spPr>
        <p:txBody>
          <a:bodyPr rtlCol="0" anchor="ctr"/>
          <a:lstStyle/>
          <a:p>
            <a:endParaRPr lang="it-IT" dirty="0"/>
          </a:p>
        </p:txBody>
      </p:sp>
      <p:pic>
        <p:nvPicPr>
          <p:cNvPr id="37" name="Immagine 36" descr="Immagine che contiene Elementi grafici, clipart, grafica, pesce&#10;&#10;Descrizione generata automaticamente">
            <a:extLst>
              <a:ext uri="{FF2B5EF4-FFF2-40B4-BE49-F238E27FC236}">
                <a16:creationId xmlns:a16="http://schemas.microsoft.com/office/drawing/2014/main" id="{F1F96A70-41B5-9EF8-2FAD-316BD91A5F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0411" y="891294"/>
            <a:ext cx="5847508" cy="4838813"/>
          </a:xfrm>
          <a:prstGeom prst="rect">
            <a:avLst/>
          </a:prstGeom>
        </p:spPr>
      </p:pic>
      <p:sp>
        <p:nvSpPr>
          <p:cNvPr id="14" name="CasellaDiTesto 13">
            <a:extLst>
              <a:ext uri="{FF2B5EF4-FFF2-40B4-BE49-F238E27FC236}">
                <a16:creationId xmlns:a16="http://schemas.microsoft.com/office/drawing/2014/main" id="{F3A83928-24BA-437F-ED91-460C6249E3A1}"/>
              </a:ext>
            </a:extLst>
          </p:cNvPr>
          <p:cNvSpPr txBox="1"/>
          <p:nvPr/>
        </p:nvSpPr>
        <p:spPr>
          <a:xfrm>
            <a:off x="10325100" y="6451150"/>
            <a:ext cx="1993542" cy="369332"/>
          </a:xfrm>
          <a:prstGeom prst="rect">
            <a:avLst/>
          </a:prstGeom>
          <a:noFill/>
        </p:spPr>
        <p:txBody>
          <a:bodyPr wrap="square" rtlCol="0">
            <a:spAutoFit/>
          </a:bodyPr>
          <a:lstStyle/>
          <a:p>
            <a:r>
              <a:rPr lang="it-IT" dirty="0"/>
              <a:t>INGSW2223_V_06</a:t>
            </a:r>
          </a:p>
        </p:txBody>
      </p:sp>
    </p:spTree>
    <p:extLst>
      <p:ext uri="{BB962C8B-B14F-4D97-AF65-F5344CB8AC3E}">
        <p14:creationId xmlns:p14="http://schemas.microsoft.com/office/powerpoint/2010/main" val="3461131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DD27D10-F6B1-AB42-112F-9B5EAD0B6FFC}"/>
              </a:ext>
            </a:extLst>
          </p:cNvPr>
          <p:cNvSpPr/>
          <p:nvPr/>
        </p:nvSpPr>
        <p:spPr>
          <a:xfrm>
            <a:off x="0" y="0"/>
            <a:ext cx="2520000" cy="687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con angoli arrotondati 4">
            <a:extLst>
              <a:ext uri="{FF2B5EF4-FFF2-40B4-BE49-F238E27FC236}">
                <a16:creationId xmlns:a16="http://schemas.microsoft.com/office/drawing/2014/main" id="{2F377A78-F7E6-E6A9-F810-FD7A68DF6D03}"/>
              </a:ext>
            </a:extLst>
          </p:cNvPr>
          <p:cNvSpPr/>
          <p:nvPr/>
        </p:nvSpPr>
        <p:spPr>
          <a:xfrm>
            <a:off x="219587" y="-1163895"/>
            <a:ext cx="2160000" cy="1800000"/>
          </a:xfrm>
          <a:prstGeom prst="roundRect">
            <a:avLst/>
          </a:prstGeom>
          <a:blipFill>
            <a:blip r:embed="rId3"/>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con angoli arrotondati 5">
            <a:extLst>
              <a:ext uri="{FF2B5EF4-FFF2-40B4-BE49-F238E27FC236}">
                <a16:creationId xmlns:a16="http://schemas.microsoft.com/office/drawing/2014/main" id="{25C81B1F-0957-2690-ADE6-20533D619A9F}"/>
              </a:ext>
            </a:extLst>
          </p:cNvPr>
          <p:cNvSpPr/>
          <p:nvPr/>
        </p:nvSpPr>
        <p:spPr>
          <a:xfrm>
            <a:off x="219587" y="-322382"/>
            <a:ext cx="2160000" cy="1800000"/>
          </a:xfrm>
          <a:prstGeom prst="roundRect">
            <a:avLst/>
          </a:prstGeom>
          <a:blipFill>
            <a:blip r:embed="rId4"/>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con angoli arrotondati 6">
            <a:extLst>
              <a:ext uri="{FF2B5EF4-FFF2-40B4-BE49-F238E27FC236}">
                <a16:creationId xmlns:a16="http://schemas.microsoft.com/office/drawing/2014/main" id="{667DFD9A-5886-BEAD-B950-8E0604565348}"/>
              </a:ext>
            </a:extLst>
          </p:cNvPr>
          <p:cNvSpPr/>
          <p:nvPr/>
        </p:nvSpPr>
        <p:spPr>
          <a:xfrm>
            <a:off x="219587" y="442931"/>
            <a:ext cx="2160000" cy="1800000"/>
          </a:xfrm>
          <a:prstGeom prst="roundRect">
            <a:avLst/>
          </a:prstGeom>
          <a:blipFill>
            <a:blip r:embed="rId5"/>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7F802B37-154D-0353-2B0D-BA85564F2702}"/>
              </a:ext>
            </a:extLst>
          </p:cNvPr>
          <p:cNvSpPr/>
          <p:nvPr/>
        </p:nvSpPr>
        <p:spPr>
          <a:xfrm>
            <a:off x="219587" y="2529000"/>
            <a:ext cx="2160000" cy="1800000"/>
          </a:xfrm>
          <a:prstGeom prst="roundRect">
            <a:avLst/>
          </a:prstGeom>
          <a:blipFill>
            <a:blip r:embed="rId6"/>
            <a:stretch>
              <a:fillRect/>
            </a:stretch>
          </a:blipFill>
          <a:effectLst>
            <a:reflection blurRad="6350" stA="52000" endA="300" endPos="35000" dir="5400000" sy="-100000" algn="bl" rotWithShape="0"/>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con angoli arrotondati 11">
            <a:extLst>
              <a:ext uri="{FF2B5EF4-FFF2-40B4-BE49-F238E27FC236}">
                <a16:creationId xmlns:a16="http://schemas.microsoft.com/office/drawing/2014/main" id="{97D5409D-A809-D91F-289C-62116509A234}"/>
              </a:ext>
            </a:extLst>
          </p:cNvPr>
          <p:cNvSpPr/>
          <p:nvPr/>
        </p:nvSpPr>
        <p:spPr>
          <a:xfrm>
            <a:off x="219587" y="5037068"/>
            <a:ext cx="2160000" cy="1800000"/>
          </a:xfrm>
          <a:prstGeom prst="roundRect">
            <a:avLst/>
          </a:prstGeom>
          <a:blipFill>
            <a:blip r:embed="rId7"/>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 name="Gruppo 2">
            <a:extLst>
              <a:ext uri="{FF2B5EF4-FFF2-40B4-BE49-F238E27FC236}">
                <a16:creationId xmlns:a16="http://schemas.microsoft.com/office/drawing/2014/main" id="{D858FBDB-4019-99F6-F2EE-D82C637182B3}"/>
              </a:ext>
            </a:extLst>
          </p:cNvPr>
          <p:cNvGrpSpPr/>
          <p:nvPr/>
        </p:nvGrpSpPr>
        <p:grpSpPr>
          <a:xfrm>
            <a:off x="11117580" y="129540"/>
            <a:ext cx="1074420" cy="784860"/>
            <a:chOff x="3845293" y="525311"/>
            <a:chExt cx="5052489" cy="5831657"/>
          </a:xfrm>
        </p:grpSpPr>
        <p:sp>
          <p:nvSpPr>
            <p:cNvPr id="4" name="Figura a mano libera: forma 3">
              <a:extLst>
                <a:ext uri="{FF2B5EF4-FFF2-40B4-BE49-F238E27FC236}">
                  <a16:creationId xmlns:a16="http://schemas.microsoft.com/office/drawing/2014/main" id="{46B2E6FF-429A-BBD5-AA28-9997ADE63F96}"/>
                </a:ext>
              </a:extLst>
            </p:cNvPr>
            <p:cNvSpPr/>
            <p:nvPr/>
          </p:nvSpPr>
          <p:spPr>
            <a:xfrm>
              <a:off x="7140724" y="1797555"/>
              <a:ext cx="1757058" cy="1916206"/>
            </a:xfrm>
            <a:custGeom>
              <a:avLst/>
              <a:gdLst>
                <a:gd name="connsiteX0" fmla="*/ -44 w 1757058"/>
                <a:gd name="connsiteY0" fmla="*/ 436701 h 1916206"/>
                <a:gd name="connsiteX1" fmla="*/ 76720 w 1757058"/>
                <a:gd name="connsiteY1" fmla="*/ 355607 h 1916206"/>
                <a:gd name="connsiteX2" fmla="*/ 712442 w 1757058"/>
                <a:gd name="connsiteY2" fmla="*/ 17785 h 1916206"/>
                <a:gd name="connsiteX3" fmla="*/ 1449660 w 1757058"/>
                <a:gd name="connsiteY3" fmla="*/ 155282 h 1916206"/>
                <a:gd name="connsiteX4" fmla="*/ 1570590 w 1757058"/>
                <a:gd name="connsiteY4" fmla="*/ 267074 h 1916206"/>
                <a:gd name="connsiteX5" fmla="*/ 1668354 w 1757058"/>
                <a:gd name="connsiteY5" fmla="*/ 425071 h 1916206"/>
                <a:gd name="connsiteX6" fmla="*/ 1745776 w 1757058"/>
                <a:gd name="connsiteY6" fmla="*/ 993728 h 1916206"/>
                <a:gd name="connsiteX7" fmla="*/ 1591194 w 1757058"/>
                <a:gd name="connsiteY7" fmla="*/ 1399821 h 1916206"/>
                <a:gd name="connsiteX8" fmla="*/ 1497546 w 1757058"/>
                <a:gd name="connsiteY8" fmla="*/ 1524070 h 1916206"/>
                <a:gd name="connsiteX9" fmla="*/ 1322793 w 1757058"/>
                <a:gd name="connsiteY9" fmla="*/ 1694506 h 1916206"/>
                <a:gd name="connsiteX10" fmla="*/ 1100702 w 1757058"/>
                <a:gd name="connsiteY10" fmla="*/ 1824600 h 1916206"/>
                <a:gd name="connsiteX11" fmla="*/ 684112 w 1757058"/>
                <a:gd name="connsiteY11" fmla="*/ 1916208 h 1916206"/>
                <a:gd name="connsiteX12" fmla="*/ 696855 w 1757058"/>
                <a:gd name="connsiteY12" fmla="*/ 1763879 h 1916206"/>
                <a:gd name="connsiteX13" fmla="*/ 729825 w 1757058"/>
                <a:gd name="connsiteY13" fmla="*/ 1761529 h 1916206"/>
                <a:gd name="connsiteX14" fmla="*/ 1117037 w 1757058"/>
                <a:gd name="connsiteY14" fmla="*/ 1641067 h 1916206"/>
                <a:gd name="connsiteX15" fmla="*/ 1379770 w 1757058"/>
                <a:gd name="connsiteY15" fmla="*/ 1410750 h 1916206"/>
                <a:gd name="connsiteX16" fmla="*/ 1528117 w 1757058"/>
                <a:gd name="connsiteY16" fmla="*/ 1149443 h 1916206"/>
                <a:gd name="connsiteX17" fmla="*/ 1572935 w 1757058"/>
                <a:gd name="connsiteY17" fmla="*/ 664948 h 1916206"/>
                <a:gd name="connsiteX18" fmla="*/ 1394242 w 1757058"/>
                <a:gd name="connsiteY18" fmla="*/ 288116 h 1916206"/>
                <a:gd name="connsiteX19" fmla="*/ 1232117 w 1757058"/>
                <a:gd name="connsiteY19" fmla="*/ 209081 h 1916206"/>
                <a:gd name="connsiteX20" fmla="*/ 1064883 w 1757058"/>
                <a:gd name="connsiteY20" fmla="*/ 194164 h 1916206"/>
                <a:gd name="connsiteX21" fmla="*/ 762813 w 1757058"/>
                <a:gd name="connsiteY21" fmla="*/ 190012 h 1916206"/>
                <a:gd name="connsiteX22" fmla="*/ 224744 w 1757058"/>
                <a:gd name="connsiteY22" fmla="*/ 433468 h 1916206"/>
                <a:gd name="connsiteX23" fmla="*/ 135834 w 1757058"/>
                <a:gd name="connsiteY23" fmla="*/ 522793 h 1916206"/>
                <a:gd name="connsiteX24" fmla="*/ 132936 w 1757058"/>
                <a:gd name="connsiteY24" fmla="*/ 526701 h 1916206"/>
                <a:gd name="connsiteX25" fmla="*/ -44 w 1757058"/>
                <a:gd name="connsiteY25" fmla="*/ 436701 h 191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7058" h="1916206">
                  <a:moveTo>
                    <a:pt x="-44" y="436701"/>
                  </a:moveTo>
                  <a:cubicBezTo>
                    <a:pt x="20620" y="407153"/>
                    <a:pt x="51021" y="381082"/>
                    <a:pt x="76720" y="355607"/>
                  </a:cubicBezTo>
                  <a:cubicBezTo>
                    <a:pt x="247187" y="186675"/>
                    <a:pt x="474874" y="59662"/>
                    <a:pt x="712442" y="17785"/>
                  </a:cubicBezTo>
                  <a:cubicBezTo>
                    <a:pt x="960361" y="-25918"/>
                    <a:pt x="1239362" y="7630"/>
                    <a:pt x="1449660" y="155282"/>
                  </a:cubicBezTo>
                  <a:cubicBezTo>
                    <a:pt x="1492134" y="185104"/>
                    <a:pt x="1539867" y="224954"/>
                    <a:pt x="1570590" y="267074"/>
                  </a:cubicBezTo>
                  <a:cubicBezTo>
                    <a:pt x="1606634" y="316489"/>
                    <a:pt x="1641911" y="369769"/>
                    <a:pt x="1668354" y="425071"/>
                  </a:cubicBezTo>
                  <a:cubicBezTo>
                    <a:pt x="1750878" y="597688"/>
                    <a:pt x="1773454" y="805532"/>
                    <a:pt x="1745776" y="993728"/>
                  </a:cubicBezTo>
                  <a:cubicBezTo>
                    <a:pt x="1725477" y="1131761"/>
                    <a:pt x="1665602" y="1282051"/>
                    <a:pt x="1591194" y="1399821"/>
                  </a:cubicBezTo>
                  <a:cubicBezTo>
                    <a:pt x="1563266" y="1444018"/>
                    <a:pt x="1530625" y="1483770"/>
                    <a:pt x="1497546" y="1524070"/>
                  </a:cubicBezTo>
                  <a:cubicBezTo>
                    <a:pt x="1445739" y="1587196"/>
                    <a:pt x="1388762" y="1646054"/>
                    <a:pt x="1322793" y="1694506"/>
                  </a:cubicBezTo>
                  <a:cubicBezTo>
                    <a:pt x="1254370" y="1744749"/>
                    <a:pt x="1178836" y="1791143"/>
                    <a:pt x="1100702" y="1824600"/>
                  </a:cubicBezTo>
                  <a:cubicBezTo>
                    <a:pt x="967363" y="1881698"/>
                    <a:pt x="827996" y="1905748"/>
                    <a:pt x="684112" y="1916208"/>
                  </a:cubicBezTo>
                  <a:lnTo>
                    <a:pt x="696855" y="1763879"/>
                  </a:lnTo>
                  <a:lnTo>
                    <a:pt x="729825" y="1761529"/>
                  </a:lnTo>
                  <a:cubicBezTo>
                    <a:pt x="864047" y="1745504"/>
                    <a:pt x="999042" y="1708400"/>
                    <a:pt x="1117037" y="1641067"/>
                  </a:cubicBezTo>
                  <a:cubicBezTo>
                    <a:pt x="1217535" y="1583719"/>
                    <a:pt x="1308181" y="1501354"/>
                    <a:pt x="1379770" y="1410750"/>
                  </a:cubicBezTo>
                  <a:cubicBezTo>
                    <a:pt x="1438433" y="1336513"/>
                    <a:pt x="1496426" y="1238664"/>
                    <a:pt x="1528117" y="1149443"/>
                  </a:cubicBezTo>
                  <a:cubicBezTo>
                    <a:pt x="1581483" y="999190"/>
                    <a:pt x="1592418" y="822647"/>
                    <a:pt x="1572935" y="664948"/>
                  </a:cubicBezTo>
                  <a:cubicBezTo>
                    <a:pt x="1555399" y="523036"/>
                    <a:pt x="1511099" y="378671"/>
                    <a:pt x="1394242" y="288116"/>
                  </a:cubicBezTo>
                  <a:cubicBezTo>
                    <a:pt x="1346459" y="251092"/>
                    <a:pt x="1290725" y="223864"/>
                    <a:pt x="1232117" y="209081"/>
                  </a:cubicBezTo>
                  <a:cubicBezTo>
                    <a:pt x="1177983" y="195424"/>
                    <a:pt x="1120325" y="197299"/>
                    <a:pt x="1064883" y="194164"/>
                  </a:cubicBezTo>
                  <a:cubicBezTo>
                    <a:pt x="963612" y="188447"/>
                    <a:pt x="864144" y="177006"/>
                    <a:pt x="762813" y="190012"/>
                  </a:cubicBezTo>
                  <a:cubicBezTo>
                    <a:pt x="566725" y="215182"/>
                    <a:pt x="373828" y="304433"/>
                    <a:pt x="224744" y="433468"/>
                  </a:cubicBezTo>
                  <a:cubicBezTo>
                    <a:pt x="193705" y="460330"/>
                    <a:pt x="160577" y="489963"/>
                    <a:pt x="135834" y="522793"/>
                  </a:cubicBezTo>
                  <a:lnTo>
                    <a:pt x="132936" y="526701"/>
                  </a:lnTo>
                  <a:lnTo>
                    <a:pt x="-44" y="436701"/>
                  </a:lnTo>
                  <a:close/>
                </a:path>
              </a:pathLst>
            </a:custGeom>
            <a:solidFill>
              <a:srgbClr val="FFDAB9"/>
            </a:solidFill>
            <a:ln w="6089" cap="flat">
              <a:noFill/>
              <a:prstDash val="solid"/>
              <a:miter/>
            </a:ln>
          </p:spPr>
          <p:txBody>
            <a:bodyPr rtlCol="0" anchor="ctr"/>
            <a:lstStyle/>
            <a:p>
              <a:endParaRPr lang="it-IT"/>
            </a:p>
          </p:txBody>
        </p:sp>
        <p:sp>
          <p:nvSpPr>
            <p:cNvPr id="9" name="Figura a mano libera: forma 8">
              <a:extLst>
                <a:ext uri="{FF2B5EF4-FFF2-40B4-BE49-F238E27FC236}">
                  <a16:creationId xmlns:a16="http://schemas.microsoft.com/office/drawing/2014/main" id="{58CC956E-FD1D-9BA7-7ABB-23C1FE25DBF7}"/>
                </a:ext>
              </a:extLst>
            </p:cNvPr>
            <p:cNvSpPr/>
            <p:nvPr/>
          </p:nvSpPr>
          <p:spPr>
            <a:xfrm>
              <a:off x="3952195" y="4837046"/>
              <a:ext cx="4653678" cy="1519922"/>
            </a:xfrm>
            <a:custGeom>
              <a:avLst/>
              <a:gdLst>
                <a:gd name="connsiteX0" fmla="*/ 1464648 w 4653678"/>
                <a:gd name="connsiteY0" fmla="*/ 32383 h 1519922"/>
                <a:gd name="connsiteX1" fmla="*/ 1494226 w 4653678"/>
                <a:gd name="connsiteY1" fmla="*/ 12680 h 1519922"/>
                <a:gd name="connsiteX2" fmla="*/ 1610547 w 4653678"/>
                <a:gd name="connsiteY2" fmla="*/ 66905 h 1519922"/>
                <a:gd name="connsiteX3" fmla="*/ 1662647 w 4653678"/>
                <a:gd name="connsiteY3" fmla="*/ 94656 h 1519922"/>
                <a:gd name="connsiteX4" fmla="*/ 1974398 w 4653678"/>
                <a:gd name="connsiteY4" fmla="*/ 179007 h 1519922"/>
                <a:gd name="connsiteX5" fmla="*/ 2095006 w 4653678"/>
                <a:gd name="connsiteY5" fmla="*/ 181126 h 1519922"/>
                <a:gd name="connsiteX6" fmla="*/ 2303781 w 4653678"/>
                <a:gd name="connsiteY6" fmla="*/ 180626 h 1519922"/>
                <a:gd name="connsiteX7" fmla="*/ 2513276 w 4653678"/>
                <a:gd name="connsiteY7" fmla="*/ 181193 h 1519922"/>
                <a:gd name="connsiteX8" fmla="*/ 2630011 w 4653678"/>
                <a:gd name="connsiteY8" fmla="*/ 180219 h 1519922"/>
                <a:gd name="connsiteX9" fmla="*/ 2870545 w 4653678"/>
                <a:gd name="connsiteY9" fmla="*/ 132911 h 1519922"/>
                <a:gd name="connsiteX10" fmla="*/ 3005156 w 4653678"/>
                <a:gd name="connsiteY10" fmla="*/ 79051 h 1519922"/>
                <a:gd name="connsiteX11" fmla="*/ 3155104 w 4653678"/>
                <a:gd name="connsiteY11" fmla="*/ -51 h 1519922"/>
                <a:gd name="connsiteX12" fmla="*/ 3174941 w 4653678"/>
                <a:gd name="connsiteY12" fmla="*/ 27999 h 1519922"/>
                <a:gd name="connsiteX13" fmla="*/ 3172244 w 4653678"/>
                <a:gd name="connsiteY13" fmla="*/ 32158 h 1519922"/>
                <a:gd name="connsiteX14" fmla="*/ 3163793 w 4653678"/>
                <a:gd name="connsiteY14" fmla="*/ 100392 h 1519922"/>
                <a:gd name="connsiteX15" fmla="*/ 3163056 w 4653678"/>
                <a:gd name="connsiteY15" fmla="*/ 104453 h 1519922"/>
                <a:gd name="connsiteX16" fmla="*/ 3109538 w 4653678"/>
                <a:gd name="connsiteY16" fmla="*/ 181040 h 1519922"/>
                <a:gd name="connsiteX17" fmla="*/ 4043093 w 4653678"/>
                <a:gd name="connsiteY17" fmla="*/ 181253 h 1519922"/>
                <a:gd name="connsiteX18" fmla="*/ 4281952 w 4653678"/>
                <a:gd name="connsiteY18" fmla="*/ 181144 h 1519922"/>
                <a:gd name="connsiteX19" fmla="*/ 4406949 w 4653678"/>
                <a:gd name="connsiteY19" fmla="*/ 183068 h 1519922"/>
                <a:gd name="connsiteX20" fmla="*/ 4577453 w 4653678"/>
                <a:gd name="connsiteY20" fmla="*/ 276234 h 1519922"/>
                <a:gd name="connsiteX21" fmla="*/ 4652396 w 4653678"/>
                <a:gd name="connsiteY21" fmla="*/ 435261 h 1519922"/>
                <a:gd name="connsiteX22" fmla="*/ 4491519 w 4653678"/>
                <a:gd name="connsiteY22" fmla="*/ 835259 h 1519922"/>
                <a:gd name="connsiteX23" fmla="*/ 3952952 w 4653678"/>
                <a:gd name="connsiteY23" fmla="*/ 1105133 h 1519922"/>
                <a:gd name="connsiteX24" fmla="*/ 3883049 w 4653678"/>
                <a:gd name="connsiteY24" fmla="*/ 1107258 h 1519922"/>
                <a:gd name="connsiteX25" fmla="*/ 3795691 w 4653678"/>
                <a:gd name="connsiteY25" fmla="*/ 1419314 h 1519922"/>
                <a:gd name="connsiteX26" fmla="*/ 3563018 w 4653678"/>
                <a:gd name="connsiteY26" fmla="*/ 1519330 h 1519922"/>
                <a:gd name="connsiteX27" fmla="*/ 3202150 w 4653678"/>
                <a:gd name="connsiteY27" fmla="*/ 1518539 h 1519922"/>
                <a:gd name="connsiteX28" fmla="*/ 2591306 w 4653678"/>
                <a:gd name="connsiteY28" fmla="*/ 1517875 h 1519922"/>
                <a:gd name="connsiteX29" fmla="*/ 2340806 w 4653678"/>
                <a:gd name="connsiteY29" fmla="*/ 1514344 h 1519922"/>
                <a:gd name="connsiteX30" fmla="*/ 2192453 w 4653678"/>
                <a:gd name="connsiteY30" fmla="*/ 1517771 h 1519922"/>
                <a:gd name="connsiteX31" fmla="*/ 1777933 w 4653678"/>
                <a:gd name="connsiteY31" fmla="*/ 1517686 h 1519922"/>
                <a:gd name="connsiteX32" fmla="*/ 1283934 w 4653678"/>
                <a:gd name="connsiteY32" fmla="*/ 1518983 h 1519922"/>
                <a:gd name="connsiteX33" fmla="*/ 1157408 w 4653678"/>
                <a:gd name="connsiteY33" fmla="*/ 1519233 h 1519922"/>
                <a:gd name="connsiteX34" fmla="*/ 1030730 w 4653678"/>
                <a:gd name="connsiteY34" fmla="*/ 1512079 h 1519922"/>
                <a:gd name="connsiteX35" fmla="*/ 821461 w 4653678"/>
                <a:gd name="connsiteY35" fmla="*/ 1374795 h 1519922"/>
                <a:gd name="connsiteX36" fmla="*/ 770397 w 4653678"/>
                <a:gd name="connsiteY36" fmla="*/ 1106784 h 1519922"/>
                <a:gd name="connsiteX37" fmla="*/ 607577 w 4653678"/>
                <a:gd name="connsiteY37" fmla="*/ 1090844 h 1519922"/>
                <a:gd name="connsiteX38" fmla="*/ 168149 w 4653678"/>
                <a:gd name="connsiteY38" fmla="*/ 844952 h 1519922"/>
                <a:gd name="connsiteX39" fmla="*/ 380 w 4653678"/>
                <a:gd name="connsiteY39" fmla="*/ 452065 h 1519922"/>
                <a:gd name="connsiteX40" fmla="*/ 97431 w 4653678"/>
                <a:gd name="connsiteY40" fmla="*/ 256623 h 1519922"/>
                <a:gd name="connsiteX41" fmla="*/ 258156 w 4653678"/>
                <a:gd name="connsiteY41" fmla="*/ 180638 h 1519922"/>
                <a:gd name="connsiteX42" fmla="*/ 371013 w 4653678"/>
                <a:gd name="connsiteY42" fmla="*/ 179299 h 1519922"/>
                <a:gd name="connsiteX43" fmla="*/ 447096 w 4653678"/>
                <a:gd name="connsiteY43" fmla="*/ 178270 h 1519922"/>
                <a:gd name="connsiteX44" fmla="*/ 494050 w 4653678"/>
                <a:gd name="connsiteY44" fmla="*/ 203708 h 1519922"/>
                <a:gd name="connsiteX45" fmla="*/ 515622 w 4653678"/>
                <a:gd name="connsiteY45" fmla="*/ 263558 h 1519922"/>
                <a:gd name="connsiteX46" fmla="*/ 652511 w 4653678"/>
                <a:gd name="connsiteY46" fmla="*/ 245792 h 1519922"/>
                <a:gd name="connsiteX47" fmla="*/ 691855 w 4653678"/>
                <a:gd name="connsiteY47" fmla="*/ 186959 h 1519922"/>
                <a:gd name="connsiteX48" fmla="*/ 842369 w 4653678"/>
                <a:gd name="connsiteY48" fmla="*/ 182081 h 1519922"/>
                <a:gd name="connsiteX49" fmla="*/ 887698 w 4653678"/>
                <a:gd name="connsiteY49" fmla="*/ 250760 h 1519922"/>
                <a:gd name="connsiteX50" fmla="*/ 1016319 w 4653678"/>
                <a:gd name="connsiteY50" fmla="*/ 251393 h 1519922"/>
                <a:gd name="connsiteX51" fmla="*/ 1020623 w 4653678"/>
                <a:gd name="connsiteY51" fmla="*/ 213029 h 1519922"/>
                <a:gd name="connsiteX52" fmla="*/ 1064217 w 4653678"/>
                <a:gd name="connsiteY52" fmla="*/ 182009 h 1519922"/>
                <a:gd name="connsiteX53" fmla="*/ 1148208 w 4653678"/>
                <a:gd name="connsiteY53" fmla="*/ 180852 h 1519922"/>
                <a:gd name="connsiteX54" fmla="*/ 1430278 w 4653678"/>
                <a:gd name="connsiteY54" fmla="*/ 181193 h 1519922"/>
                <a:gd name="connsiteX55" fmla="*/ 1536748 w 4653678"/>
                <a:gd name="connsiteY55" fmla="*/ 179853 h 1519922"/>
                <a:gd name="connsiteX56" fmla="*/ 1464648 w 4653678"/>
                <a:gd name="connsiteY56" fmla="*/ 32383 h 151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653678" h="1519922">
                  <a:moveTo>
                    <a:pt x="1464648" y="32383"/>
                  </a:moveTo>
                  <a:cubicBezTo>
                    <a:pt x="1472764" y="24577"/>
                    <a:pt x="1483266" y="15865"/>
                    <a:pt x="1494226" y="12680"/>
                  </a:cubicBezTo>
                  <a:cubicBezTo>
                    <a:pt x="1522172" y="4570"/>
                    <a:pt x="1587228" y="53065"/>
                    <a:pt x="1610547" y="66905"/>
                  </a:cubicBezTo>
                  <a:cubicBezTo>
                    <a:pt x="1627455" y="76939"/>
                    <a:pt x="1644990" y="86016"/>
                    <a:pt x="1662647" y="94656"/>
                  </a:cubicBezTo>
                  <a:cubicBezTo>
                    <a:pt x="1759144" y="141879"/>
                    <a:pt x="1868263" y="166738"/>
                    <a:pt x="1974398" y="179007"/>
                  </a:cubicBezTo>
                  <a:cubicBezTo>
                    <a:pt x="2013870" y="183567"/>
                    <a:pt x="2055242" y="181205"/>
                    <a:pt x="2095006" y="181126"/>
                  </a:cubicBezTo>
                  <a:cubicBezTo>
                    <a:pt x="2164598" y="180980"/>
                    <a:pt x="2234190" y="180724"/>
                    <a:pt x="2303781" y="180626"/>
                  </a:cubicBezTo>
                  <a:cubicBezTo>
                    <a:pt x="2373611" y="180529"/>
                    <a:pt x="2443446" y="180955"/>
                    <a:pt x="2513276" y="181193"/>
                  </a:cubicBezTo>
                  <a:cubicBezTo>
                    <a:pt x="2551707" y="181327"/>
                    <a:pt x="2591781" y="183452"/>
                    <a:pt x="2630011" y="180219"/>
                  </a:cubicBezTo>
                  <a:cubicBezTo>
                    <a:pt x="2709467" y="173503"/>
                    <a:pt x="2793890" y="154719"/>
                    <a:pt x="2870545" y="132911"/>
                  </a:cubicBezTo>
                  <a:cubicBezTo>
                    <a:pt x="2917018" y="119692"/>
                    <a:pt x="2962895" y="102644"/>
                    <a:pt x="3005156" y="79051"/>
                  </a:cubicBezTo>
                  <a:cubicBezTo>
                    <a:pt x="3055740" y="50800"/>
                    <a:pt x="3099626" y="18933"/>
                    <a:pt x="3155104" y="-51"/>
                  </a:cubicBezTo>
                  <a:lnTo>
                    <a:pt x="3174941" y="27999"/>
                  </a:lnTo>
                  <a:lnTo>
                    <a:pt x="3172244" y="32158"/>
                  </a:lnTo>
                  <a:cubicBezTo>
                    <a:pt x="3164170" y="45692"/>
                    <a:pt x="3167251" y="82394"/>
                    <a:pt x="3163793" y="100392"/>
                  </a:cubicBezTo>
                  <a:lnTo>
                    <a:pt x="3163056" y="104453"/>
                  </a:lnTo>
                  <a:cubicBezTo>
                    <a:pt x="3156949" y="137148"/>
                    <a:pt x="3134476" y="160948"/>
                    <a:pt x="3109538" y="181040"/>
                  </a:cubicBezTo>
                  <a:cubicBezTo>
                    <a:pt x="3420723" y="181357"/>
                    <a:pt x="3731908" y="181308"/>
                    <a:pt x="4043093" y="181253"/>
                  </a:cubicBezTo>
                  <a:cubicBezTo>
                    <a:pt x="4122712" y="181241"/>
                    <a:pt x="4202338" y="181357"/>
                    <a:pt x="4281952" y="181144"/>
                  </a:cubicBezTo>
                  <a:cubicBezTo>
                    <a:pt x="4320846" y="181034"/>
                    <a:pt x="4369018" y="175847"/>
                    <a:pt x="4406949" y="183068"/>
                  </a:cubicBezTo>
                  <a:cubicBezTo>
                    <a:pt x="4471043" y="195282"/>
                    <a:pt x="4531655" y="230223"/>
                    <a:pt x="4577453" y="276234"/>
                  </a:cubicBezTo>
                  <a:cubicBezTo>
                    <a:pt x="4620949" y="319938"/>
                    <a:pt x="4647227" y="373505"/>
                    <a:pt x="4652396" y="435261"/>
                  </a:cubicBezTo>
                  <a:cubicBezTo>
                    <a:pt x="4664884" y="584326"/>
                    <a:pt x="4583407" y="724381"/>
                    <a:pt x="4491519" y="835259"/>
                  </a:cubicBezTo>
                  <a:cubicBezTo>
                    <a:pt x="4355848" y="998980"/>
                    <a:pt x="4162653" y="1086277"/>
                    <a:pt x="3952952" y="1105133"/>
                  </a:cubicBezTo>
                  <a:lnTo>
                    <a:pt x="3883049" y="1107258"/>
                  </a:lnTo>
                  <a:cubicBezTo>
                    <a:pt x="3886331" y="1224865"/>
                    <a:pt x="3882105" y="1329246"/>
                    <a:pt x="3795691" y="1419314"/>
                  </a:cubicBezTo>
                  <a:cubicBezTo>
                    <a:pt x="3733734" y="1483895"/>
                    <a:pt x="3651782" y="1518246"/>
                    <a:pt x="3563018" y="1519330"/>
                  </a:cubicBezTo>
                  <a:cubicBezTo>
                    <a:pt x="3442806" y="1520804"/>
                    <a:pt x="3322387" y="1518837"/>
                    <a:pt x="3202150" y="1518539"/>
                  </a:cubicBezTo>
                  <a:cubicBezTo>
                    <a:pt x="2998556" y="1518039"/>
                    <a:pt x="2794888" y="1519050"/>
                    <a:pt x="2591306" y="1517875"/>
                  </a:cubicBezTo>
                  <a:cubicBezTo>
                    <a:pt x="2507796" y="1517394"/>
                    <a:pt x="2424304" y="1514764"/>
                    <a:pt x="2340806" y="1514344"/>
                  </a:cubicBezTo>
                  <a:cubicBezTo>
                    <a:pt x="2291154" y="1514094"/>
                    <a:pt x="2241904" y="1517485"/>
                    <a:pt x="2192453" y="1517771"/>
                  </a:cubicBezTo>
                  <a:cubicBezTo>
                    <a:pt x="2054292" y="1518557"/>
                    <a:pt x="1916094" y="1517668"/>
                    <a:pt x="1777933" y="1517686"/>
                  </a:cubicBezTo>
                  <a:cubicBezTo>
                    <a:pt x="1613269" y="1517711"/>
                    <a:pt x="1448604" y="1518874"/>
                    <a:pt x="1283934" y="1518983"/>
                  </a:cubicBezTo>
                  <a:cubicBezTo>
                    <a:pt x="1241765" y="1519007"/>
                    <a:pt x="1199577" y="1518788"/>
                    <a:pt x="1157408" y="1519233"/>
                  </a:cubicBezTo>
                  <a:cubicBezTo>
                    <a:pt x="1114874" y="1519677"/>
                    <a:pt x="1072625" y="1520779"/>
                    <a:pt x="1030730" y="1512079"/>
                  </a:cubicBezTo>
                  <a:cubicBezTo>
                    <a:pt x="947092" y="1494702"/>
                    <a:pt x="869555" y="1446591"/>
                    <a:pt x="821461" y="1374795"/>
                  </a:cubicBezTo>
                  <a:cubicBezTo>
                    <a:pt x="765252" y="1290870"/>
                    <a:pt x="770043" y="1203311"/>
                    <a:pt x="770397" y="1106784"/>
                  </a:cubicBezTo>
                  <a:cubicBezTo>
                    <a:pt x="715539" y="1104342"/>
                    <a:pt x="661680" y="1101103"/>
                    <a:pt x="607577" y="1090844"/>
                  </a:cubicBezTo>
                  <a:cubicBezTo>
                    <a:pt x="437817" y="1058654"/>
                    <a:pt x="284812" y="972750"/>
                    <a:pt x="168149" y="844952"/>
                  </a:cubicBezTo>
                  <a:cubicBezTo>
                    <a:pt x="76006" y="744011"/>
                    <a:pt x="-6409" y="592303"/>
                    <a:pt x="380" y="452065"/>
                  </a:cubicBezTo>
                  <a:cubicBezTo>
                    <a:pt x="3930" y="378717"/>
                    <a:pt x="43767" y="305234"/>
                    <a:pt x="97431" y="256623"/>
                  </a:cubicBezTo>
                  <a:cubicBezTo>
                    <a:pt x="138510" y="219404"/>
                    <a:pt x="202471" y="187701"/>
                    <a:pt x="258156" y="180638"/>
                  </a:cubicBezTo>
                  <a:cubicBezTo>
                    <a:pt x="294949" y="175969"/>
                    <a:pt x="333873" y="178855"/>
                    <a:pt x="371013" y="179299"/>
                  </a:cubicBezTo>
                  <a:cubicBezTo>
                    <a:pt x="396275" y="179604"/>
                    <a:pt x="421962" y="177357"/>
                    <a:pt x="447096" y="178270"/>
                  </a:cubicBezTo>
                  <a:cubicBezTo>
                    <a:pt x="467182" y="179001"/>
                    <a:pt x="480911" y="189248"/>
                    <a:pt x="494050" y="203708"/>
                  </a:cubicBezTo>
                  <a:cubicBezTo>
                    <a:pt x="510976" y="222339"/>
                    <a:pt x="514867" y="239089"/>
                    <a:pt x="515622" y="263558"/>
                  </a:cubicBezTo>
                  <a:cubicBezTo>
                    <a:pt x="545103" y="256343"/>
                    <a:pt x="636979" y="258590"/>
                    <a:pt x="652511" y="245792"/>
                  </a:cubicBezTo>
                  <a:cubicBezTo>
                    <a:pt x="659050" y="221772"/>
                    <a:pt x="668840" y="199781"/>
                    <a:pt x="691855" y="186959"/>
                  </a:cubicBezTo>
                  <a:cubicBezTo>
                    <a:pt x="712519" y="175451"/>
                    <a:pt x="816170" y="178453"/>
                    <a:pt x="842369" y="182081"/>
                  </a:cubicBezTo>
                  <a:cubicBezTo>
                    <a:pt x="863052" y="202740"/>
                    <a:pt x="880751" y="221353"/>
                    <a:pt x="887698" y="250760"/>
                  </a:cubicBezTo>
                  <a:cubicBezTo>
                    <a:pt x="922519" y="261153"/>
                    <a:pt x="983331" y="268447"/>
                    <a:pt x="1016319" y="251393"/>
                  </a:cubicBezTo>
                  <a:cubicBezTo>
                    <a:pt x="1016392" y="239624"/>
                    <a:pt x="1014815" y="223532"/>
                    <a:pt x="1020623" y="213029"/>
                  </a:cubicBezTo>
                  <a:cubicBezTo>
                    <a:pt x="1028136" y="199452"/>
                    <a:pt x="1049763" y="185863"/>
                    <a:pt x="1064217" y="182009"/>
                  </a:cubicBezTo>
                  <a:cubicBezTo>
                    <a:pt x="1086970" y="175932"/>
                    <a:pt x="1123842" y="180833"/>
                    <a:pt x="1148208" y="180852"/>
                  </a:cubicBezTo>
                  <a:cubicBezTo>
                    <a:pt x="1242228" y="180937"/>
                    <a:pt x="1336253" y="181229"/>
                    <a:pt x="1430278" y="181193"/>
                  </a:cubicBezTo>
                  <a:cubicBezTo>
                    <a:pt x="1462511" y="181180"/>
                    <a:pt x="1505630" y="186569"/>
                    <a:pt x="1536748" y="179853"/>
                  </a:cubicBezTo>
                  <a:cubicBezTo>
                    <a:pt x="1494092" y="144765"/>
                    <a:pt x="1477099" y="84184"/>
                    <a:pt x="1464648" y="32383"/>
                  </a:cubicBezTo>
                  <a:close/>
                </a:path>
              </a:pathLst>
            </a:custGeom>
            <a:solidFill>
              <a:srgbClr val="494E62"/>
            </a:solidFill>
            <a:ln w="6089" cap="flat">
              <a:noFill/>
              <a:prstDash val="solid"/>
              <a:miter/>
            </a:ln>
          </p:spPr>
          <p:txBody>
            <a:bodyPr rtlCol="0" anchor="ctr"/>
            <a:lstStyle/>
            <a:p>
              <a:endParaRPr lang="it-IT"/>
            </a:p>
          </p:txBody>
        </p:sp>
        <p:sp>
          <p:nvSpPr>
            <p:cNvPr id="10" name="Figura a mano libera: forma 9">
              <a:extLst>
                <a:ext uri="{FF2B5EF4-FFF2-40B4-BE49-F238E27FC236}">
                  <a16:creationId xmlns:a16="http://schemas.microsoft.com/office/drawing/2014/main" id="{2BC66CB0-410A-B6CE-6254-D51A5907A3A8}"/>
                </a:ext>
              </a:extLst>
            </p:cNvPr>
            <p:cNvSpPr/>
            <p:nvPr/>
          </p:nvSpPr>
          <p:spPr>
            <a:xfrm>
              <a:off x="4892765" y="5952386"/>
              <a:ext cx="2766805" cy="232902"/>
            </a:xfrm>
            <a:custGeom>
              <a:avLst/>
              <a:gdLst>
                <a:gd name="connsiteX0" fmla="*/ 2566163 w 2766805"/>
                <a:gd name="connsiteY0" fmla="*/ 208 h 232902"/>
                <a:gd name="connsiteX1" fmla="*/ 2754530 w 2766805"/>
                <a:gd name="connsiteY1" fmla="*/ -60 h 232902"/>
                <a:gd name="connsiteX2" fmla="*/ 2747230 w 2766805"/>
                <a:gd name="connsiteY2" fmla="*/ 159356 h 232902"/>
                <a:gd name="connsiteX3" fmla="*/ 2674180 w 2766805"/>
                <a:gd name="connsiteY3" fmla="*/ 220071 h 232902"/>
                <a:gd name="connsiteX4" fmla="*/ 2615711 w 2766805"/>
                <a:gd name="connsiteY4" fmla="*/ 222829 h 232902"/>
                <a:gd name="connsiteX5" fmla="*/ 2516036 w 2766805"/>
                <a:gd name="connsiteY5" fmla="*/ 223901 h 232902"/>
                <a:gd name="connsiteX6" fmla="*/ 1989877 w 2766805"/>
                <a:gd name="connsiteY6" fmla="*/ 223225 h 232902"/>
                <a:gd name="connsiteX7" fmla="*/ 1394711 w 2766805"/>
                <a:gd name="connsiteY7" fmla="*/ 228120 h 232902"/>
                <a:gd name="connsiteX8" fmla="*/ 1221255 w 2766805"/>
                <a:gd name="connsiteY8" fmla="*/ 232784 h 232902"/>
                <a:gd name="connsiteX9" fmla="*/ 698901 w 2766805"/>
                <a:gd name="connsiteY9" fmla="*/ 228096 h 232902"/>
                <a:gd name="connsiteX10" fmla="*/ 397689 w 2766805"/>
                <a:gd name="connsiteY10" fmla="*/ 228979 h 232902"/>
                <a:gd name="connsiteX11" fmla="*/ 135822 w 2766805"/>
                <a:gd name="connsiteY11" fmla="*/ 228017 h 232902"/>
                <a:gd name="connsiteX12" fmla="*/ 61182 w 2766805"/>
                <a:gd name="connsiteY12" fmla="*/ 204046 h 232902"/>
                <a:gd name="connsiteX13" fmla="*/ 1253 w 2766805"/>
                <a:gd name="connsiteY13" fmla="*/ 104724 h 232902"/>
                <a:gd name="connsiteX14" fmla="*/ 2732 w 2766805"/>
                <a:gd name="connsiteY14" fmla="*/ 56576 h 232902"/>
                <a:gd name="connsiteX15" fmla="*/ 37784 w 2766805"/>
                <a:gd name="connsiteY15" fmla="*/ 103939 h 232902"/>
                <a:gd name="connsiteX16" fmla="*/ 146379 w 2766805"/>
                <a:gd name="connsiteY16" fmla="*/ 142077 h 232902"/>
                <a:gd name="connsiteX17" fmla="*/ 464694 w 2766805"/>
                <a:gd name="connsiteY17" fmla="*/ 144507 h 232902"/>
                <a:gd name="connsiteX18" fmla="*/ 756042 w 2766805"/>
                <a:gd name="connsiteY18" fmla="*/ 144330 h 232902"/>
                <a:gd name="connsiteX19" fmla="*/ 1237846 w 2766805"/>
                <a:gd name="connsiteY19" fmla="*/ 149067 h 232902"/>
                <a:gd name="connsiteX20" fmla="*/ 1889319 w 2766805"/>
                <a:gd name="connsiteY20" fmla="*/ 139770 h 232902"/>
                <a:gd name="connsiteX21" fmla="*/ 2281329 w 2766805"/>
                <a:gd name="connsiteY21" fmla="*/ 142071 h 232902"/>
                <a:gd name="connsiteX22" fmla="*/ 2523288 w 2766805"/>
                <a:gd name="connsiteY22" fmla="*/ 116944 h 232902"/>
                <a:gd name="connsiteX23" fmla="*/ 2566163 w 2766805"/>
                <a:gd name="connsiteY23" fmla="*/ 208 h 2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66805" h="232902">
                  <a:moveTo>
                    <a:pt x="2566163" y="208"/>
                  </a:moveTo>
                  <a:lnTo>
                    <a:pt x="2754530" y="-60"/>
                  </a:lnTo>
                  <a:cubicBezTo>
                    <a:pt x="2768637" y="52777"/>
                    <a:pt x="2775560" y="110015"/>
                    <a:pt x="2747230" y="159356"/>
                  </a:cubicBezTo>
                  <a:cubicBezTo>
                    <a:pt x="2731162" y="187339"/>
                    <a:pt x="2706650" y="212759"/>
                    <a:pt x="2674180" y="220071"/>
                  </a:cubicBezTo>
                  <a:cubicBezTo>
                    <a:pt x="2655987" y="224169"/>
                    <a:pt x="2634409" y="222647"/>
                    <a:pt x="2615711" y="222829"/>
                  </a:cubicBezTo>
                  <a:cubicBezTo>
                    <a:pt x="2582486" y="223158"/>
                    <a:pt x="2549261" y="223554"/>
                    <a:pt x="2516036" y="223901"/>
                  </a:cubicBezTo>
                  <a:cubicBezTo>
                    <a:pt x="2340583" y="225734"/>
                    <a:pt x="2165294" y="222245"/>
                    <a:pt x="1989877" y="223225"/>
                  </a:cubicBezTo>
                  <a:cubicBezTo>
                    <a:pt x="1791537" y="224327"/>
                    <a:pt x="1593039" y="225666"/>
                    <a:pt x="1394711" y="228120"/>
                  </a:cubicBezTo>
                  <a:cubicBezTo>
                    <a:pt x="1336821" y="228833"/>
                    <a:pt x="1279102" y="232565"/>
                    <a:pt x="1221255" y="232784"/>
                  </a:cubicBezTo>
                  <a:cubicBezTo>
                    <a:pt x="1047129" y="233448"/>
                    <a:pt x="873058" y="228236"/>
                    <a:pt x="698901" y="228096"/>
                  </a:cubicBezTo>
                  <a:cubicBezTo>
                    <a:pt x="598508" y="228017"/>
                    <a:pt x="498077" y="227871"/>
                    <a:pt x="397689" y="228979"/>
                  </a:cubicBezTo>
                  <a:cubicBezTo>
                    <a:pt x="310830" y="229935"/>
                    <a:pt x="222528" y="232553"/>
                    <a:pt x="135822" y="228017"/>
                  </a:cubicBezTo>
                  <a:cubicBezTo>
                    <a:pt x="108691" y="226598"/>
                    <a:pt x="83649" y="219852"/>
                    <a:pt x="61182" y="204046"/>
                  </a:cubicBezTo>
                  <a:cubicBezTo>
                    <a:pt x="28115" y="180782"/>
                    <a:pt x="6489" y="144811"/>
                    <a:pt x="1253" y="104724"/>
                  </a:cubicBezTo>
                  <a:cubicBezTo>
                    <a:pt x="-750" y="89399"/>
                    <a:pt x="-458" y="71712"/>
                    <a:pt x="2732" y="56576"/>
                  </a:cubicBezTo>
                  <a:cubicBezTo>
                    <a:pt x="15397" y="71596"/>
                    <a:pt x="23835" y="90197"/>
                    <a:pt x="37784" y="103939"/>
                  </a:cubicBezTo>
                  <a:cubicBezTo>
                    <a:pt x="64348" y="130107"/>
                    <a:pt x="110256" y="138893"/>
                    <a:pt x="146379" y="142077"/>
                  </a:cubicBezTo>
                  <a:cubicBezTo>
                    <a:pt x="251151" y="151313"/>
                    <a:pt x="359624" y="146467"/>
                    <a:pt x="464694" y="144507"/>
                  </a:cubicBezTo>
                  <a:cubicBezTo>
                    <a:pt x="561708" y="142698"/>
                    <a:pt x="659009" y="143417"/>
                    <a:pt x="756042" y="144330"/>
                  </a:cubicBezTo>
                  <a:cubicBezTo>
                    <a:pt x="916481" y="145840"/>
                    <a:pt x="1077444" y="149944"/>
                    <a:pt x="1237846" y="149067"/>
                  </a:cubicBezTo>
                  <a:cubicBezTo>
                    <a:pt x="1455018" y="147886"/>
                    <a:pt x="1672220" y="141091"/>
                    <a:pt x="1889319" y="139770"/>
                  </a:cubicBezTo>
                  <a:cubicBezTo>
                    <a:pt x="2019997" y="138978"/>
                    <a:pt x="2150633" y="144427"/>
                    <a:pt x="2281329" y="142071"/>
                  </a:cubicBezTo>
                  <a:cubicBezTo>
                    <a:pt x="2320759" y="141365"/>
                    <a:pt x="2499293" y="143691"/>
                    <a:pt x="2523288" y="116944"/>
                  </a:cubicBezTo>
                  <a:cubicBezTo>
                    <a:pt x="2544847" y="92918"/>
                    <a:pt x="2568976" y="33470"/>
                    <a:pt x="2566163" y="208"/>
                  </a:cubicBezTo>
                  <a:close/>
                </a:path>
              </a:pathLst>
            </a:custGeom>
            <a:solidFill>
              <a:srgbClr val="F08080"/>
            </a:solidFill>
            <a:ln w="6089" cap="flat">
              <a:noFill/>
              <a:prstDash val="solid"/>
              <a:miter/>
            </a:ln>
          </p:spPr>
          <p:txBody>
            <a:bodyPr rtlCol="0" anchor="ctr"/>
            <a:lstStyle/>
            <a:p>
              <a:endParaRPr lang="it-IT"/>
            </a:p>
          </p:txBody>
        </p:sp>
        <p:sp>
          <p:nvSpPr>
            <p:cNvPr id="11" name="Figura a mano libera: forma 10">
              <a:extLst>
                <a:ext uri="{FF2B5EF4-FFF2-40B4-BE49-F238E27FC236}">
                  <a16:creationId xmlns:a16="http://schemas.microsoft.com/office/drawing/2014/main" id="{97E568FD-84D2-AA48-475D-D884073C3406}"/>
                </a:ext>
              </a:extLst>
            </p:cNvPr>
            <p:cNvSpPr/>
            <p:nvPr/>
          </p:nvSpPr>
          <p:spPr>
            <a:xfrm>
              <a:off x="4895513" y="5952654"/>
              <a:ext cx="2563655" cy="148979"/>
            </a:xfrm>
            <a:custGeom>
              <a:avLst/>
              <a:gdLst>
                <a:gd name="connsiteX0" fmla="*/ -10 w 2563655"/>
                <a:gd name="connsiteY0" fmla="*/ 56309 h 148979"/>
                <a:gd name="connsiteX1" fmla="*/ 9439 w 2563655"/>
                <a:gd name="connsiteY1" fmla="*/ 1031 h 148979"/>
                <a:gd name="connsiteX2" fmla="*/ 2563420 w 2563655"/>
                <a:gd name="connsiteY2" fmla="*/ -59 h 148979"/>
                <a:gd name="connsiteX3" fmla="*/ 2520545 w 2563655"/>
                <a:gd name="connsiteY3" fmla="*/ 116676 h 148979"/>
                <a:gd name="connsiteX4" fmla="*/ 2278587 w 2563655"/>
                <a:gd name="connsiteY4" fmla="*/ 141804 h 148979"/>
                <a:gd name="connsiteX5" fmla="*/ 1886577 w 2563655"/>
                <a:gd name="connsiteY5" fmla="*/ 139502 h 148979"/>
                <a:gd name="connsiteX6" fmla="*/ 1235104 w 2563655"/>
                <a:gd name="connsiteY6" fmla="*/ 148800 h 148979"/>
                <a:gd name="connsiteX7" fmla="*/ 753300 w 2563655"/>
                <a:gd name="connsiteY7" fmla="*/ 144063 h 148979"/>
                <a:gd name="connsiteX8" fmla="*/ 461951 w 2563655"/>
                <a:gd name="connsiteY8" fmla="*/ 144239 h 148979"/>
                <a:gd name="connsiteX9" fmla="*/ 143637 w 2563655"/>
                <a:gd name="connsiteY9" fmla="*/ 141810 h 148979"/>
                <a:gd name="connsiteX10" fmla="*/ 35042 w 2563655"/>
                <a:gd name="connsiteY10" fmla="*/ 103671 h 148979"/>
                <a:gd name="connsiteX11" fmla="*/ -10 w 2563655"/>
                <a:gd name="connsiteY11" fmla="*/ 56309 h 1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655" h="148979">
                  <a:moveTo>
                    <a:pt x="-10" y="56309"/>
                  </a:moveTo>
                  <a:lnTo>
                    <a:pt x="9439" y="1031"/>
                  </a:lnTo>
                  <a:lnTo>
                    <a:pt x="2563420" y="-59"/>
                  </a:lnTo>
                  <a:cubicBezTo>
                    <a:pt x="2566234" y="33203"/>
                    <a:pt x="2542105" y="92651"/>
                    <a:pt x="2520545" y="116676"/>
                  </a:cubicBezTo>
                  <a:cubicBezTo>
                    <a:pt x="2496550" y="143423"/>
                    <a:pt x="2318016" y="141098"/>
                    <a:pt x="2278587" y="141804"/>
                  </a:cubicBezTo>
                  <a:cubicBezTo>
                    <a:pt x="2147890" y="144160"/>
                    <a:pt x="2017255" y="138711"/>
                    <a:pt x="1886577" y="139502"/>
                  </a:cubicBezTo>
                  <a:cubicBezTo>
                    <a:pt x="1669478" y="140824"/>
                    <a:pt x="1452275" y="147619"/>
                    <a:pt x="1235104" y="148800"/>
                  </a:cubicBezTo>
                  <a:cubicBezTo>
                    <a:pt x="1074701" y="149677"/>
                    <a:pt x="913739" y="145573"/>
                    <a:pt x="753300" y="144063"/>
                  </a:cubicBezTo>
                  <a:cubicBezTo>
                    <a:pt x="656267" y="143149"/>
                    <a:pt x="558966" y="142431"/>
                    <a:pt x="461951" y="144239"/>
                  </a:cubicBezTo>
                  <a:cubicBezTo>
                    <a:pt x="356881" y="146200"/>
                    <a:pt x="248408" y="151046"/>
                    <a:pt x="143637" y="141810"/>
                  </a:cubicBezTo>
                  <a:cubicBezTo>
                    <a:pt x="107513" y="138626"/>
                    <a:pt x="61606" y="129840"/>
                    <a:pt x="35042" y="103671"/>
                  </a:cubicBezTo>
                  <a:cubicBezTo>
                    <a:pt x="21093" y="89929"/>
                    <a:pt x="12654" y="71329"/>
                    <a:pt x="-10" y="56309"/>
                  </a:cubicBezTo>
                  <a:close/>
                </a:path>
              </a:pathLst>
            </a:custGeom>
            <a:solidFill>
              <a:srgbClr val="F8AD9D"/>
            </a:solidFill>
            <a:ln w="6089" cap="flat">
              <a:noFill/>
              <a:prstDash val="solid"/>
              <a:miter/>
            </a:ln>
          </p:spPr>
          <p:txBody>
            <a:bodyPr rtlCol="0" anchor="ctr"/>
            <a:lstStyle/>
            <a:p>
              <a:endParaRPr lang="it-IT"/>
            </a:p>
          </p:txBody>
        </p:sp>
        <p:sp>
          <p:nvSpPr>
            <p:cNvPr id="13" name="Figura a mano libera: forma 12">
              <a:extLst>
                <a:ext uri="{FF2B5EF4-FFF2-40B4-BE49-F238E27FC236}">
                  <a16:creationId xmlns:a16="http://schemas.microsoft.com/office/drawing/2014/main" id="{12E4214B-9687-AD0F-24A5-F885AFBD01FC}"/>
                </a:ext>
              </a:extLst>
            </p:cNvPr>
            <p:cNvSpPr/>
            <p:nvPr/>
          </p:nvSpPr>
          <p:spPr>
            <a:xfrm>
              <a:off x="4122376" y="5015912"/>
              <a:ext cx="4312566" cy="764171"/>
            </a:xfrm>
            <a:custGeom>
              <a:avLst/>
              <a:gdLst>
                <a:gd name="connsiteX0" fmla="*/ 482327 w 4312566"/>
                <a:gd name="connsiteY0" fmla="*/ 66923 h 764171"/>
                <a:gd name="connsiteX1" fmla="*/ 521671 w 4312566"/>
                <a:gd name="connsiteY1" fmla="*/ 8090 h 764171"/>
                <a:gd name="connsiteX2" fmla="*/ 672186 w 4312566"/>
                <a:gd name="connsiteY2" fmla="*/ 3212 h 764171"/>
                <a:gd name="connsiteX3" fmla="*/ 717515 w 4312566"/>
                <a:gd name="connsiteY3" fmla="*/ 71891 h 764171"/>
                <a:gd name="connsiteX4" fmla="*/ 846135 w 4312566"/>
                <a:gd name="connsiteY4" fmla="*/ 72525 h 764171"/>
                <a:gd name="connsiteX5" fmla="*/ 890910 w 4312566"/>
                <a:gd name="connsiteY5" fmla="*/ 150543 h 764171"/>
                <a:gd name="connsiteX6" fmla="*/ 962853 w 4312566"/>
                <a:gd name="connsiteY6" fmla="*/ 168492 h 764171"/>
                <a:gd name="connsiteX7" fmla="*/ 1427000 w 4312566"/>
                <a:gd name="connsiteY7" fmla="*/ 172498 h 764171"/>
                <a:gd name="connsiteX8" fmla="*/ 2191713 w 4312566"/>
                <a:gd name="connsiteY8" fmla="*/ 170166 h 764171"/>
                <a:gd name="connsiteX9" fmla="*/ 2599444 w 4312566"/>
                <a:gd name="connsiteY9" fmla="*/ 172455 h 764171"/>
                <a:gd name="connsiteX10" fmla="*/ 3616813 w 4312566"/>
                <a:gd name="connsiteY10" fmla="*/ 172772 h 764171"/>
                <a:gd name="connsiteX11" fmla="*/ 4041233 w 4312566"/>
                <a:gd name="connsiteY11" fmla="*/ 172656 h 764171"/>
                <a:gd name="connsiteX12" fmla="*/ 4150650 w 4312566"/>
                <a:gd name="connsiteY12" fmla="*/ 172522 h 764171"/>
                <a:gd name="connsiteX13" fmla="*/ 4217642 w 4312566"/>
                <a:gd name="connsiteY13" fmla="*/ 174787 h 764171"/>
                <a:gd name="connsiteX14" fmla="*/ 4309220 w 4312566"/>
                <a:gd name="connsiteY14" fmla="*/ 266517 h 764171"/>
                <a:gd name="connsiteX15" fmla="*/ 4246094 w 4312566"/>
                <a:gd name="connsiteY15" fmla="*/ 478033 h 764171"/>
                <a:gd name="connsiteX16" fmla="*/ 3844245 w 4312566"/>
                <a:gd name="connsiteY16" fmla="*/ 747578 h 764171"/>
                <a:gd name="connsiteX17" fmla="*/ 3492942 w 4312566"/>
                <a:gd name="connsiteY17" fmla="*/ 761521 h 764171"/>
                <a:gd name="connsiteX18" fmla="*/ 3265597 w 4312566"/>
                <a:gd name="connsiteY18" fmla="*/ 761789 h 764171"/>
                <a:gd name="connsiteX19" fmla="*/ 2281068 w 4312566"/>
                <a:gd name="connsiteY19" fmla="*/ 759938 h 764171"/>
                <a:gd name="connsiteX20" fmla="*/ 1151488 w 4312566"/>
                <a:gd name="connsiteY20" fmla="*/ 761229 h 764171"/>
                <a:gd name="connsiteX21" fmla="*/ 766972 w 4312566"/>
                <a:gd name="connsiteY21" fmla="*/ 760163 h 764171"/>
                <a:gd name="connsiteX22" fmla="*/ 529860 w 4312566"/>
                <a:gd name="connsiteY22" fmla="*/ 757015 h 764171"/>
                <a:gd name="connsiteX23" fmla="*/ 254501 w 4312566"/>
                <a:gd name="connsiteY23" fmla="*/ 658253 h 764171"/>
                <a:gd name="connsiteX24" fmla="*/ 36890 w 4312566"/>
                <a:gd name="connsiteY24" fmla="*/ 425824 h 764171"/>
                <a:gd name="connsiteX25" fmla="*/ 4609 w 4312566"/>
                <a:gd name="connsiteY25" fmla="*/ 342679 h 764171"/>
                <a:gd name="connsiteX26" fmla="*/ 3117 w 4312566"/>
                <a:gd name="connsiteY26" fmla="*/ 334021 h 764171"/>
                <a:gd name="connsiteX27" fmla="*/ 2295 w 4312566"/>
                <a:gd name="connsiteY27" fmla="*/ 329582 h 764171"/>
                <a:gd name="connsiteX28" fmla="*/ 26418 w 4312566"/>
                <a:gd name="connsiteY28" fmla="*/ 224105 h 764171"/>
                <a:gd name="connsiteX29" fmla="*/ 128206 w 4312566"/>
                <a:gd name="connsiteY29" fmla="*/ 168985 h 764171"/>
                <a:gd name="connsiteX30" fmla="*/ 213232 w 4312566"/>
                <a:gd name="connsiteY30" fmla="*/ 167718 h 764171"/>
                <a:gd name="connsiteX31" fmla="*/ 275068 w 4312566"/>
                <a:gd name="connsiteY31" fmla="*/ 166464 h 764171"/>
                <a:gd name="connsiteX32" fmla="*/ 322552 w 4312566"/>
                <a:gd name="connsiteY32" fmla="*/ 128259 h 764171"/>
                <a:gd name="connsiteX33" fmla="*/ 345439 w 4312566"/>
                <a:gd name="connsiteY33" fmla="*/ 84689 h 764171"/>
                <a:gd name="connsiteX34" fmla="*/ 482327 w 4312566"/>
                <a:gd name="connsiteY34" fmla="*/ 66923 h 76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12566" h="764171">
                  <a:moveTo>
                    <a:pt x="482327" y="66923"/>
                  </a:moveTo>
                  <a:cubicBezTo>
                    <a:pt x="488866" y="42904"/>
                    <a:pt x="498657" y="20912"/>
                    <a:pt x="521671" y="8090"/>
                  </a:cubicBezTo>
                  <a:cubicBezTo>
                    <a:pt x="542336" y="-3418"/>
                    <a:pt x="645987" y="-416"/>
                    <a:pt x="672186" y="3212"/>
                  </a:cubicBezTo>
                  <a:cubicBezTo>
                    <a:pt x="692869" y="23871"/>
                    <a:pt x="710568" y="42484"/>
                    <a:pt x="717515" y="71891"/>
                  </a:cubicBezTo>
                  <a:cubicBezTo>
                    <a:pt x="752335" y="82284"/>
                    <a:pt x="813148" y="89578"/>
                    <a:pt x="846135" y="72525"/>
                  </a:cubicBezTo>
                  <a:cubicBezTo>
                    <a:pt x="852230" y="106797"/>
                    <a:pt x="860297" y="129653"/>
                    <a:pt x="890910" y="150543"/>
                  </a:cubicBezTo>
                  <a:cubicBezTo>
                    <a:pt x="912835" y="165496"/>
                    <a:pt x="937226" y="166988"/>
                    <a:pt x="962853" y="168492"/>
                  </a:cubicBezTo>
                  <a:cubicBezTo>
                    <a:pt x="1116600" y="177539"/>
                    <a:pt x="1272935" y="172553"/>
                    <a:pt x="1427000" y="172498"/>
                  </a:cubicBezTo>
                  <a:cubicBezTo>
                    <a:pt x="1681920" y="172413"/>
                    <a:pt x="1936805" y="172614"/>
                    <a:pt x="2191713" y="170166"/>
                  </a:cubicBezTo>
                  <a:cubicBezTo>
                    <a:pt x="2327475" y="168857"/>
                    <a:pt x="2463621" y="172291"/>
                    <a:pt x="2599444" y="172455"/>
                  </a:cubicBezTo>
                  <a:cubicBezTo>
                    <a:pt x="2938563" y="172882"/>
                    <a:pt x="3277688" y="172717"/>
                    <a:pt x="3616813" y="172772"/>
                  </a:cubicBezTo>
                  <a:cubicBezTo>
                    <a:pt x="3758287" y="172797"/>
                    <a:pt x="3899760" y="172808"/>
                    <a:pt x="4041233" y="172656"/>
                  </a:cubicBezTo>
                  <a:cubicBezTo>
                    <a:pt x="4077703" y="172614"/>
                    <a:pt x="4114180" y="172687"/>
                    <a:pt x="4150650" y="172522"/>
                  </a:cubicBezTo>
                  <a:cubicBezTo>
                    <a:pt x="4171978" y="172425"/>
                    <a:pt x="4196862" y="170069"/>
                    <a:pt x="4217642" y="174787"/>
                  </a:cubicBezTo>
                  <a:cubicBezTo>
                    <a:pt x="4264049" y="185333"/>
                    <a:pt x="4298206" y="220305"/>
                    <a:pt x="4309220" y="266517"/>
                  </a:cubicBezTo>
                  <a:cubicBezTo>
                    <a:pt x="4325080" y="333022"/>
                    <a:pt x="4281097" y="423565"/>
                    <a:pt x="4246094" y="478033"/>
                  </a:cubicBezTo>
                  <a:cubicBezTo>
                    <a:pt x="4155125" y="619567"/>
                    <a:pt x="4007904" y="713215"/>
                    <a:pt x="3844245" y="747578"/>
                  </a:cubicBezTo>
                  <a:cubicBezTo>
                    <a:pt x="3730633" y="771433"/>
                    <a:pt x="3608448" y="762891"/>
                    <a:pt x="3492942" y="761521"/>
                  </a:cubicBezTo>
                  <a:cubicBezTo>
                    <a:pt x="3417183" y="760626"/>
                    <a:pt x="3341368" y="762136"/>
                    <a:pt x="3265597" y="761789"/>
                  </a:cubicBezTo>
                  <a:cubicBezTo>
                    <a:pt x="2937388" y="760279"/>
                    <a:pt x="2609271" y="759670"/>
                    <a:pt x="2281068" y="759938"/>
                  </a:cubicBezTo>
                  <a:cubicBezTo>
                    <a:pt x="1904554" y="760254"/>
                    <a:pt x="1527990" y="760066"/>
                    <a:pt x="1151488" y="761229"/>
                  </a:cubicBezTo>
                  <a:cubicBezTo>
                    <a:pt x="1023257" y="761631"/>
                    <a:pt x="895185" y="760389"/>
                    <a:pt x="766972" y="760163"/>
                  </a:cubicBezTo>
                  <a:cubicBezTo>
                    <a:pt x="688735" y="760029"/>
                    <a:pt x="607739" y="764772"/>
                    <a:pt x="529860" y="757015"/>
                  </a:cubicBezTo>
                  <a:cubicBezTo>
                    <a:pt x="434788" y="747542"/>
                    <a:pt x="334011" y="710566"/>
                    <a:pt x="254501" y="658253"/>
                  </a:cubicBezTo>
                  <a:cubicBezTo>
                    <a:pt x="164999" y="599365"/>
                    <a:pt x="85927" y="522157"/>
                    <a:pt x="36890" y="425824"/>
                  </a:cubicBezTo>
                  <a:cubicBezTo>
                    <a:pt x="23623" y="399759"/>
                    <a:pt x="10363" y="371551"/>
                    <a:pt x="4609" y="342679"/>
                  </a:cubicBezTo>
                  <a:lnTo>
                    <a:pt x="3117" y="334021"/>
                  </a:lnTo>
                  <a:lnTo>
                    <a:pt x="2295" y="329582"/>
                  </a:lnTo>
                  <a:cubicBezTo>
                    <a:pt x="-4366" y="291633"/>
                    <a:pt x="3312" y="255320"/>
                    <a:pt x="26418" y="224105"/>
                  </a:cubicBezTo>
                  <a:cubicBezTo>
                    <a:pt x="50662" y="191348"/>
                    <a:pt x="88515" y="174063"/>
                    <a:pt x="128206" y="168985"/>
                  </a:cubicBezTo>
                  <a:cubicBezTo>
                    <a:pt x="156018" y="165429"/>
                    <a:pt x="185243" y="166227"/>
                    <a:pt x="213232" y="167718"/>
                  </a:cubicBezTo>
                  <a:cubicBezTo>
                    <a:pt x="232971" y="168766"/>
                    <a:pt x="255895" y="172620"/>
                    <a:pt x="275068" y="166464"/>
                  </a:cubicBezTo>
                  <a:cubicBezTo>
                    <a:pt x="294362" y="160266"/>
                    <a:pt x="310466" y="144028"/>
                    <a:pt x="322552" y="128259"/>
                  </a:cubicBezTo>
                  <a:cubicBezTo>
                    <a:pt x="332763" y="114931"/>
                    <a:pt x="338492" y="99783"/>
                    <a:pt x="345439" y="84689"/>
                  </a:cubicBezTo>
                  <a:cubicBezTo>
                    <a:pt x="374920" y="77474"/>
                    <a:pt x="466795" y="79721"/>
                    <a:pt x="482327" y="66923"/>
                  </a:cubicBezTo>
                  <a:close/>
                </a:path>
              </a:pathLst>
            </a:custGeom>
            <a:gradFill>
              <a:gsLst>
                <a:gs pos="0">
                  <a:srgbClr val="F17674"/>
                </a:gs>
                <a:gs pos="50000">
                  <a:srgbClr val="F7918B"/>
                </a:gs>
                <a:gs pos="100000">
                  <a:srgbClr val="FDACA3"/>
                </a:gs>
              </a:gsLst>
              <a:lin ang="15166918" scaled="1"/>
            </a:gradFill>
            <a:ln w="6089" cap="flat">
              <a:noFill/>
              <a:prstDash val="solid"/>
              <a:miter/>
            </a:ln>
          </p:spPr>
          <p:txBody>
            <a:bodyPr rtlCol="0" anchor="ctr"/>
            <a:lstStyle/>
            <a:p>
              <a:endParaRPr lang="it-IT"/>
            </a:p>
          </p:txBody>
        </p:sp>
        <p:sp>
          <p:nvSpPr>
            <p:cNvPr id="15" name="Figura a mano libera: forma 14">
              <a:extLst>
                <a:ext uri="{FF2B5EF4-FFF2-40B4-BE49-F238E27FC236}">
                  <a16:creationId xmlns:a16="http://schemas.microsoft.com/office/drawing/2014/main" id="{14B7920C-2C7B-55E8-F943-0D2FBD754D03}"/>
                </a:ext>
              </a:extLst>
            </p:cNvPr>
            <p:cNvSpPr/>
            <p:nvPr/>
          </p:nvSpPr>
          <p:spPr>
            <a:xfrm>
              <a:off x="4604716" y="5015918"/>
              <a:ext cx="235187" cy="173209"/>
            </a:xfrm>
            <a:custGeom>
              <a:avLst/>
              <a:gdLst>
                <a:gd name="connsiteX0" fmla="*/ 17 w 235187"/>
                <a:gd name="connsiteY0" fmla="*/ 66928 h 173209"/>
                <a:gd name="connsiteX1" fmla="*/ 39361 w 235187"/>
                <a:gd name="connsiteY1" fmla="*/ 8095 h 173209"/>
                <a:gd name="connsiteX2" fmla="*/ 189875 w 235187"/>
                <a:gd name="connsiteY2" fmla="*/ 3218 h 173209"/>
                <a:gd name="connsiteX3" fmla="*/ 235204 w 235187"/>
                <a:gd name="connsiteY3" fmla="*/ 71897 h 173209"/>
                <a:gd name="connsiteX4" fmla="*/ 231783 w 235187"/>
                <a:gd name="connsiteY4" fmla="*/ 93511 h 173209"/>
                <a:gd name="connsiteX5" fmla="*/ 216732 w 235187"/>
                <a:gd name="connsiteY5" fmla="*/ 136319 h 173209"/>
                <a:gd name="connsiteX6" fmla="*/ 158854 w 235187"/>
                <a:gd name="connsiteY6" fmla="*/ 170159 h 173209"/>
                <a:gd name="connsiteX7" fmla="*/ 33010 w 235187"/>
                <a:gd name="connsiteY7" fmla="*/ 150147 h 173209"/>
                <a:gd name="connsiteX8" fmla="*/ 17 w 235187"/>
                <a:gd name="connsiteY8" fmla="*/ 66928 h 17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87" h="173209">
                  <a:moveTo>
                    <a:pt x="17" y="66928"/>
                  </a:moveTo>
                  <a:cubicBezTo>
                    <a:pt x="6556" y="42909"/>
                    <a:pt x="16346" y="20917"/>
                    <a:pt x="39361" y="8095"/>
                  </a:cubicBezTo>
                  <a:cubicBezTo>
                    <a:pt x="60025" y="-3412"/>
                    <a:pt x="163676" y="-411"/>
                    <a:pt x="189875" y="3218"/>
                  </a:cubicBezTo>
                  <a:cubicBezTo>
                    <a:pt x="210558" y="23876"/>
                    <a:pt x="228258" y="42489"/>
                    <a:pt x="235204" y="71897"/>
                  </a:cubicBezTo>
                  <a:cubicBezTo>
                    <a:pt x="232873" y="76451"/>
                    <a:pt x="232666" y="87989"/>
                    <a:pt x="231783" y="93511"/>
                  </a:cubicBezTo>
                  <a:cubicBezTo>
                    <a:pt x="229311" y="108988"/>
                    <a:pt x="225579" y="123150"/>
                    <a:pt x="216732" y="136319"/>
                  </a:cubicBezTo>
                  <a:cubicBezTo>
                    <a:pt x="203008" y="156746"/>
                    <a:pt x="182423" y="166123"/>
                    <a:pt x="158854" y="170159"/>
                  </a:cubicBezTo>
                  <a:cubicBezTo>
                    <a:pt x="121154" y="176619"/>
                    <a:pt x="64829" y="173855"/>
                    <a:pt x="33010" y="150147"/>
                  </a:cubicBezTo>
                  <a:cubicBezTo>
                    <a:pt x="4218" y="128691"/>
                    <a:pt x="4419" y="99484"/>
                    <a:pt x="17" y="66928"/>
                  </a:cubicBezTo>
                  <a:close/>
                </a:path>
              </a:pathLst>
            </a:custGeom>
            <a:solidFill>
              <a:srgbClr val="494E62"/>
            </a:solidFill>
            <a:ln w="6089" cap="flat">
              <a:noFill/>
              <a:prstDash val="solid"/>
              <a:miter/>
            </a:ln>
          </p:spPr>
          <p:txBody>
            <a:bodyPr rtlCol="0" anchor="ctr"/>
            <a:lstStyle/>
            <a:p>
              <a:endParaRPr lang="it-IT"/>
            </a:p>
          </p:txBody>
        </p:sp>
        <p:sp>
          <p:nvSpPr>
            <p:cNvPr id="16" name="Figura a mano libera: forma 15">
              <a:extLst>
                <a:ext uri="{FF2B5EF4-FFF2-40B4-BE49-F238E27FC236}">
                  <a16:creationId xmlns:a16="http://schemas.microsoft.com/office/drawing/2014/main" id="{A0B88245-CDCD-5735-5FCE-5B63EC6F754A}"/>
                </a:ext>
              </a:extLst>
            </p:cNvPr>
            <p:cNvSpPr/>
            <p:nvPr/>
          </p:nvSpPr>
          <p:spPr>
            <a:xfrm>
              <a:off x="4324213" y="5265719"/>
              <a:ext cx="268923" cy="217633"/>
            </a:xfrm>
            <a:custGeom>
              <a:avLst/>
              <a:gdLst>
                <a:gd name="connsiteX0" fmla="*/ 117609 w 268923"/>
                <a:gd name="connsiteY0" fmla="*/ 497 h 217633"/>
                <a:gd name="connsiteX1" fmla="*/ 144325 w 268923"/>
                <a:gd name="connsiteY1" fmla="*/ 1757 h 217633"/>
                <a:gd name="connsiteX2" fmla="*/ 153293 w 268923"/>
                <a:gd name="connsiteY2" fmla="*/ 3383 h 217633"/>
                <a:gd name="connsiteX3" fmla="*/ 176235 w 268923"/>
                <a:gd name="connsiteY3" fmla="*/ 7913 h 217633"/>
                <a:gd name="connsiteX4" fmla="*/ 209710 w 268923"/>
                <a:gd name="connsiteY4" fmla="*/ 21703 h 217633"/>
                <a:gd name="connsiteX5" fmla="*/ 218855 w 268923"/>
                <a:gd name="connsiteY5" fmla="*/ 26361 h 217633"/>
                <a:gd name="connsiteX6" fmla="*/ 234076 w 268923"/>
                <a:gd name="connsiteY6" fmla="*/ 38526 h 217633"/>
                <a:gd name="connsiteX7" fmla="*/ 251087 w 268923"/>
                <a:gd name="connsiteY7" fmla="*/ 53839 h 217633"/>
                <a:gd name="connsiteX8" fmla="*/ 253852 w 268923"/>
                <a:gd name="connsiteY8" fmla="*/ 58313 h 217633"/>
                <a:gd name="connsiteX9" fmla="*/ 265767 w 268923"/>
                <a:gd name="connsiteY9" fmla="*/ 81401 h 217633"/>
                <a:gd name="connsiteX10" fmla="*/ 266449 w 268923"/>
                <a:gd name="connsiteY10" fmla="*/ 84220 h 217633"/>
                <a:gd name="connsiteX11" fmla="*/ 268616 w 268923"/>
                <a:gd name="connsiteY11" fmla="*/ 102017 h 217633"/>
                <a:gd name="connsiteX12" fmla="*/ 268245 w 268923"/>
                <a:gd name="connsiteY12" fmla="*/ 105548 h 217633"/>
                <a:gd name="connsiteX13" fmla="*/ 264622 w 268923"/>
                <a:gd name="connsiteY13" fmla="*/ 121939 h 217633"/>
                <a:gd name="connsiteX14" fmla="*/ 156837 w 268923"/>
                <a:gd name="connsiteY14" fmla="*/ 216469 h 217633"/>
                <a:gd name="connsiteX15" fmla="*/ 60541 w 268923"/>
                <a:gd name="connsiteY15" fmla="*/ 192218 h 217633"/>
                <a:gd name="connsiteX16" fmla="*/ 55974 w 268923"/>
                <a:gd name="connsiteY16" fmla="*/ 189363 h 217633"/>
                <a:gd name="connsiteX17" fmla="*/ 18761 w 268923"/>
                <a:gd name="connsiteY17" fmla="*/ 153776 h 217633"/>
                <a:gd name="connsiteX18" fmla="*/ 16399 w 268923"/>
                <a:gd name="connsiteY18" fmla="*/ 149702 h 217633"/>
                <a:gd name="connsiteX19" fmla="*/ 5403 w 268923"/>
                <a:gd name="connsiteY19" fmla="*/ 128265 h 217633"/>
                <a:gd name="connsiteX20" fmla="*/ 3972 w 268923"/>
                <a:gd name="connsiteY20" fmla="*/ 123796 h 217633"/>
                <a:gd name="connsiteX21" fmla="*/ 2383 w 268923"/>
                <a:gd name="connsiteY21" fmla="*/ 120447 h 217633"/>
                <a:gd name="connsiteX22" fmla="*/ 14865 w 268923"/>
                <a:gd name="connsiteY22" fmla="*/ 56804 h 217633"/>
                <a:gd name="connsiteX23" fmla="*/ 47359 w 268923"/>
                <a:gd name="connsiteY23" fmla="*/ 23450 h 217633"/>
                <a:gd name="connsiteX24" fmla="*/ 54732 w 268923"/>
                <a:gd name="connsiteY24" fmla="*/ 19317 h 217633"/>
                <a:gd name="connsiteX25" fmla="*/ 57484 w 268923"/>
                <a:gd name="connsiteY25" fmla="*/ 17228 h 217633"/>
                <a:gd name="connsiteX26" fmla="*/ 89461 w 268923"/>
                <a:gd name="connsiteY26" fmla="*/ 6397 h 217633"/>
                <a:gd name="connsiteX27" fmla="*/ 117609 w 268923"/>
                <a:gd name="connsiteY27" fmla="*/ 497 h 21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923" h="217633">
                  <a:moveTo>
                    <a:pt x="117609" y="497"/>
                  </a:moveTo>
                  <a:cubicBezTo>
                    <a:pt x="125317" y="345"/>
                    <a:pt x="137433" y="-1214"/>
                    <a:pt x="144325" y="1757"/>
                  </a:cubicBezTo>
                  <a:cubicBezTo>
                    <a:pt x="149226" y="3870"/>
                    <a:pt x="146030" y="3133"/>
                    <a:pt x="153293" y="3383"/>
                  </a:cubicBezTo>
                  <a:cubicBezTo>
                    <a:pt x="162365" y="3693"/>
                    <a:pt x="167656" y="5532"/>
                    <a:pt x="176235" y="7913"/>
                  </a:cubicBezTo>
                  <a:cubicBezTo>
                    <a:pt x="188516" y="11310"/>
                    <a:pt x="198312" y="15883"/>
                    <a:pt x="209710" y="21703"/>
                  </a:cubicBezTo>
                  <a:lnTo>
                    <a:pt x="218855" y="26361"/>
                  </a:lnTo>
                  <a:cubicBezTo>
                    <a:pt x="226520" y="29527"/>
                    <a:pt x="227811" y="35068"/>
                    <a:pt x="234076" y="38526"/>
                  </a:cubicBezTo>
                  <a:cubicBezTo>
                    <a:pt x="242003" y="42891"/>
                    <a:pt x="245949" y="46136"/>
                    <a:pt x="251087" y="53839"/>
                  </a:cubicBezTo>
                  <a:lnTo>
                    <a:pt x="253852" y="58313"/>
                  </a:lnTo>
                  <a:cubicBezTo>
                    <a:pt x="258296" y="65358"/>
                    <a:pt x="263465" y="73328"/>
                    <a:pt x="265767" y="81401"/>
                  </a:cubicBezTo>
                  <a:lnTo>
                    <a:pt x="266449" y="84220"/>
                  </a:lnTo>
                  <a:cubicBezTo>
                    <a:pt x="268945" y="91338"/>
                    <a:pt x="269353" y="94516"/>
                    <a:pt x="268616" y="102017"/>
                  </a:cubicBezTo>
                  <a:lnTo>
                    <a:pt x="268245" y="105548"/>
                  </a:lnTo>
                  <a:cubicBezTo>
                    <a:pt x="267648" y="111838"/>
                    <a:pt x="267082" y="116088"/>
                    <a:pt x="264622" y="121939"/>
                  </a:cubicBezTo>
                  <a:cubicBezTo>
                    <a:pt x="244335" y="170148"/>
                    <a:pt x="203359" y="196779"/>
                    <a:pt x="156837" y="216469"/>
                  </a:cubicBezTo>
                  <a:cubicBezTo>
                    <a:pt x="120488" y="221036"/>
                    <a:pt x="91397" y="211343"/>
                    <a:pt x="60541" y="192218"/>
                  </a:cubicBezTo>
                  <a:lnTo>
                    <a:pt x="55974" y="189363"/>
                  </a:lnTo>
                  <a:cubicBezTo>
                    <a:pt x="43663" y="182587"/>
                    <a:pt x="26141" y="165916"/>
                    <a:pt x="18761" y="153776"/>
                  </a:cubicBezTo>
                  <a:lnTo>
                    <a:pt x="16399" y="149702"/>
                  </a:lnTo>
                  <a:cubicBezTo>
                    <a:pt x="12137" y="142676"/>
                    <a:pt x="8064" y="136113"/>
                    <a:pt x="5403" y="128265"/>
                  </a:cubicBezTo>
                  <a:lnTo>
                    <a:pt x="3972" y="123796"/>
                  </a:lnTo>
                  <a:lnTo>
                    <a:pt x="2383" y="120447"/>
                  </a:lnTo>
                  <a:cubicBezTo>
                    <a:pt x="-5167" y="99947"/>
                    <a:pt x="7126" y="75118"/>
                    <a:pt x="14865" y="56804"/>
                  </a:cubicBezTo>
                  <a:cubicBezTo>
                    <a:pt x="19382" y="46112"/>
                    <a:pt x="36777" y="28754"/>
                    <a:pt x="47359" y="23450"/>
                  </a:cubicBezTo>
                  <a:cubicBezTo>
                    <a:pt x="54434" y="19907"/>
                    <a:pt x="48583" y="23925"/>
                    <a:pt x="54732" y="19317"/>
                  </a:cubicBezTo>
                  <a:lnTo>
                    <a:pt x="57484" y="17228"/>
                  </a:lnTo>
                  <a:cubicBezTo>
                    <a:pt x="67743" y="12162"/>
                    <a:pt x="78551" y="9362"/>
                    <a:pt x="89461" y="6397"/>
                  </a:cubicBezTo>
                  <a:cubicBezTo>
                    <a:pt x="99045" y="3785"/>
                    <a:pt x="107733" y="1934"/>
                    <a:pt x="117609" y="497"/>
                  </a:cubicBezTo>
                  <a:close/>
                </a:path>
              </a:pathLst>
            </a:custGeom>
            <a:solidFill>
              <a:srgbClr val="F8AD9D"/>
            </a:solidFill>
            <a:ln w="6089" cap="flat">
              <a:noFill/>
              <a:prstDash val="solid"/>
              <a:miter/>
            </a:ln>
          </p:spPr>
          <p:txBody>
            <a:bodyPr rtlCol="0" anchor="ctr"/>
            <a:lstStyle/>
            <a:p>
              <a:endParaRPr lang="it-IT"/>
            </a:p>
          </p:txBody>
        </p:sp>
        <p:sp>
          <p:nvSpPr>
            <p:cNvPr id="17" name="Figura a mano libera: forma 16">
              <a:extLst>
                <a:ext uri="{FF2B5EF4-FFF2-40B4-BE49-F238E27FC236}">
                  <a16:creationId xmlns:a16="http://schemas.microsoft.com/office/drawing/2014/main" id="{9ABAEDEA-FE90-A599-B03B-3A8AF5201592}"/>
                </a:ext>
              </a:extLst>
            </p:cNvPr>
            <p:cNvSpPr/>
            <p:nvPr/>
          </p:nvSpPr>
          <p:spPr>
            <a:xfrm>
              <a:off x="3845293" y="525311"/>
              <a:ext cx="4877401" cy="4493786"/>
            </a:xfrm>
            <a:custGeom>
              <a:avLst/>
              <a:gdLst>
                <a:gd name="connsiteX0" fmla="*/ 741322 w 4877401"/>
                <a:gd name="connsiteY0" fmla="*/ 1546604 h 4493786"/>
                <a:gd name="connsiteX1" fmla="*/ 781975 w 4877401"/>
                <a:gd name="connsiteY1" fmla="*/ 1475599 h 4493786"/>
                <a:gd name="connsiteX2" fmla="*/ 863647 w 4877401"/>
                <a:gd name="connsiteY2" fmla="*/ 1467081 h 4493786"/>
                <a:gd name="connsiteX3" fmla="*/ 1193103 w 4877401"/>
                <a:gd name="connsiteY3" fmla="*/ 1596962 h 4493786"/>
                <a:gd name="connsiteX4" fmla="*/ 1343642 w 4877401"/>
                <a:gd name="connsiteY4" fmla="*/ 1711487 h 4493786"/>
                <a:gd name="connsiteX5" fmla="*/ 1428851 w 4877401"/>
                <a:gd name="connsiteY5" fmla="*/ 1792185 h 4493786"/>
                <a:gd name="connsiteX6" fmla="*/ 1796544 w 4877401"/>
                <a:gd name="connsiteY6" fmla="*/ 1586234 h 4493786"/>
                <a:gd name="connsiteX7" fmla="*/ 1599020 w 4877401"/>
                <a:gd name="connsiteY7" fmla="*/ 1427195 h 4493786"/>
                <a:gd name="connsiteX8" fmla="*/ 1555000 w 4877401"/>
                <a:gd name="connsiteY8" fmla="*/ 1365324 h 4493786"/>
                <a:gd name="connsiteX9" fmla="*/ 1497323 w 4877401"/>
                <a:gd name="connsiteY9" fmla="*/ 1319453 h 4493786"/>
                <a:gd name="connsiteX10" fmla="*/ 1365774 w 4877401"/>
                <a:gd name="connsiteY10" fmla="*/ 1096211 h 4493786"/>
                <a:gd name="connsiteX11" fmla="*/ 1332720 w 4877401"/>
                <a:gd name="connsiteY11" fmla="*/ 914791 h 4493786"/>
                <a:gd name="connsiteX12" fmla="*/ 1391334 w 4877401"/>
                <a:gd name="connsiteY12" fmla="*/ 553874 h 4493786"/>
                <a:gd name="connsiteX13" fmla="*/ 1531364 w 4877401"/>
                <a:gd name="connsiteY13" fmla="*/ 398288 h 4493786"/>
                <a:gd name="connsiteX14" fmla="*/ 1624433 w 4877401"/>
                <a:gd name="connsiteY14" fmla="*/ 333088 h 4493786"/>
                <a:gd name="connsiteX15" fmla="*/ 1729527 w 4877401"/>
                <a:gd name="connsiteY15" fmla="*/ 229591 h 4493786"/>
                <a:gd name="connsiteX16" fmla="*/ 2019372 w 4877401"/>
                <a:gd name="connsiteY16" fmla="*/ 67823 h 4493786"/>
                <a:gd name="connsiteX17" fmla="*/ 2257062 w 4877401"/>
                <a:gd name="connsiteY17" fmla="*/ 31850 h 4493786"/>
                <a:gd name="connsiteX18" fmla="*/ 2358680 w 4877401"/>
                <a:gd name="connsiteY18" fmla="*/ 25342 h 4493786"/>
                <a:gd name="connsiteX19" fmla="*/ 2453862 w 4877401"/>
                <a:gd name="connsiteY19" fmla="*/ 12 h 4493786"/>
                <a:gd name="connsiteX20" fmla="*/ 2561288 w 4877401"/>
                <a:gd name="connsiteY20" fmla="*/ 22551 h 4493786"/>
                <a:gd name="connsiteX21" fmla="*/ 2706950 w 4877401"/>
                <a:gd name="connsiteY21" fmla="*/ 38481 h 4493786"/>
                <a:gd name="connsiteX22" fmla="*/ 2958425 w 4877401"/>
                <a:gd name="connsiteY22" fmla="*/ 113769 h 4493786"/>
                <a:gd name="connsiteX23" fmla="*/ 3128094 w 4877401"/>
                <a:gd name="connsiteY23" fmla="*/ 238966 h 4493786"/>
                <a:gd name="connsiteX24" fmla="*/ 3179767 w 4877401"/>
                <a:gd name="connsiteY24" fmla="*/ 293320 h 4493786"/>
                <a:gd name="connsiteX25" fmla="*/ 3300320 w 4877401"/>
                <a:gd name="connsiteY25" fmla="*/ 373690 h 4493786"/>
                <a:gd name="connsiteX26" fmla="*/ 3507744 w 4877401"/>
                <a:gd name="connsiteY26" fmla="*/ 645355 h 4493786"/>
                <a:gd name="connsiteX27" fmla="*/ 3455535 w 4877401"/>
                <a:gd name="connsiteY27" fmla="*/ 1214389 h 4493786"/>
                <a:gd name="connsiteX28" fmla="*/ 3373699 w 4877401"/>
                <a:gd name="connsiteY28" fmla="*/ 1320731 h 4493786"/>
                <a:gd name="connsiteX29" fmla="*/ 3332827 w 4877401"/>
                <a:gd name="connsiteY29" fmla="*/ 1352404 h 4493786"/>
                <a:gd name="connsiteX30" fmla="*/ 3294341 w 4877401"/>
                <a:gd name="connsiteY30" fmla="*/ 1406598 h 4493786"/>
                <a:gd name="connsiteX31" fmla="*/ 3074929 w 4877401"/>
                <a:gd name="connsiteY31" fmla="*/ 1587506 h 4493786"/>
                <a:gd name="connsiteX32" fmla="*/ 3295413 w 4877401"/>
                <a:gd name="connsiteY32" fmla="*/ 1708942 h 4493786"/>
                <a:gd name="connsiteX33" fmla="*/ 3428393 w 4877401"/>
                <a:gd name="connsiteY33" fmla="*/ 1798943 h 4493786"/>
                <a:gd name="connsiteX34" fmla="*/ 3431291 w 4877401"/>
                <a:gd name="connsiteY34" fmla="*/ 1795034 h 4493786"/>
                <a:gd name="connsiteX35" fmla="*/ 3520201 w 4877401"/>
                <a:gd name="connsiteY35" fmla="*/ 1705709 h 4493786"/>
                <a:gd name="connsiteX36" fmla="*/ 4058269 w 4877401"/>
                <a:gd name="connsiteY36" fmla="*/ 1462253 h 4493786"/>
                <a:gd name="connsiteX37" fmla="*/ 4360340 w 4877401"/>
                <a:gd name="connsiteY37" fmla="*/ 1466405 h 4493786"/>
                <a:gd name="connsiteX38" fmla="*/ 4527574 w 4877401"/>
                <a:gd name="connsiteY38" fmla="*/ 1481322 h 4493786"/>
                <a:gd name="connsiteX39" fmla="*/ 4689699 w 4877401"/>
                <a:gd name="connsiteY39" fmla="*/ 1560358 h 4493786"/>
                <a:gd name="connsiteX40" fmla="*/ 4868391 w 4877401"/>
                <a:gd name="connsiteY40" fmla="*/ 1937189 h 4493786"/>
                <a:gd name="connsiteX41" fmla="*/ 4823574 w 4877401"/>
                <a:gd name="connsiteY41" fmla="*/ 2421684 h 4493786"/>
                <a:gd name="connsiteX42" fmla="*/ 4675227 w 4877401"/>
                <a:gd name="connsiteY42" fmla="*/ 2682992 h 4493786"/>
                <a:gd name="connsiteX43" fmla="*/ 4412494 w 4877401"/>
                <a:gd name="connsiteY43" fmla="*/ 2913309 h 4493786"/>
                <a:gd name="connsiteX44" fmla="*/ 4025282 w 4877401"/>
                <a:gd name="connsiteY44" fmla="*/ 3033770 h 4493786"/>
                <a:gd name="connsiteX45" fmla="*/ 3992312 w 4877401"/>
                <a:gd name="connsiteY45" fmla="*/ 3036121 h 4493786"/>
                <a:gd name="connsiteX46" fmla="*/ 3979569 w 4877401"/>
                <a:gd name="connsiteY46" fmla="*/ 3188449 h 4493786"/>
                <a:gd name="connsiteX47" fmla="*/ 3937284 w 4877401"/>
                <a:gd name="connsiteY47" fmla="*/ 3425531 h 4493786"/>
                <a:gd name="connsiteX48" fmla="*/ 4357892 w 4877401"/>
                <a:gd name="connsiteY48" fmla="*/ 3621192 h 4493786"/>
                <a:gd name="connsiteX49" fmla="*/ 4439095 w 4877401"/>
                <a:gd name="connsiteY49" fmla="*/ 3674132 h 4493786"/>
                <a:gd name="connsiteX50" fmla="*/ 4470469 w 4877401"/>
                <a:gd name="connsiteY50" fmla="*/ 3706809 h 4493786"/>
                <a:gd name="connsiteX51" fmla="*/ 4472898 w 4877401"/>
                <a:gd name="connsiteY51" fmla="*/ 3713518 h 4493786"/>
                <a:gd name="connsiteX52" fmla="*/ 4474208 w 4877401"/>
                <a:gd name="connsiteY52" fmla="*/ 3717433 h 4493786"/>
                <a:gd name="connsiteX53" fmla="*/ 4469410 w 4877401"/>
                <a:gd name="connsiteY53" fmla="*/ 3776906 h 4493786"/>
                <a:gd name="connsiteX54" fmla="*/ 4413164 w 4877401"/>
                <a:gd name="connsiteY54" fmla="*/ 3819672 h 4493786"/>
                <a:gd name="connsiteX55" fmla="*/ 4329100 w 4877401"/>
                <a:gd name="connsiteY55" fmla="*/ 3798685 h 4493786"/>
                <a:gd name="connsiteX56" fmla="*/ 4178676 w 4877401"/>
                <a:gd name="connsiteY56" fmla="*/ 3708556 h 4493786"/>
                <a:gd name="connsiteX57" fmla="*/ 3896668 w 4877401"/>
                <a:gd name="connsiteY57" fmla="*/ 3584040 h 4493786"/>
                <a:gd name="connsiteX58" fmla="*/ 3822954 w 4877401"/>
                <a:gd name="connsiteY58" fmla="*/ 3753904 h 4493786"/>
                <a:gd name="connsiteX59" fmla="*/ 3929826 w 4877401"/>
                <a:gd name="connsiteY59" fmla="*/ 3799555 h 4493786"/>
                <a:gd name="connsiteX60" fmla="*/ 4011205 w 4877401"/>
                <a:gd name="connsiteY60" fmla="*/ 3837761 h 4493786"/>
                <a:gd name="connsiteX61" fmla="*/ 4337301 w 4877401"/>
                <a:gd name="connsiteY61" fmla="*/ 4046269 h 4493786"/>
                <a:gd name="connsiteX62" fmla="*/ 4340199 w 4877401"/>
                <a:gd name="connsiteY62" fmla="*/ 4077339 h 4493786"/>
                <a:gd name="connsiteX63" fmla="*/ 4333252 w 4877401"/>
                <a:gd name="connsiteY63" fmla="*/ 4087573 h 4493786"/>
                <a:gd name="connsiteX64" fmla="*/ 4329453 w 4877401"/>
                <a:gd name="connsiteY64" fmla="*/ 4155284 h 4493786"/>
                <a:gd name="connsiteX65" fmla="*/ 4276269 w 4877401"/>
                <a:gd name="connsiteY65" fmla="*/ 4198903 h 4493786"/>
                <a:gd name="connsiteX66" fmla="*/ 4199895 w 4877401"/>
                <a:gd name="connsiteY66" fmla="*/ 4190208 h 4493786"/>
                <a:gd name="connsiteX67" fmla="*/ 4124732 w 4877401"/>
                <a:gd name="connsiteY67" fmla="*/ 4141968 h 4493786"/>
                <a:gd name="connsiteX68" fmla="*/ 3929606 w 4877401"/>
                <a:gd name="connsiteY68" fmla="*/ 4040911 h 4493786"/>
                <a:gd name="connsiteX69" fmla="*/ 3791732 w 4877401"/>
                <a:gd name="connsiteY69" fmla="*/ 3983557 h 4493786"/>
                <a:gd name="connsiteX70" fmla="*/ 3705275 w 4877401"/>
                <a:gd name="connsiteY70" fmla="*/ 3949991 h 4493786"/>
                <a:gd name="connsiteX71" fmla="*/ 3524677 w 4877401"/>
                <a:gd name="connsiteY71" fmla="*/ 4123648 h 4493786"/>
                <a:gd name="connsiteX72" fmla="*/ 3451273 w 4877401"/>
                <a:gd name="connsiteY72" fmla="*/ 4179943 h 4493786"/>
                <a:gd name="connsiteX73" fmla="*/ 3419059 w 4877401"/>
                <a:gd name="connsiteY73" fmla="*/ 4163230 h 4493786"/>
                <a:gd name="connsiteX74" fmla="*/ 3356901 w 4877401"/>
                <a:gd name="connsiteY74" fmla="*/ 4264805 h 4493786"/>
                <a:gd name="connsiteX75" fmla="*/ 3316906 w 4877401"/>
                <a:gd name="connsiteY75" fmla="*/ 4322219 h 4493786"/>
                <a:gd name="connsiteX76" fmla="*/ 3281841 w 4877401"/>
                <a:gd name="connsiteY76" fmla="*/ 4339785 h 4493786"/>
                <a:gd name="connsiteX77" fmla="*/ 3262005 w 4877401"/>
                <a:gd name="connsiteY77" fmla="*/ 4311735 h 4493786"/>
                <a:gd name="connsiteX78" fmla="*/ 3112057 w 4877401"/>
                <a:gd name="connsiteY78" fmla="*/ 4390837 h 4493786"/>
                <a:gd name="connsiteX79" fmla="*/ 2977445 w 4877401"/>
                <a:gd name="connsiteY79" fmla="*/ 4444697 h 4493786"/>
                <a:gd name="connsiteX80" fmla="*/ 2736912 w 4877401"/>
                <a:gd name="connsiteY80" fmla="*/ 4492005 h 4493786"/>
                <a:gd name="connsiteX81" fmla="*/ 2620176 w 4877401"/>
                <a:gd name="connsiteY81" fmla="*/ 4492979 h 4493786"/>
                <a:gd name="connsiteX82" fmla="*/ 2410682 w 4877401"/>
                <a:gd name="connsiteY82" fmla="*/ 4492412 h 4493786"/>
                <a:gd name="connsiteX83" fmla="*/ 2201906 w 4877401"/>
                <a:gd name="connsiteY83" fmla="*/ 4492912 h 4493786"/>
                <a:gd name="connsiteX84" fmla="*/ 2081299 w 4877401"/>
                <a:gd name="connsiteY84" fmla="*/ 4490793 h 4493786"/>
                <a:gd name="connsiteX85" fmla="*/ 1769547 w 4877401"/>
                <a:gd name="connsiteY85" fmla="*/ 4406442 h 4493786"/>
                <a:gd name="connsiteX86" fmla="*/ 1717448 w 4877401"/>
                <a:gd name="connsiteY86" fmla="*/ 4378691 h 4493786"/>
                <a:gd name="connsiteX87" fmla="*/ 1601126 w 4877401"/>
                <a:gd name="connsiteY87" fmla="*/ 4324466 h 4493786"/>
                <a:gd name="connsiteX88" fmla="*/ 1571548 w 4877401"/>
                <a:gd name="connsiteY88" fmla="*/ 4344169 h 4493786"/>
                <a:gd name="connsiteX89" fmla="*/ 1514815 w 4877401"/>
                <a:gd name="connsiteY89" fmla="*/ 4291406 h 4493786"/>
                <a:gd name="connsiteX90" fmla="*/ 1438258 w 4877401"/>
                <a:gd name="connsiteY90" fmla="*/ 4202008 h 4493786"/>
                <a:gd name="connsiteX91" fmla="*/ 1268406 w 4877401"/>
                <a:gd name="connsiteY91" fmla="*/ 4071664 h 4493786"/>
                <a:gd name="connsiteX92" fmla="*/ 1152907 w 4877401"/>
                <a:gd name="connsiteY92" fmla="*/ 3952122 h 4493786"/>
                <a:gd name="connsiteX93" fmla="*/ 810372 w 4877401"/>
                <a:gd name="connsiteY93" fmla="*/ 4106789 h 4493786"/>
                <a:gd name="connsiteX94" fmla="*/ 662725 w 4877401"/>
                <a:gd name="connsiteY94" fmla="*/ 4189624 h 4493786"/>
                <a:gd name="connsiteX95" fmla="*/ 617201 w 4877401"/>
                <a:gd name="connsiteY95" fmla="*/ 4199347 h 4493786"/>
                <a:gd name="connsiteX96" fmla="*/ 550739 w 4877401"/>
                <a:gd name="connsiteY96" fmla="*/ 4173184 h 4493786"/>
                <a:gd name="connsiteX97" fmla="*/ 531517 w 4877401"/>
                <a:gd name="connsiteY97" fmla="*/ 4095824 h 4493786"/>
                <a:gd name="connsiteX98" fmla="*/ 526233 w 4877401"/>
                <a:gd name="connsiteY98" fmla="*/ 4089485 h 4493786"/>
                <a:gd name="connsiteX99" fmla="*/ 523012 w 4877401"/>
                <a:gd name="connsiteY99" fmla="*/ 4060778 h 4493786"/>
                <a:gd name="connsiteX100" fmla="*/ 602911 w 4877401"/>
                <a:gd name="connsiteY100" fmla="*/ 3981932 h 4493786"/>
                <a:gd name="connsiteX101" fmla="*/ 603332 w 4877401"/>
                <a:gd name="connsiteY101" fmla="*/ 3980720 h 4493786"/>
                <a:gd name="connsiteX102" fmla="*/ 697734 w 4877401"/>
                <a:gd name="connsiteY102" fmla="*/ 3920212 h 4493786"/>
                <a:gd name="connsiteX103" fmla="*/ 942238 w 4877401"/>
                <a:gd name="connsiteY103" fmla="*/ 3808226 h 4493786"/>
                <a:gd name="connsiteX104" fmla="*/ 1047514 w 4877401"/>
                <a:gd name="connsiteY104" fmla="*/ 3771768 h 4493786"/>
                <a:gd name="connsiteX105" fmla="*/ 1050467 w 4877401"/>
                <a:gd name="connsiteY105" fmla="*/ 3770446 h 4493786"/>
                <a:gd name="connsiteX106" fmla="*/ 964966 w 4877401"/>
                <a:gd name="connsiteY106" fmla="*/ 3585690 h 4493786"/>
                <a:gd name="connsiteX107" fmla="*/ 862569 w 4877401"/>
                <a:gd name="connsiteY107" fmla="*/ 3629107 h 4493786"/>
                <a:gd name="connsiteX108" fmla="*/ 696943 w 4877401"/>
                <a:gd name="connsiteY108" fmla="*/ 3704002 h 4493786"/>
                <a:gd name="connsiteX109" fmla="*/ 587763 w 4877401"/>
                <a:gd name="connsiteY109" fmla="*/ 3765070 h 4493786"/>
                <a:gd name="connsiteX110" fmla="*/ 508637 w 4877401"/>
                <a:gd name="connsiteY110" fmla="*/ 3815964 h 4493786"/>
                <a:gd name="connsiteX111" fmla="*/ 503650 w 4877401"/>
                <a:gd name="connsiteY111" fmla="*/ 3818047 h 4493786"/>
                <a:gd name="connsiteX112" fmla="*/ 455849 w 4877401"/>
                <a:gd name="connsiteY112" fmla="*/ 3821158 h 4493786"/>
                <a:gd name="connsiteX113" fmla="*/ 452671 w 4877401"/>
                <a:gd name="connsiteY113" fmla="*/ 3820111 h 4493786"/>
                <a:gd name="connsiteX114" fmla="*/ 404718 w 4877401"/>
                <a:gd name="connsiteY114" fmla="*/ 3783945 h 4493786"/>
                <a:gd name="connsiteX115" fmla="*/ 399299 w 4877401"/>
                <a:gd name="connsiteY115" fmla="*/ 3701402 h 4493786"/>
                <a:gd name="connsiteX116" fmla="*/ 510457 w 4877401"/>
                <a:gd name="connsiteY116" fmla="*/ 3623031 h 4493786"/>
                <a:gd name="connsiteX117" fmla="*/ 652667 w 4877401"/>
                <a:gd name="connsiteY117" fmla="*/ 3544568 h 4493786"/>
                <a:gd name="connsiteX118" fmla="*/ 919746 w 4877401"/>
                <a:gd name="connsiteY118" fmla="*/ 3432076 h 4493786"/>
                <a:gd name="connsiteX119" fmla="*/ 859001 w 4877401"/>
                <a:gd name="connsiteY119" fmla="*/ 3036888 h 4493786"/>
                <a:gd name="connsiteX120" fmla="*/ 417491 w 4877401"/>
                <a:gd name="connsiteY120" fmla="*/ 2896358 h 4493786"/>
                <a:gd name="connsiteX121" fmla="*/ 127793 w 4877401"/>
                <a:gd name="connsiteY121" fmla="*/ 2587140 h 4493786"/>
                <a:gd name="connsiteX122" fmla="*/ 20148 w 4877401"/>
                <a:gd name="connsiteY122" fmla="*/ 2285599 h 4493786"/>
                <a:gd name="connsiteX123" fmla="*/ 5505 w 4877401"/>
                <a:gd name="connsiteY123" fmla="*/ 1947052 h 4493786"/>
                <a:gd name="connsiteX124" fmla="*/ 100948 w 4877401"/>
                <a:gd name="connsiteY124" fmla="*/ 1629499 h 4493786"/>
                <a:gd name="connsiteX125" fmla="*/ 381094 w 4877401"/>
                <a:gd name="connsiteY125" fmla="*/ 1458697 h 4493786"/>
                <a:gd name="connsiteX126" fmla="*/ 463807 w 4877401"/>
                <a:gd name="connsiteY126" fmla="*/ 1465742 h 4493786"/>
                <a:gd name="connsiteX127" fmla="*/ 502865 w 4877401"/>
                <a:gd name="connsiteY127" fmla="*/ 1542080 h 4493786"/>
                <a:gd name="connsiteX128" fmla="*/ 667279 w 4877401"/>
                <a:gd name="connsiteY128" fmla="*/ 1547432 h 4493786"/>
                <a:gd name="connsiteX129" fmla="*/ 739331 w 4877401"/>
                <a:gd name="connsiteY129" fmla="*/ 1549039 h 4493786"/>
                <a:gd name="connsiteX130" fmla="*/ 741322 w 4877401"/>
                <a:gd name="connsiteY130" fmla="*/ 1546604 h 4493786"/>
                <a:gd name="connsiteX131" fmla="*/ 1050467 w 4877401"/>
                <a:gd name="connsiteY131" fmla="*/ 3770446 h 4493786"/>
                <a:gd name="connsiteX132" fmla="*/ 1047514 w 4877401"/>
                <a:gd name="connsiteY132" fmla="*/ 3771768 h 4493786"/>
                <a:gd name="connsiteX133" fmla="*/ 942238 w 4877401"/>
                <a:gd name="connsiteY133" fmla="*/ 3808226 h 4493786"/>
                <a:gd name="connsiteX134" fmla="*/ 697734 w 4877401"/>
                <a:gd name="connsiteY134" fmla="*/ 3920212 h 4493786"/>
                <a:gd name="connsiteX135" fmla="*/ 603332 w 4877401"/>
                <a:gd name="connsiteY135" fmla="*/ 3980720 h 4493786"/>
                <a:gd name="connsiteX136" fmla="*/ 602911 w 4877401"/>
                <a:gd name="connsiteY136" fmla="*/ 3981932 h 4493786"/>
                <a:gd name="connsiteX137" fmla="*/ 523012 w 4877401"/>
                <a:gd name="connsiteY137" fmla="*/ 4060778 h 4493786"/>
                <a:gd name="connsiteX138" fmla="*/ 526233 w 4877401"/>
                <a:gd name="connsiteY138" fmla="*/ 4089485 h 4493786"/>
                <a:gd name="connsiteX139" fmla="*/ 531517 w 4877401"/>
                <a:gd name="connsiteY139" fmla="*/ 4095824 h 4493786"/>
                <a:gd name="connsiteX140" fmla="*/ 572420 w 4877401"/>
                <a:gd name="connsiteY140" fmla="*/ 4057052 h 4493786"/>
                <a:gd name="connsiteX141" fmla="*/ 663024 w 4877401"/>
                <a:gd name="connsiteY141" fmla="*/ 3999996 h 4493786"/>
                <a:gd name="connsiteX142" fmla="*/ 1076240 w 4877401"/>
                <a:gd name="connsiteY142" fmla="*/ 3809997 h 4493786"/>
                <a:gd name="connsiteX143" fmla="*/ 1050467 w 4877401"/>
                <a:gd name="connsiteY143" fmla="*/ 3770446 h 4493786"/>
                <a:gd name="connsiteX144" fmla="*/ 3822954 w 4877401"/>
                <a:gd name="connsiteY144" fmla="*/ 3753904 h 4493786"/>
                <a:gd name="connsiteX145" fmla="*/ 3788773 w 4877401"/>
                <a:gd name="connsiteY145" fmla="*/ 3803854 h 4493786"/>
                <a:gd name="connsiteX146" fmla="*/ 4021483 w 4877401"/>
                <a:gd name="connsiteY146" fmla="*/ 3901015 h 4493786"/>
                <a:gd name="connsiteX147" fmla="*/ 4033830 w 4877401"/>
                <a:gd name="connsiteY147" fmla="*/ 3898409 h 4493786"/>
                <a:gd name="connsiteX148" fmla="*/ 4044936 w 4877401"/>
                <a:gd name="connsiteY148" fmla="*/ 3890086 h 4493786"/>
                <a:gd name="connsiteX149" fmla="*/ 4035803 w 4877401"/>
                <a:gd name="connsiteY149" fmla="*/ 3879431 h 4493786"/>
                <a:gd name="connsiteX150" fmla="*/ 4032759 w 4877401"/>
                <a:gd name="connsiteY150" fmla="*/ 3864210 h 4493786"/>
                <a:gd name="connsiteX151" fmla="*/ 4016362 w 4877401"/>
                <a:gd name="connsiteY151" fmla="*/ 3861878 h 4493786"/>
                <a:gd name="connsiteX152" fmla="*/ 4012940 w 4877401"/>
                <a:gd name="connsiteY152" fmla="*/ 3861165 h 4493786"/>
                <a:gd name="connsiteX153" fmla="*/ 3991076 w 4877401"/>
                <a:gd name="connsiteY153" fmla="*/ 3851211 h 4493786"/>
                <a:gd name="connsiteX154" fmla="*/ 3995856 w 4877401"/>
                <a:gd name="connsiteY154" fmla="*/ 3839801 h 4493786"/>
                <a:gd name="connsiteX155" fmla="*/ 4006237 w 4877401"/>
                <a:gd name="connsiteY155" fmla="*/ 3838644 h 4493786"/>
                <a:gd name="connsiteX156" fmla="*/ 4011205 w 4877401"/>
                <a:gd name="connsiteY156" fmla="*/ 3837761 h 4493786"/>
                <a:gd name="connsiteX157" fmla="*/ 3929826 w 4877401"/>
                <a:gd name="connsiteY157" fmla="*/ 3799555 h 4493786"/>
                <a:gd name="connsiteX158" fmla="*/ 3822954 w 4877401"/>
                <a:gd name="connsiteY158" fmla="*/ 3753904 h 44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4877401" h="4493786">
                  <a:moveTo>
                    <a:pt x="741322" y="1546604"/>
                  </a:moveTo>
                  <a:cubicBezTo>
                    <a:pt x="747392" y="1516959"/>
                    <a:pt x="755320" y="1493256"/>
                    <a:pt x="781975" y="1475599"/>
                  </a:cubicBezTo>
                  <a:cubicBezTo>
                    <a:pt x="808052" y="1458320"/>
                    <a:pt x="834227" y="1460171"/>
                    <a:pt x="863647" y="1467081"/>
                  </a:cubicBezTo>
                  <a:cubicBezTo>
                    <a:pt x="975804" y="1493426"/>
                    <a:pt x="1094603" y="1536643"/>
                    <a:pt x="1193103" y="1596962"/>
                  </a:cubicBezTo>
                  <a:cubicBezTo>
                    <a:pt x="1246786" y="1629834"/>
                    <a:pt x="1296487" y="1669933"/>
                    <a:pt x="1343642" y="1711487"/>
                  </a:cubicBezTo>
                  <a:cubicBezTo>
                    <a:pt x="1372697" y="1737090"/>
                    <a:pt x="1403036" y="1763246"/>
                    <a:pt x="1428851" y="1792185"/>
                  </a:cubicBezTo>
                  <a:cubicBezTo>
                    <a:pt x="1542336" y="1709186"/>
                    <a:pt x="1666353" y="1639527"/>
                    <a:pt x="1796544" y="1586234"/>
                  </a:cubicBezTo>
                  <a:cubicBezTo>
                    <a:pt x="1718623" y="1546360"/>
                    <a:pt x="1653597" y="1496245"/>
                    <a:pt x="1599020" y="1427195"/>
                  </a:cubicBezTo>
                  <a:cubicBezTo>
                    <a:pt x="1583348" y="1407371"/>
                    <a:pt x="1571311" y="1384569"/>
                    <a:pt x="1555000" y="1365324"/>
                  </a:cubicBezTo>
                  <a:cubicBezTo>
                    <a:pt x="1540125" y="1347783"/>
                    <a:pt x="1514493" y="1336105"/>
                    <a:pt x="1497323" y="1319453"/>
                  </a:cubicBezTo>
                  <a:cubicBezTo>
                    <a:pt x="1436304" y="1260260"/>
                    <a:pt x="1391754" y="1176220"/>
                    <a:pt x="1365774" y="1096211"/>
                  </a:cubicBezTo>
                  <a:cubicBezTo>
                    <a:pt x="1346741" y="1037621"/>
                    <a:pt x="1337389" y="976065"/>
                    <a:pt x="1332720" y="914791"/>
                  </a:cubicBezTo>
                  <a:cubicBezTo>
                    <a:pt x="1323471" y="793373"/>
                    <a:pt x="1334309" y="663626"/>
                    <a:pt x="1391334" y="553874"/>
                  </a:cubicBezTo>
                  <a:cubicBezTo>
                    <a:pt x="1425673" y="487783"/>
                    <a:pt x="1470850" y="441030"/>
                    <a:pt x="1531364" y="398288"/>
                  </a:cubicBezTo>
                  <a:cubicBezTo>
                    <a:pt x="1562111" y="376567"/>
                    <a:pt x="1595397" y="357108"/>
                    <a:pt x="1624433" y="333088"/>
                  </a:cubicBezTo>
                  <a:cubicBezTo>
                    <a:pt x="1662067" y="301961"/>
                    <a:pt x="1694050" y="263163"/>
                    <a:pt x="1729527" y="229591"/>
                  </a:cubicBezTo>
                  <a:cubicBezTo>
                    <a:pt x="1810225" y="153226"/>
                    <a:pt x="1914077" y="100869"/>
                    <a:pt x="2019372" y="67823"/>
                  </a:cubicBezTo>
                  <a:cubicBezTo>
                    <a:pt x="2097165" y="43406"/>
                    <a:pt x="2176115" y="36090"/>
                    <a:pt x="2257062" y="31850"/>
                  </a:cubicBezTo>
                  <a:cubicBezTo>
                    <a:pt x="2290336" y="30107"/>
                    <a:pt x="2325845" y="30548"/>
                    <a:pt x="2358680" y="25342"/>
                  </a:cubicBezTo>
                  <a:cubicBezTo>
                    <a:pt x="2389957" y="20383"/>
                    <a:pt x="2423371" y="443"/>
                    <a:pt x="2453862" y="12"/>
                  </a:cubicBezTo>
                  <a:cubicBezTo>
                    <a:pt x="2489328" y="-490"/>
                    <a:pt x="2526243" y="17158"/>
                    <a:pt x="2561288" y="22551"/>
                  </a:cubicBezTo>
                  <a:cubicBezTo>
                    <a:pt x="2609393" y="29956"/>
                    <a:pt x="2658638" y="32227"/>
                    <a:pt x="2706950" y="38481"/>
                  </a:cubicBezTo>
                  <a:cubicBezTo>
                    <a:pt x="2794515" y="49815"/>
                    <a:pt x="2880011" y="72584"/>
                    <a:pt x="2958425" y="113769"/>
                  </a:cubicBezTo>
                  <a:cubicBezTo>
                    <a:pt x="3020443" y="146342"/>
                    <a:pt x="3077717" y="190493"/>
                    <a:pt x="3128094" y="238966"/>
                  </a:cubicBezTo>
                  <a:cubicBezTo>
                    <a:pt x="3146067" y="256258"/>
                    <a:pt x="3160674" y="277627"/>
                    <a:pt x="3179767" y="293320"/>
                  </a:cubicBezTo>
                  <a:cubicBezTo>
                    <a:pt x="3216286" y="323341"/>
                    <a:pt x="3260605" y="348047"/>
                    <a:pt x="3300320" y="373690"/>
                  </a:cubicBezTo>
                  <a:cubicBezTo>
                    <a:pt x="3404641" y="441042"/>
                    <a:pt x="3470933" y="526300"/>
                    <a:pt x="3507744" y="645355"/>
                  </a:cubicBezTo>
                  <a:cubicBezTo>
                    <a:pt x="3563917" y="827036"/>
                    <a:pt x="3545530" y="1046138"/>
                    <a:pt x="3455535" y="1214389"/>
                  </a:cubicBezTo>
                  <a:cubicBezTo>
                    <a:pt x="3434219" y="1254244"/>
                    <a:pt x="3409293" y="1292121"/>
                    <a:pt x="3373699" y="1320731"/>
                  </a:cubicBezTo>
                  <a:cubicBezTo>
                    <a:pt x="3360554" y="1331307"/>
                    <a:pt x="3343768" y="1339429"/>
                    <a:pt x="3332827" y="1352404"/>
                  </a:cubicBezTo>
                  <a:cubicBezTo>
                    <a:pt x="3318695" y="1369159"/>
                    <a:pt x="3308126" y="1389331"/>
                    <a:pt x="3294341" y="1406598"/>
                  </a:cubicBezTo>
                  <a:cubicBezTo>
                    <a:pt x="3235922" y="1479733"/>
                    <a:pt x="3162512" y="1550646"/>
                    <a:pt x="3074929" y="1587506"/>
                  </a:cubicBezTo>
                  <a:cubicBezTo>
                    <a:pt x="3153818" y="1619843"/>
                    <a:pt x="3221358" y="1668326"/>
                    <a:pt x="3295413" y="1708942"/>
                  </a:cubicBezTo>
                  <a:lnTo>
                    <a:pt x="3428393" y="1798943"/>
                  </a:lnTo>
                  <a:lnTo>
                    <a:pt x="3431291" y="1795034"/>
                  </a:lnTo>
                  <a:cubicBezTo>
                    <a:pt x="3456034" y="1762205"/>
                    <a:pt x="3489162" y="1732572"/>
                    <a:pt x="3520201" y="1705709"/>
                  </a:cubicBezTo>
                  <a:cubicBezTo>
                    <a:pt x="3669285" y="1576675"/>
                    <a:pt x="3862182" y="1487423"/>
                    <a:pt x="4058269" y="1462253"/>
                  </a:cubicBezTo>
                  <a:cubicBezTo>
                    <a:pt x="4159601" y="1449248"/>
                    <a:pt x="4259069" y="1460688"/>
                    <a:pt x="4360340" y="1466405"/>
                  </a:cubicBezTo>
                  <a:cubicBezTo>
                    <a:pt x="4415782" y="1469541"/>
                    <a:pt x="4473440" y="1467666"/>
                    <a:pt x="4527574" y="1481322"/>
                  </a:cubicBezTo>
                  <a:cubicBezTo>
                    <a:pt x="4586182" y="1496105"/>
                    <a:pt x="4641916" y="1523333"/>
                    <a:pt x="4689699" y="1560358"/>
                  </a:cubicBezTo>
                  <a:cubicBezTo>
                    <a:pt x="4806556" y="1650912"/>
                    <a:pt x="4850856" y="1795277"/>
                    <a:pt x="4868391" y="1937189"/>
                  </a:cubicBezTo>
                  <a:cubicBezTo>
                    <a:pt x="4887875" y="2094888"/>
                    <a:pt x="4876940" y="2271431"/>
                    <a:pt x="4823574" y="2421684"/>
                  </a:cubicBezTo>
                  <a:cubicBezTo>
                    <a:pt x="4791883" y="2510905"/>
                    <a:pt x="4733890" y="2608754"/>
                    <a:pt x="4675227" y="2682992"/>
                  </a:cubicBezTo>
                  <a:cubicBezTo>
                    <a:pt x="4603638" y="2773595"/>
                    <a:pt x="4512992" y="2855961"/>
                    <a:pt x="4412494" y="2913309"/>
                  </a:cubicBezTo>
                  <a:cubicBezTo>
                    <a:pt x="4294499" y="2980642"/>
                    <a:pt x="4159504" y="3017745"/>
                    <a:pt x="4025282" y="3033770"/>
                  </a:cubicBezTo>
                  <a:lnTo>
                    <a:pt x="3992312" y="3036121"/>
                  </a:lnTo>
                  <a:lnTo>
                    <a:pt x="3979569" y="3188449"/>
                  </a:lnTo>
                  <a:cubicBezTo>
                    <a:pt x="3973060" y="3268562"/>
                    <a:pt x="3957395" y="3347774"/>
                    <a:pt x="3937284" y="3425531"/>
                  </a:cubicBezTo>
                  <a:cubicBezTo>
                    <a:pt x="4082453" y="3477289"/>
                    <a:pt x="4224486" y="3544117"/>
                    <a:pt x="4357892" y="3621192"/>
                  </a:cubicBezTo>
                  <a:cubicBezTo>
                    <a:pt x="4385930" y="3637387"/>
                    <a:pt x="4413347" y="3654435"/>
                    <a:pt x="4439095" y="3674132"/>
                  </a:cubicBezTo>
                  <a:cubicBezTo>
                    <a:pt x="4449951" y="3682437"/>
                    <a:pt x="4464667" y="3694303"/>
                    <a:pt x="4470469" y="3706809"/>
                  </a:cubicBezTo>
                  <a:lnTo>
                    <a:pt x="4472898" y="3713518"/>
                  </a:lnTo>
                  <a:lnTo>
                    <a:pt x="4474208" y="3717433"/>
                  </a:lnTo>
                  <a:cubicBezTo>
                    <a:pt x="4480144" y="3736356"/>
                    <a:pt x="4478500" y="3759182"/>
                    <a:pt x="4469410" y="3776906"/>
                  </a:cubicBezTo>
                  <a:cubicBezTo>
                    <a:pt x="4458304" y="3798563"/>
                    <a:pt x="4436319" y="3813443"/>
                    <a:pt x="4413164" y="3819672"/>
                  </a:cubicBezTo>
                  <a:cubicBezTo>
                    <a:pt x="4380913" y="3828342"/>
                    <a:pt x="4355737" y="3815282"/>
                    <a:pt x="4329100" y="3798685"/>
                  </a:cubicBezTo>
                  <a:cubicBezTo>
                    <a:pt x="4279381" y="3767707"/>
                    <a:pt x="4230642" y="3735815"/>
                    <a:pt x="4178676" y="3708556"/>
                  </a:cubicBezTo>
                  <a:cubicBezTo>
                    <a:pt x="4087598" y="3660773"/>
                    <a:pt x="3991490" y="3623506"/>
                    <a:pt x="3896668" y="3584040"/>
                  </a:cubicBezTo>
                  <a:lnTo>
                    <a:pt x="3822954" y="3753904"/>
                  </a:lnTo>
                  <a:cubicBezTo>
                    <a:pt x="3859461" y="3766818"/>
                    <a:pt x="3894360" y="3784091"/>
                    <a:pt x="3929826" y="3799555"/>
                  </a:cubicBezTo>
                  <a:cubicBezTo>
                    <a:pt x="3956798" y="3811313"/>
                    <a:pt x="3986382" y="3821785"/>
                    <a:pt x="4011205" y="3837761"/>
                  </a:cubicBezTo>
                  <a:cubicBezTo>
                    <a:pt x="4072291" y="3866597"/>
                    <a:pt x="4317349" y="3989414"/>
                    <a:pt x="4337301" y="4046269"/>
                  </a:cubicBezTo>
                  <a:cubicBezTo>
                    <a:pt x="4340863" y="4056431"/>
                    <a:pt x="4341776" y="4066763"/>
                    <a:pt x="4340199" y="4077339"/>
                  </a:cubicBezTo>
                  <a:lnTo>
                    <a:pt x="4333252" y="4087573"/>
                  </a:lnTo>
                  <a:cubicBezTo>
                    <a:pt x="4341149" y="4110363"/>
                    <a:pt x="4340552" y="4133633"/>
                    <a:pt x="4329453" y="4155284"/>
                  </a:cubicBezTo>
                  <a:cubicBezTo>
                    <a:pt x="4318573" y="4176497"/>
                    <a:pt x="4298986" y="4192120"/>
                    <a:pt x="4276269" y="4198903"/>
                  </a:cubicBezTo>
                  <a:cubicBezTo>
                    <a:pt x="4250947" y="4206458"/>
                    <a:pt x="4223025" y="4202403"/>
                    <a:pt x="4199895" y="4190208"/>
                  </a:cubicBezTo>
                  <a:cubicBezTo>
                    <a:pt x="4174061" y="4176588"/>
                    <a:pt x="4150310" y="4156739"/>
                    <a:pt x="4124732" y="4141968"/>
                  </a:cubicBezTo>
                  <a:cubicBezTo>
                    <a:pt x="4061996" y="4105730"/>
                    <a:pt x="3995229" y="4071658"/>
                    <a:pt x="3929606" y="4040911"/>
                  </a:cubicBezTo>
                  <a:cubicBezTo>
                    <a:pt x="3884277" y="4019668"/>
                    <a:pt x="3838546" y="4001226"/>
                    <a:pt x="3791732" y="3983557"/>
                  </a:cubicBezTo>
                  <a:cubicBezTo>
                    <a:pt x="3762756" y="3972622"/>
                    <a:pt x="3733008" y="3964019"/>
                    <a:pt x="3705275" y="3949991"/>
                  </a:cubicBezTo>
                  <a:cubicBezTo>
                    <a:pt x="3650161" y="4014663"/>
                    <a:pt x="3588813" y="4068346"/>
                    <a:pt x="3524677" y="4123648"/>
                  </a:cubicBezTo>
                  <a:cubicBezTo>
                    <a:pt x="3502673" y="4142620"/>
                    <a:pt x="3478020" y="4168996"/>
                    <a:pt x="3451273" y="4179943"/>
                  </a:cubicBezTo>
                  <a:cubicBezTo>
                    <a:pt x="3436989" y="4178457"/>
                    <a:pt x="3429452" y="4172874"/>
                    <a:pt x="3419059" y="4163230"/>
                  </a:cubicBezTo>
                  <a:cubicBezTo>
                    <a:pt x="3398254" y="4197052"/>
                    <a:pt x="3378016" y="4231087"/>
                    <a:pt x="3356901" y="4264805"/>
                  </a:cubicBezTo>
                  <a:cubicBezTo>
                    <a:pt x="3344967" y="4283856"/>
                    <a:pt x="3333965" y="4307260"/>
                    <a:pt x="3316906" y="4322219"/>
                  </a:cubicBezTo>
                  <a:cubicBezTo>
                    <a:pt x="3305508" y="4332217"/>
                    <a:pt x="3296320" y="4335821"/>
                    <a:pt x="3281841" y="4339785"/>
                  </a:cubicBezTo>
                  <a:lnTo>
                    <a:pt x="3262005" y="4311735"/>
                  </a:lnTo>
                  <a:cubicBezTo>
                    <a:pt x="3206526" y="4330719"/>
                    <a:pt x="3162640" y="4362586"/>
                    <a:pt x="3112057" y="4390837"/>
                  </a:cubicBezTo>
                  <a:cubicBezTo>
                    <a:pt x="3069796" y="4414430"/>
                    <a:pt x="3023919" y="4431478"/>
                    <a:pt x="2977445" y="4444697"/>
                  </a:cubicBezTo>
                  <a:cubicBezTo>
                    <a:pt x="2900791" y="4466505"/>
                    <a:pt x="2816367" y="4485289"/>
                    <a:pt x="2736912" y="4492005"/>
                  </a:cubicBezTo>
                  <a:cubicBezTo>
                    <a:pt x="2698682" y="4495238"/>
                    <a:pt x="2658607" y="4493113"/>
                    <a:pt x="2620176" y="4492979"/>
                  </a:cubicBezTo>
                  <a:cubicBezTo>
                    <a:pt x="2550347" y="4492741"/>
                    <a:pt x="2480512" y="4492315"/>
                    <a:pt x="2410682" y="4492412"/>
                  </a:cubicBezTo>
                  <a:cubicBezTo>
                    <a:pt x="2341090" y="4492510"/>
                    <a:pt x="2271498" y="4492766"/>
                    <a:pt x="2201906" y="4492912"/>
                  </a:cubicBezTo>
                  <a:cubicBezTo>
                    <a:pt x="2162142" y="4492991"/>
                    <a:pt x="2120771" y="4495353"/>
                    <a:pt x="2081299" y="4490793"/>
                  </a:cubicBezTo>
                  <a:cubicBezTo>
                    <a:pt x="1975163" y="4478524"/>
                    <a:pt x="1866045" y="4453665"/>
                    <a:pt x="1769547" y="4406442"/>
                  </a:cubicBezTo>
                  <a:cubicBezTo>
                    <a:pt x="1751891" y="4397803"/>
                    <a:pt x="1734356" y="4388725"/>
                    <a:pt x="1717448" y="4378691"/>
                  </a:cubicBezTo>
                  <a:cubicBezTo>
                    <a:pt x="1694129" y="4364851"/>
                    <a:pt x="1629073" y="4316356"/>
                    <a:pt x="1601126" y="4324466"/>
                  </a:cubicBezTo>
                  <a:cubicBezTo>
                    <a:pt x="1590167" y="4327651"/>
                    <a:pt x="1579664" y="4336363"/>
                    <a:pt x="1571548" y="4344169"/>
                  </a:cubicBezTo>
                  <a:cubicBezTo>
                    <a:pt x="1550786" y="4329964"/>
                    <a:pt x="1532448" y="4309245"/>
                    <a:pt x="1514815" y="4291406"/>
                  </a:cubicBezTo>
                  <a:cubicBezTo>
                    <a:pt x="1489067" y="4265359"/>
                    <a:pt x="1455312" y="4234520"/>
                    <a:pt x="1438258" y="4202008"/>
                  </a:cubicBezTo>
                  <a:cubicBezTo>
                    <a:pt x="1380009" y="4161902"/>
                    <a:pt x="1320798" y="4119149"/>
                    <a:pt x="1268406" y="4071664"/>
                  </a:cubicBezTo>
                  <a:cubicBezTo>
                    <a:pt x="1227491" y="4034579"/>
                    <a:pt x="1190126" y="3992866"/>
                    <a:pt x="1152907" y="3952122"/>
                  </a:cubicBezTo>
                  <a:cubicBezTo>
                    <a:pt x="1033164" y="3994888"/>
                    <a:pt x="922103" y="4046409"/>
                    <a:pt x="810372" y="4106789"/>
                  </a:cubicBezTo>
                  <a:cubicBezTo>
                    <a:pt x="761347" y="4133286"/>
                    <a:pt x="712907" y="4166256"/>
                    <a:pt x="662725" y="4189624"/>
                  </a:cubicBezTo>
                  <a:cubicBezTo>
                    <a:pt x="648332" y="4196327"/>
                    <a:pt x="633153" y="4200011"/>
                    <a:pt x="617201" y="4199347"/>
                  </a:cubicBezTo>
                  <a:cubicBezTo>
                    <a:pt x="593377" y="4198361"/>
                    <a:pt x="567221" y="4191621"/>
                    <a:pt x="550739" y="4173184"/>
                  </a:cubicBezTo>
                  <a:cubicBezTo>
                    <a:pt x="530342" y="4150365"/>
                    <a:pt x="529770" y="4124543"/>
                    <a:pt x="531517" y="4095824"/>
                  </a:cubicBezTo>
                  <a:lnTo>
                    <a:pt x="526233" y="4089485"/>
                  </a:lnTo>
                  <a:cubicBezTo>
                    <a:pt x="521051" y="4081594"/>
                    <a:pt x="520680" y="4069698"/>
                    <a:pt x="523012" y="4060778"/>
                  </a:cubicBezTo>
                  <a:cubicBezTo>
                    <a:pt x="531140" y="4029720"/>
                    <a:pt x="576025" y="3997956"/>
                    <a:pt x="602911" y="3981932"/>
                  </a:cubicBezTo>
                  <a:lnTo>
                    <a:pt x="603332" y="3980720"/>
                  </a:lnTo>
                  <a:cubicBezTo>
                    <a:pt x="632149" y="3957772"/>
                    <a:pt x="665837" y="3938569"/>
                    <a:pt x="697734" y="3920212"/>
                  </a:cubicBezTo>
                  <a:cubicBezTo>
                    <a:pt x="775363" y="3875546"/>
                    <a:pt x="858259" y="3839320"/>
                    <a:pt x="942238" y="3808226"/>
                  </a:cubicBezTo>
                  <a:cubicBezTo>
                    <a:pt x="976729" y="3795452"/>
                    <a:pt x="1014009" y="3786496"/>
                    <a:pt x="1047514" y="3771768"/>
                  </a:cubicBezTo>
                  <a:lnTo>
                    <a:pt x="1050467" y="3770446"/>
                  </a:lnTo>
                  <a:cubicBezTo>
                    <a:pt x="1019300" y="3709506"/>
                    <a:pt x="987092" y="3650746"/>
                    <a:pt x="964966" y="3585690"/>
                  </a:cubicBezTo>
                  <a:cubicBezTo>
                    <a:pt x="933318" y="3604095"/>
                    <a:pt x="896269" y="3614860"/>
                    <a:pt x="862569" y="3629107"/>
                  </a:cubicBezTo>
                  <a:cubicBezTo>
                    <a:pt x="806829" y="3652658"/>
                    <a:pt x="750954" y="3676671"/>
                    <a:pt x="696943" y="3704002"/>
                  </a:cubicBezTo>
                  <a:cubicBezTo>
                    <a:pt x="660101" y="3722645"/>
                    <a:pt x="622462" y="3742713"/>
                    <a:pt x="587763" y="3765070"/>
                  </a:cubicBezTo>
                  <a:cubicBezTo>
                    <a:pt x="561278" y="3782130"/>
                    <a:pt x="537831" y="3803434"/>
                    <a:pt x="508637" y="3815964"/>
                  </a:cubicBezTo>
                  <a:lnTo>
                    <a:pt x="503650" y="3818047"/>
                  </a:lnTo>
                  <a:cubicBezTo>
                    <a:pt x="489129" y="3824238"/>
                    <a:pt x="471131" y="3825791"/>
                    <a:pt x="455849" y="3821158"/>
                  </a:cubicBezTo>
                  <a:lnTo>
                    <a:pt x="452671" y="3820111"/>
                  </a:lnTo>
                  <a:cubicBezTo>
                    <a:pt x="433419" y="3813955"/>
                    <a:pt x="415914" y="3800822"/>
                    <a:pt x="404718" y="3783945"/>
                  </a:cubicBezTo>
                  <a:cubicBezTo>
                    <a:pt x="388065" y="3758835"/>
                    <a:pt x="393697" y="3728953"/>
                    <a:pt x="399299" y="3701402"/>
                  </a:cubicBezTo>
                  <a:cubicBezTo>
                    <a:pt x="428122" y="3667532"/>
                    <a:pt x="472386" y="3645120"/>
                    <a:pt x="510457" y="3623031"/>
                  </a:cubicBezTo>
                  <a:cubicBezTo>
                    <a:pt x="557369" y="3595815"/>
                    <a:pt x="603892" y="3568386"/>
                    <a:pt x="652667" y="3544568"/>
                  </a:cubicBezTo>
                  <a:cubicBezTo>
                    <a:pt x="739356" y="3502228"/>
                    <a:pt x="829874" y="3466957"/>
                    <a:pt x="919746" y="3432076"/>
                  </a:cubicBezTo>
                  <a:cubicBezTo>
                    <a:pt x="886205" y="3302482"/>
                    <a:pt x="862046" y="3171103"/>
                    <a:pt x="859001" y="3036888"/>
                  </a:cubicBezTo>
                  <a:cubicBezTo>
                    <a:pt x="702075" y="3027785"/>
                    <a:pt x="548967" y="2984666"/>
                    <a:pt x="417491" y="2896358"/>
                  </a:cubicBezTo>
                  <a:cubicBezTo>
                    <a:pt x="303197" y="2819594"/>
                    <a:pt x="195503" y="2707638"/>
                    <a:pt x="127793" y="2587140"/>
                  </a:cubicBezTo>
                  <a:cubicBezTo>
                    <a:pt x="76046" y="2495051"/>
                    <a:pt x="40270" y="2389068"/>
                    <a:pt x="20148" y="2285599"/>
                  </a:cubicBezTo>
                  <a:cubicBezTo>
                    <a:pt x="-1485" y="2174392"/>
                    <a:pt x="-4578" y="2059678"/>
                    <a:pt x="5505" y="1947052"/>
                  </a:cubicBezTo>
                  <a:cubicBezTo>
                    <a:pt x="15405" y="1836430"/>
                    <a:pt x="36721" y="1722873"/>
                    <a:pt x="100948" y="1629499"/>
                  </a:cubicBezTo>
                  <a:cubicBezTo>
                    <a:pt x="166132" y="1534725"/>
                    <a:pt x="269485" y="1478558"/>
                    <a:pt x="381094" y="1458697"/>
                  </a:cubicBezTo>
                  <a:cubicBezTo>
                    <a:pt x="408535" y="1453814"/>
                    <a:pt x="439745" y="1447616"/>
                    <a:pt x="463807" y="1465742"/>
                  </a:cubicBezTo>
                  <a:cubicBezTo>
                    <a:pt x="490615" y="1485931"/>
                    <a:pt x="498317" y="1510718"/>
                    <a:pt x="502865" y="1542080"/>
                  </a:cubicBezTo>
                  <a:cubicBezTo>
                    <a:pt x="557643" y="1543772"/>
                    <a:pt x="612519" y="1545276"/>
                    <a:pt x="667279" y="1547432"/>
                  </a:cubicBezTo>
                  <a:cubicBezTo>
                    <a:pt x="688212" y="1548260"/>
                    <a:pt x="719586" y="1554269"/>
                    <a:pt x="739331" y="1549039"/>
                  </a:cubicBezTo>
                  <a:lnTo>
                    <a:pt x="741322" y="1546604"/>
                  </a:lnTo>
                  <a:close/>
                  <a:moveTo>
                    <a:pt x="1050467" y="3770446"/>
                  </a:moveTo>
                  <a:lnTo>
                    <a:pt x="1047514" y="3771768"/>
                  </a:lnTo>
                  <a:cubicBezTo>
                    <a:pt x="1014009" y="3786496"/>
                    <a:pt x="976729" y="3795452"/>
                    <a:pt x="942238" y="3808226"/>
                  </a:cubicBezTo>
                  <a:cubicBezTo>
                    <a:pt x="858259" y="3839320"/>
                    <a:pt x="775363" y="3875546"/>
                    <a:pt x="697734" y="3920212"/>
                  </a:cubicBezTo>
                  <a:cubicBezTo>
                    <a:pt x="665837" y="3938569"/>
                    <a:pt x="632149" y="3957772"/>
                    <a:pt x="603332" y="3980720"/>
                  </a:cubicBezTo>
                  <a:lnTo>
                    <a:pt x="602911" y="3981932"/>
                  </a:lnTo>
                  <a:cubicBezTo>
                    <a:pt x="576025" y="3997956"/>
                    <a:pt x="531140" y="4029720"/>
                    <a:pt x="523012" y="4060778"/>
                  </a:cubicBezTo>
                  <a:cubicBezTo>
                    <a:pt x="520680" y="4069698"/>
                    <a:pt x="521051" y="4081594"/>
                    <a:pt x="526233" y="4089485"/>
                  </a:cubicBezTo>
                  <a:lnTo>
                    <a:pt x="531517" y="4095824"/>
                  </a:lnTo>
                  <a:cubicBezTo>
                    <a:pt x="541947" y="4078660"/>
                    <a:pt x="556438" y="4068553"/>
                    <a:pt x="572420" y="4057052"/>
                  </a:cubicBezTo>
                  <a:cubicBezTo>
                    <a:pt x="601097" y="4036296"/>
                    <a:pt x="632684" y="4018170"/>
                    <a:pt x="663024" y="3999996"/>
                  </a:cubicBezTo>
                  <a:cubicBezTo>
                    <a:pt x="794554" y="3921210"/>
                    <a:pt x="933001" y="3863631"/>
                    <a:pt x="1076240" y="3809997"/>
                  </a:cubicBezTo>
                  <a:cubicBezTo>
                    <a:pt x="1072173" y="3796895"/>
                    <a:pt x="1058474" y="3781935"/>
                    <a:pt x="1050467" y="3770446"/>
                  </a:cubicBezTo>
                  <a:close/>
                  <a:moveTo>
                    <a:pt x="3822954" y="3753904"/>
                  </a:moveTo>
                  <a:lnTo>
                    <a:pt x="3788773" y="3803854"/>
                  </a:lnTo>
                  <a:lnTo>
                    <a:pt x="4021483" y="3901015"/>
                  </a:lnTo>
                  <a:cubicBezTo>
                    <a:pt x="4025671" y="3899791"/>
                    <a:pt x="4029471" y="3899042"/>
                    <a:pt x="4033830" y="3898409"/>
                  </a:cubicBezTo>
                  <a:cubicBezTo>
                    <a:pt x="4041130" y="3897344"/>
                    <a:pt x="4040503" y="3895626"/>
                    <a:pt x="4044936" y="3890086"/>
                  </a:cubicBezTo>
                  <a:cubicBezTo>
                    <a:pt x="4042817" y="3883809"/>
                    <a:pt x="4040826" y="3883449"/>
                    <a:pt x="4035803" y="3879431"/>
                  </a:cubicBezTo>
                  <a:cubicBezTo>
                    <a:pt x="4036101" y="3872934"/>
                    <a:pt x="4036180" y="3869841"/>
                    <a:pt x="4032759" y="3864210"/>
                  </a:cubicBezTo>
                  <a:lnTo>
                    <a:pt x="4016362" y="3861878"/>
                  </a:lnTo>
                  <a:lnTo>
                    <a:pt x="4012940" y="3861165"/>
                  </a:lnTo>
                  <a:cubicBezTo>
                    <a:pt x="4002127" y="3859473"/>
                    <a:pt x="3998139" y="3860252"/>
                    <a:pt x="3991076" y="3851211"/>
                  </a:cubicBezTo>
                  <a:lnTo>
                    <a:pt x="3995856" y="3839801"/>
                  </a:lnTo>
                  <a:cubicBezTo>
                    <a:pt x="4002212" y="3839478"/>
                    <a:pt x="3999466" y="3839801"/>
                    <a:pt x="4006237" y="3838644"/>
                  </a:cubicBezTo>
                  <a:lnTo>
                    <a:pt x="4011205" y="3837761"/>
                  </a:lnTo>
                  <a:cubicBezTo>
                    <a:pt x="3986382" y="3821785"/>
                    <a:pt x="3956798" y="3811313"/>
                    <a:pt x="3929826" y="3799555"/>
                  </a:cubicBezTo>
                  <a:cubicBezTo>
                    <a:pt x="3894360" y="3784091"/>
                    <a:pt x="3859461" y="3766818"/>
                    <a:pt x="3822954" y="3753904"/>
                  </a:cubicBezTo>
                  <a:close/>
                </a:path>
              </a:pathLst>
            </a:custGeom>
            <a:solidFill>
              <a:srgbClr val="494E62"/>
            </a:solidFill>
            <a:ln w="6089" cap="flat">
              <a:noFill/>
              <a:prstDash val="solid"/>
              <a:miter/>
            </a:ln>
          </p:spPr>
          <p:txBody>
            <a:bodyPr rtlCol="0" anchor="ctr"/>
            <a:lstStyle/>
            <a:p>
              <a:endParaRPr lang="it-IT"/>
            </a:p>
          </p:txBody>
        </p:sp>
        <p:sp>
          <p:nvSpPr>
            <p:cNvPr id="18" name="Figura a mano libera: forma 17">
              <a:extLst>
                <a:ext uri="{FF2B5EF4-FFF2-40B4-BE49-F238E27FC236}">
                  <a16:creationId xmlns:a16="http://schemas.microsoft.com/office/drawing/2014/main" id="{F496CFFD-8841-0F3C-32B4-84A08F630519}"/>
                </a:ext>
              </a:extLst>
            </p:cNvPr>
            <p:cNvSpPr/>
            <p:nvPr/>
          </p:nvSpPr>
          <p:spPr>
            <a:xfrm>
              <a:off x="7836375" y="4363072"/>
              <a:ext cx="349866" cy="249812"/>
            </a:xfrm>
            <a:custGeom>
              <a:avLst/>
              <a:gdLst>
                <a:gd name="connsiteX0" fmla="*/ 30362 w 349866"/>
                <a:gd name="connsiteY0" fmla="*/ 63223 h 249812"/>
                <a:gd name="connsiteX1" fmla="*/ 42710 w 349866"/>
                <a:gd name="connsiteY1" fmla="*/ 60617 h 249812"/>
                <a:gd name="connsiteX2" fmla="*/ 53815 w 349866"/>
                <a:gd name="connsiteY2" fmla="*/ 52294 h 249812"/>
                <a:gd name="connsiteX3" fmla="*/ 44682 w 349866"/>
                <a:gd name="connsiteY3" fmla="*/ 41639 h 249812"/>
                <a:gd name="connsiteX4" fmla="*/ 41638 w 349866"/>
                <a:gd name="connsiteY4" fmla="*/ 26418 h 249812"/>
                <a:gd name="connsiteX5" fmla="*/ 25242 w 349866"/>
                <a:gd name="connsiteY5" fmla="*/ 24086 h 249812"/>
                <a:gd name="connsiteX6" fmla="*/ 21820 w 349866"/>
                <a:gd name="connsiteY6" fmla="*/ 23374 h 249812"/>
                <a:gd name="connsiteX7" fmla="*/ -44 w 349866"/>
                <a:gd name="connsiteY7" fmla="*/ 13419 h 249812"/>
                <a:gd name="connsiteX8" fmla="*/ 4735 w 349866"/>
                <a:gd name="connsiteY8" fmla="*/ 2009 h 249812"/>
                <a:gd name="connsiteX9" fmla="*/ 15116 w 349866"/>
                <a:gd name="connsiteY9" fmla="*/ 852 h 249812"/>
                <a:gd name="connsiteX10" fmla="*/ 20085 w 349866"/>
                <a:gd name="connsiteY10" fmla="*/ -31 h 249812"/>
                <a:gd name="connsiteX11" fmla="*/ 346180 w 349866"/>
                <a:gd name="connsiteY11" fmla="*/ 208477 h 249812"/>
                <a:gd name="connsiteX12" fmla="*/ 349079 w 349866"/>
                <a:gd name="connsiteY12" fmla="*/ 239547 h 249812"/>
                <a:gd name="connsiteX13" fmla="*/ 342132 w 349866"/>
                <a:gd name="connsiteY13" fmla="*/ 249782 h 249812"/>
                <a:gd name="connsiteX14" fmla="*/ 246128 w 349866"/>
                <a:gd name="connsiteY14" fmla="*/ 179094 h 249812"/>
                <a:gd name="connsiteX15" fmla="*/ 30362 w 349866"/>
                <a:gd name="connsiteY15" fmla="*/ 63223 h 24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9866" h="249812">
                  <a:moveTo>
                    <a:pt x="30362" y="63223"/>
                  </a:moveTo>
                  <a:cubicBezTo>
                    <a:pt x="34551" y="61999"/>
                    <a:pt x="38351" y="61251"/>
                    <a:pt x="42710" y="60617"/>
                  </a:cubicBezTo>
                  <a:cubicBezTo>
                    <a:pt x="50010" y="59552"/>
                    <a:pt x="49383" y="57835"/>
                    <a:pt x="53815" y="52294"/>
                  </a:cubicBezTo>
                  <a:cubicBezTo>
                    <a:pt x="51696" y="46017"/>
                    <a:pt x="49706" y="45658"/>
                    <a:pt x="44682" y="41639"/>
                  </a:cubicBezTo>
                  <a:cubicBezTo>
                    <a:pt x="44981" y="35143"/>
                    <a:pt x="45060" y="32050"/>
                    <a:pt x="41638" y="26418"/>
                  </a:cubicBezTo>
                  <a:lnTo>
                    <a:pt x="25242" y="24086"/>
                  </a:lnTo>
                  <a:lnTo>
                    <a:pt x="21820" y="23374"/>
                  </a:lnTo>
                  <a:cubicBezTo>
                    <a:pt x="11007" y="21681"/>
                    <a:pt x="7019" y="22460"/>
                    <a:pt x="-44" y="13419"/>
                  </a:cubicBezTo>
                  <a:lnTo>
                    <a:pt x="4735" y="2009"/>
                  </a:lnTo>
                  <a:cubicBezTo>
                    <a:pt x="11092" y="1686"/>
                    <a:pt x="8346" y="2009"/>
                    <a:pt x="15116" y="852"/>
                  </a:cubicBezTo>
                  <a:lnTo>
                    <a:pt x="20085" y="-31"/>
                  </a:lnTo>
                  <a:cubicBezTo>
                    <a:pt x="81171" y="28805"/>
                    <a:pt x="326228" y="151623"/>
                    <a:pt x="346180" y="208477"/>
                  </a:cubicBezTo>
                  <a:cubicBezTo>
                    <a:pt x="349742" y="218639"/>
                    <a:pt x="350655" y="228971"/>
                    <a:pt x="349079" y="239547"/>
                  </a:cubicBezTo>
                  <a:lnTo>
                    <a:pt x="342132" y="249782"/>
                  </a:lnTo>
                  <a:cubicBezTo>
                    <a:pt x="314861" y="220021"/>
                    <a:pt x="280449" y="199826"/>
                    <a:pt x="246128" y="179094"/>
                  </a:cubicBezTo>
                  <a:cubicBezTo>
                    <a:pt x="175665" y="136529"/>
                    <a:pt x="102359" y="102379"/>
                    <a:pt x="30362" y="63223"/>
                  </a:cubicBezTo>
                  <a:close/>
                </a:path>
              </a:pathLst>
            </a:custGeom>
            <a:solidFill>
              <a:srgbClr val="E1E2E4"/>
            </a:solidFill>
            <a:ln w="6089" cap="flat">
              <a:noFill/>
              <a:prstDash val="solid"/>
              <a:miter/>
            </a:ln>
          </p:spPr>
          <p:txBody>
            <a:bodyPr rtlCol="0" anchor="ctr"/>
            <a:lstStyle/>
            <a:p>
              <a:endParaRPr lang="it-IT"/>
            </a:p>
          </p:txBody>
        </p:sp>
        <p:sp>
          <p:nvSpPr>
            <p:cNvPr id="19" name="Figura a mano libera: forma 18">
              <a:extLst>
                <a:ext uri="{FF2B5EF4-FFF2-40B4-BE49-F238E27FC236}">
                  <a16:creationId xmlns:a16="http://schemas.microsoft.com/office/drawing/2014/main" id="{D8D2EF33-C8B7-33C1-F70B-72B9E0ED708F}"/>
                </a:ext>
              </a:extLst>
            </p:cNvPr>
            <p:cNvSpPr/>
            <p:nvPr/>
          </p:nvSpPr>
          <p:spPr>
            <a:xfrm>
              <a:off x="6856378" y="4397998"/>
              <a:ext cx="513628" cy="271846"/>
            </a:xfrm>
            <a:custGeom>
              <a:avLst/>
              <a:gdLst>
                <a:gd name="connsiteX0" fmla="*/ 107271 w 513628"/>
                <a:gd name="connsiteY0" fmla="*/ -31 h 271846"/>
                <a:gd name="connsiteX1" fmla="*/ 228865 w 513628"/>
                <a:gd name="connsiteY1" fmla="*/ 2745 h 271846"/>
                <a:gd name="connsiteX2" fmla="*/ 388859 w 513628"/>
                <a:gd name="connsiteY2" fmla="*/ 7421 h 271846"/>
                <a:gd name="connsiteX3" fmla="*/ 513601 w 513628"/>
                <a:gd name="connsiteY3" fmla="*/ 26198 h 271846"/>
                <a:gd name="connsiteX4" fmla="*/ 418864 w 513628"/>
                <a:gd name="connsiteY4" fmla="*/ 113976 h 271846"/>
                <a:gd name="connsiteX5" fmla="*/ 340602 w 513628"/>
                <a:gd name="connsiteY5" fmla="*/ 172968 h 271846"/>
                <a:gd name="connsiteX6" fmla="*/ 335146 w 513628"/>
                <a:gd name="connsiteY6" fmla="*/ 168012 h 271846"/>
                <a:gd name="connsiteX7" fmla="*/ 283564 w 513628"/>
                <a:gd name="connsiteY7" fmla="*/ 190704 h 271846"/>
                <a:gd name="connsiteX8" fmla="*/ 197764 w 513628"/>
                <a:gd name="connsiteY8" fmla="*/ 232569 h 271846"/>
                <a:gd name="connsiteX9" fmla="*/ 110790 w 513628"/>
                <a:gd name="connsiteY9" fmla="*/ 271815 h 271846"/>
                <a:gd name="connsiteX10" fmla="*/ 85309 w 513628"/>
                <a:gd name="connsiteY10" fmla="*/ 185772 h 271846"/>
                <a:gd name="connsiteX11" fmla="*/ 29703 w 513628"/>
                <a:gd name="connsiteY11" fmla="*/ 155378 h 271846"/>
                <a:gd name="connsiteX12" fmla="*/ -27 w 513628"/>
                <a:gd name="connsiteY12" fmla="*/ 162739 h 271846"/>
                <a:gd name="connsiteX13" fmla="*/ 33581 w 513628"/>
                <a:gd name="connsiteY13" fmla="*/ 117909 h 271846"/>
                <a:gd name="connsiteX14" fmla="*/ 100409 w 513628"/>
                <a:gd name="connsiteY14" fmla="*/ 16012 h 271846"/>
                <a:gd name="connsiteX15" fmla="*/ 107271 w 513628"/>
                <a:gd name="connsiteY15" fmla="*/ -31 h 27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628" h="271846">
                  <a:moveTo>
                    <a:pt x="107271" y="-31"/>
                  </a:moveTo>
                  <a:lnTo>
                    <a:pt x="228865" y="2745"/>
                  </a:lnTo>
                  <a:cubicBezTo>
                    <a:pt x="282176" y="5959"/>
                    <a:pt x="335621" y="3920"/>
                    <a:pt x="388859" y="7421"/>
                  </a:cubicBezTo>
                  <a:cubicBezTo>
                    <a:pt x="430992" y="10197"/>
                    <a:pt x="472363" y="17333"/>
                    <a:pt x="513601" y="26198"/>
                  </a:cubicBezTo>
                  <a:cubicBezTo>
                    <a:pt x="484182" y="57347"/>
                    <a:pt x="452746" y="87656"/>
                    <a:pt x="418864" y="113976"/>
                  </a:cubicBezTo>
                  <a:cubicBezTo>
                    <a:pt x="393072" y="134014"/>
                    <a:pt x="365333" y="151561"/>
                    <a:pt x="340602" y="172968"/>
                  </a:cubicBezTo>
                  <a:lnTo>
                    <a:pt x="335146" y="168012"/>
                  </a:lnTo>
                  <a:cubicBezTo>
                    <a:pt x="317447" y="172798"/>
                    <a:pt x="300369" y="183191"/>
                    <a:pt x="283564" y="190704"/>
                  </a:cubicBezTo>
                  <a:cubicBezTo>
                    <a:pt x="255679" y="203173"/>
                    <a:pt x="222149" y="214169"/>
                    <a:pt x="197764" y="232569"/>
                  </a:cubicBezTo>
                  <a:lnTo>
                    <a:pt x="110790" y="271815"/>
                  </a:lnTo>
                  <a:cubicBezTo>
                    <a:pt x="110583" y="239978"/>
                    <a:pt x="106120" y="211594"/>
                    <a:pt x="85309" y="185772"/>
                  </a:cubicBezTo>
                  <a:cubicBezTo>
                    <a:pt x="69570" y="166246"/>
                    <a:pt x="54252" y="158557"/>
                    <a:pt x="29703" y="155378"/>
                  </a:cubicBezTo>
                  <a:lnTo>
                    <a:pt x="-27" y="162739"/>
                  </a:lnTo>
                  <a:cubicBezTo>
                    <a:pt x="8612" y="146258"/>
                    <a:pt x="22202" y="132583"/>
                    <a:pt x="33581" y="117909"/>
                  </a:cubicBezTo>
                  <a:cubicBezTo>
                    <a:pt x="57071" y="87619"/>
                    <a:pt x="85157" y="51234"/>
                    <a:pt x="100409" y="16012"/>
                  </a:cubicBezTo>
                  <a:lnTo>
                    <a:pt x="107271" y="-31"/>
                  </a:lnTo>
                  <a:close/>
                </a:path>
              </a:pathLst>
            </a:custGeom>
            <a:solidFill>
              <a:srgbClr val="F8AD9D"/>
            </a:solidFill>
            <a:ln w="6089" cap="flat">
              <a:noFill/>
              <a:prstDash val="solid"/>
              <a:miter/>
            </a:ln>
          </p:spPr>
          <p:txBody>
            <a:bodyPr rtlCol="0" anchor="ctr"/>
            <a:lstStyle/>
            <a:p>
              <a:endParaRPr lang="it-IT"/>
            </a:p>
          </p:txBody>
        </p:sp>
        <p:sp>
          <p:nvSpPr>
            <p:cNvPr id="20" name="Figura a mano libera: forma 19">
              <a:extLst>
                <a:ext uri="{FF2B5EF4-FFF2-40B4-BE49-F238E27FC236}">
                  <a16:creationId xmlns:a16="http://schemas.microsoft.com/office/drawing/2014/main" id="{5FA630A7-6909-1F96-7D4B-F52C015ADE2C}"/>
                </a:ext>
              </a:extLst>
            </p:cNvPr>
            <p:cNvSpPr/>
            <p:nvPr/>
          </p:nvSpPr>
          <p:spPr>
            <a:xfrm>
              <a:off x="7042711" y="4029117"/>
              <a:ext cx="538859" cy="245383"/>
            </a:xfrm>
            <a:custGeom>
              <a:avLst/>
              <a:gdLst>
                <a:gd name="connsiteX0" fmla="*/ 134812 w 538859"/>
                <a:gd name="connsiteY0" fmla="*/ 1319 h 245383"/>
                <a:gd name="connsiteX1" fmla="*/ 212556 w 538859"/>
                <a:gd name="connsiteY1" fmla="*/ 3450 h 245383"/>
                <a:gd name="connsiteX2" fmla="*/ 538828 w 538859"/>
                <a:gd name="connsiteY2" fmla="*/ 46837 h 245383"/>
                <a:gd name="connsiteX3" fmla="*/ 426537 w 538859"/>
                <a:gd name="connsiteY3" fmla="*/ 245359 h 245383"/>
                <a:gd name="connsiteX4" fmla="*/ 341937 w 538859"/>
                <a:gd name="connsiteY4" fmla="*/ 229182 h 245383"/>
                <a:gd name="connsiteX5" fmla="*/ -31 w 538859"/>
                <a:gd name="connsiteY5" fmla="*/ 197875 h 245383"/>
                <a:gd name="connsiteX6" fmla="*/ 24554 w 538859"/>
                <a:gd name="connsiteY6" fmla="*/ 169752 h 245383"/>
                <a:gd name="connsiteX7" fmla="*/ 30065 w 538859"/>
                <a:gd name="connsiteY7" fmla="*/ 164004 h 245383"/>
                <a:gd name="connsiteX8" fmla="*/ 55362 w 538859"/>
                <a:gd name="connsiteY8" fmla="*/ 134652 h 245383"/>
                <a:gd name="connsiteX9" fmla="*/ 107438 w 538859"/>
                <a:gd name="connsiteY9" fmla="*/ 5928 h 245383"/>
                <a:gd name="connsiteX10" fmla="*/ 112735 w 538859"/>
                <a:gd name="connsiteY10" fmla="*/ -21 h 245383"/>
                <a:gd name="connsiteX11" fmla="*/ 120053 w 538859"/>
                <a:gd name="connsiteY11" fmla="*/ 2987 h 245383"/>
                <a:gd name="connsiteX12" fmla="*/ 134812 w 538859"/>
                <a:gd name="connsiteY12" fmla="*/ 1319 h 24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8859" h="245383">
                  <a:moveTo>
                    <a:pt x="134812" y="1319"/>
                  </a:moveTo>
                  <a:cubicBezTo>
                    <a:pt x="160341" y="-294"/>
                    <a:pt x="186948" y="2640"/>
                    <a:pt x="212556" y="3450"/>
                  </a:cubicBezTo>
                  <a:cubicBezTo>
                    <a:pt x="319738" y="6853"/>
                    <a:pt x="436188" y="14379"/>
                    <a:pt x="538828" y="46837"/>
                  </a:cubicBezTo>
                  <a:cubicBezTo>
                    <a:pt x="525324" y="75209"/>
                    <a:pt x="448401" y="234291"/>
                    <a:pt x="426537" y="245359"/>
                  </a:cubicBezTo>
                  <a:lnTo>
                    <a:pt x="341937" y="229182"/>
                  </a:lnTo>
                  <a:cubicBezTo>
                    <a:pt x="232429" y="200688"/>
                    <a:pt x="112217" y="204049"/>
                    <a:pt x="-31" y="197875"/>
                  </a:cubicBezTo>
                  <a:lnTo>
                    <a:pt x="24554" y="169752"/>
                  </a:lnTo>
                  <a:lnTo>
                    <a:pt x="30065" y="164004"/>
                  </a:lnTo>
                  <a:cubicBezTo>
                    <a:pt x="43216" y="156229"/>
                    <a:pt x="46510" y="146889"/>
                    <a:pt x="55362" y="134652"/>
                  </a:cubicBezTo>
                  <a:cubicBezTo>
                    <a:pt x="82474" y="97189"/>
                    <a:pt x="102701" y="52152"/>
                    <a:pt x="107438" y="5928"/>
                  </a:cubicBezTo>
                  <a:cubicBezTo>
                    <a:pt x="109203" y="3943"/>
                    <a:pt x="110147" y="582"/>
                    <a:pt x="112735" y="-21"/>
                  </a:cubicBezTo>
                  <a:cubicBezTo>
                    <a:pt x="113246" y="-143"/>
                    <a:pt x="118860" y="2786"/>
                    <a:pt x="120053" y="2987"/>
                  </a:cubicBezTo>
                  <a:cubicBezTo>
                    <a:pt x="123761" y="3596"/>
                    <a:pt x="130842" y="1769"/>
                    <a:pt x="134812" y="1319"/>
                  </a:cubicBezTo>
                  <a:close/>
                </a:path>
              </a:pathLst>
            </a:custGeom>
            <a:solidFill>
              <a:srgbClr val="FBC4AB"/>
            </a:solidFill>
            <a:ln w="6089" cap="flat">
              <a:noFill/>
              <a:prstDash val="solid"/>
              <a:miter/>
            </a:ln>
          </p:spPr>
          <p:txBody>
            <a:bodyPr rtlCol="0" anchor="ctr"/>
            <a:lstStyle/>
            <a:p>
              <a:endParaRPr lang="it-IT"/>
            </a:p>
          </p:txBody>
        </p:sp>
        <p:sp>
          <p:nvSpPr>
            <p:cNvPr id="21" name="Figura a mano libera: forma 20">
              <a:extLst>
                <a:ext uri="{FF2B5EF4-FFF2-40B4-BE49-F238E27FC236}">
                  <a16:creationId xmlns:a16="http://schemas.microsoft.com/office/drawing/2014/main" id="{54D5AE24-3720-5CA0-BB4E-94181961768B}"/>
                </a:ext>
              </a:extLst>
            </p:cNvPr>
            <p:cNvSpPr/>
            <p:nvPr/>
          </p:nvSpPr>
          <p:spPr>
            <a:xfrm>
              <a:off x="7042715" y="4104934"/>
              <a:ext cx="403833" cy="153392"/>
            </a:xfrm>
            <a:custGeom>
              <a:avLst/>
              <a:gdLst>
                <a:gd name="connsiteX0" fmla="*/ 24555 w 403833"/>
                <a:gd name="connsiteY0" fmla="*/ 93937 h 153392"/>
                <a:gd name="connsiteX1" fmla="*/ 37695 w 403833"/>
                <a:gd name="connsiteY1" fmla="*/ 100829 h 153392"/>
                <a:gd name="connsiteX2" fmla="*/ 115323 w 403833"/>
                <a:gd name="connsiteY2" fmla="*/ 30434 h 153392"/>
                <a:gd name="connsiteX3" fmla="*/ 165353 w 403833"/>
                <a:gd name="connsiteY3" fmla="*/ 253 h 153392"/>
                <a:gd name="connsiteX4" fmla="*/ 201409 w 403833"/>
                <a:gd name="connsiteY4" fmla="*/ 4917 h 153392"/>
                <a:gd name="connsiteX5" fmla="*/ 394653 w 403833"/>
                <a:gd name="connsiteY5" fmla="*/ 29636 h 153392"/>
                <a:gd name="connsiteX6" fmla="*/ 403804 w 403833"/>
                <a:gd name="connsiteY6" fmla="*/ 32242 h 153392"/>
                <a:gd name="connsiteX7" fmla="*/ 341938 w 403833"/>
                <a:gd name="connsiteY7" fmla="*/ 153367 h 153392"/>
                <a:gd name="connsiteX8" fmla="*/ -30 w 403833"/>
                <a:gd name="connsiteY8" fmla="*/ 122060 h 153392"/>
                <a:gd name="connsiteX9" fmla="*/ 24555 w 403833"/>
                <a:gd name="connsiteY9" fmla="*/ 93937 h 15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33" h="153392">
                  <a:moveTo>
                    <a:pt x="24555" y="93937"/>
                  </a:moveTo>
                  <a:lnTo>
                    <a:pt x="37695" y="100829"/>
                  </a:lnTo>
                  <a:cubicBezTo>
                    <a:pt x="65836" y="84506"/>
                    <a:pt x="88735" y="50873"/>
                    <a:pt x="115323" y="30434"/>
                  </a:cubicBezTo>
                  <a:cubicBezTo>
                    <a:pt x="125863" y="22330"/>
                    <a:pt x="153206" y="2542"/>
                    <a:pt x="165353" y="253"/>
                  </a:cubicBezTo>
                  <a:cubicBezTo>
                    <a:pt x="173463" y="-1269"/>
                    <a:pt x="191929" y="3912"/>
                    <a:pt x="201409" y="4917"/>
                  </a:cubicBezTo>
                  <a:cubicBezTo>
                    <a:pt x="265071" y="11681"/>
                    <a:pt x="332453" y="14378"/>
                    <a:pt x="394653" y="29636"/>
                  </a:cubicBezTo>
                  <a:lnTo>
                    <a:pt x="403804" y="32242"/>
                  </a:lnTo>
                  <a:cubicBezTo>
                    <a:pt x="380321" y="70892"/>
                    <a:pt x="357343" y="110693"/>
                    <a:pt x="341938" y="153367"/>
                  </a:cubicBezTo>
                  <a:cubicBezTo>
                    <a:pt x="232430" y="124873"/>
                    <a:pt x="112218" y="128234"/>
                    <a:pt x="-30" y="122060"/>
                  </a:cubicBezTo>
                  <a:lnTo>
                    <a:pt x="24555" y="93937"/>
                  </a:lnTo>
                  <a:close/>
                </a:path>
              </a:pathLst>
            </a:custGeom>
            <a:solidFill>
              <a:srgbClr val="F8AD9D"/>
            </a:solidFill>
            <a:ln w="6089" cap="flat">
              <a:noFill/>
              <a:prstDash val="solid"/>
              <a:miter/>
            </a:ln>
          </p:spPr>
          <p:txBody>
            <a:bodyPr rtlCol="0" anchor="ctr"/>
            <a:lstStyle/>
            <a:p>
              <a:endParaRPr lang="it-IT"/>
            </a:p>
          </p:txBody>
        </p:sp>
        <p:sp>
          <p:nvSpPr>
            <p:cNvPr id="22" name="Figura a mano libera: forma 21">
              <a:extLst>
                <a:ext uri="{FF2B5EF4-FFF2-40B4-BE49-F238E27FC236}">
                  <a16:creationId xmlns:a16="http://schemas.microsoft.com/office/drawing/2014/main" id="{6B999E21-FA0A-480F-0128-B9FA0F0688F2}"/>
                </a:ext>
              </a:extLst>
            </p:cNvPr>
            <p:cNvSpPr/>
            <p:nvPr/>
          </p:nvSpPr>
          <p:spPr>
            <a:xfrm>
              <a:off x="5342626" y="708690"/>
              <a:ext cx="1872992" cy="1146637"/>
            </a:xfrm>
            <a:custGeom>
              <a:avLst/>
              <a:gdLst>
                <a:gd name="connsiteX0" fmla="*/ 242317 w 1872992"/>
                <a:gd name="connsiteY0" fmla="*/ 1146666 h 1146637"/>
                <a:gd name="connsiteX1" fmla="*/ 171123 w 1872992"/>
                <a:gd name="connsiteY1" fmla="*/ 1053073 h 1146637"/>
                <a:gd name="connsiteX2" fmla="*/ 93269 w 1872992"/>
                <a:gd name="connsiteY2" fmla="*/ 982385 h 1146637"/>
                <a:gd name="connsiteX3" fmla="*/ 2306 w 1872992"/>
                <a:gd name="connsiteY3" fmla="*/ 620617 h 1146637"/>
                <a:gd name="connsiteX4" fmla="*/ 114792 w 1872992"/>
                <a:gd name="connsiteY4" fmla="*/ 363486 h 1146637"/>
                <a:gd name="connsiteX5" fmla="*/ 233257 w 1872992"/>
                <a:gd name="connsiteY5" fmla="*/ 282112 h 1146637"/>
                <a:gd name="connsiteX6" fmla="*/ 369409 w 1872992"/>
                <a:gd name="connsiteY6" fmla="*/ 155713 h 1146637"/>
                <a:gd name="connsiteX7" fmla="*/ 689763 w 1872992"/>
                <a:gd name="connsiteY7" fmla="*/ 19488 h 1146637"/>
                <a:gd name="connsiteX8" fmla="*/ 845057 w 1872992"/>
                <a:gd name="connsiteY8" fmla="*/ 13601 h 1146637"/>
                <a:gd name="connsiteX9" fmla="*/ 956136 w 1872992"/>
                <a:gd name="connsiteY9" fmla="*/ 221 h 1146637"/>
                <a:gd name="connsiteX10" fmla="*/ 1043580 w 1872992"/>
                <a:gd name="connsiteY10" fmla="*/ 7419 h 1146637"/>
                <a:gd name="connsiteX11" fmla="*/ 1165478 w 1872992"/>
                <a:gd name="connsiteY11" fmla="*/ 17177 h 1146637"/>
                <a:gd name="connsiteX12" fmla="*/ 1523654 w 1872992"/>
                <a:gd name="connsiteY12" fmla="*/ 185950 h 1146637"/>
                <a:gd name="connsiteX13" fmla="*/ 1634849 w 1872992"/>
                <a:gd name="connsiteY13" fmla="*/ 286210 h 1146637"/>
                <a:gd name="connsiteX14" fmla="*/ 1789145 w 1872992"/>
                <a:gd name="connsiteY14" fmla="*/ 398056 h 1146637"/>
                <a:gd name="connsiteX15" fmla="*/ 1868576 w 1872992"/>
                <a:gd name="connsiteY15" fmla="*/ 751691 h 1146637"/>
                <a:gd name="connsiteX16" fmla="*/ 1814869 w 1872992"/>
                <a:gd name="connsiteY16" fmla="*/ 928568 h 1146637"/>
                <a:gd name="connsiteX17" fmla="*/ 1780627 w 1872992"/>
                <a:gd name="connsiteY17" fmla="*/ 980625 h 1146637"/>
                <a:gd name="connsiteX18" fmla="*/ 1712210 w 1872992"/>
                <a:gd name="connsiteY18" fmla="*/ 1045755 h 1146637"/>
                <a:gd name="connsiteX19" fmla="*/ 1666041 w 1872992"/>
                <a:gd name="connsiteY19" fmla="*/ 1113398 h 1146637"/>
                <a:gd name="connsiteX20" fmla="*/ 1640031 w 1872992"/>
                <a:gd name="connsiteY20" fmla="*/ 1138781 h 1146637"/>
                <a:gd name="connsiteX21" fmla="*/ 1620967 w 1872992"/>
                <a:gd name="connsiteY21" fmla="*/ 1093269 h 1146637"/>
                <a:gd name="connsiteX22" fmla="*/ 1695582 w 1872992"/>
                <a:gd name="connsiteY22" fmla="*/ 949489 h 1146637"/>
                <a:gd name="connsiteX23" fmla="*/ 1741228 w 1872992"/>
                <a:gd name="connsiteY23" fmla="*/ 871294 h 1146637"/>
                <a:gd name="connsiteX24" fmla="*/ 1782362 w 1872992"/>
                <a:gd name="connsiteY24" fmla="*/ 649166 h 1146637"/>
                <a:gd name="connsiteX25" fmla="*/ 1707686 w 1872992"/>
                <a:gd name="connsiteY25" fmla="*/ 424791 h 1146637"/>
                <a:gd name="connsiteX26" fmla="*/ 1573604 w 1872992"/>
                <a:gd name="connsiteY26" fmla="*/ 322102 h 1146637"/>
                <a:gd name="connsiteX27" fmla="*/ 1436704 w 1872992"/>
                <a:gd name="connsiteY27" fmla="*/ 201589 h 1146637"/>
                <a:gd name="connsiteX28" fmla="*/ 1339561 w 1872992"/>
                <a:gd name="connsiteY28" fmla="*/ 141927 h 1146637"/>
                <a:gd name="connsiteX29" fmla="*/ 1084494 w 1872992"/>
                <a:gd name="connsiteY29" fmla="*/ 87298 h 1146637"/>
                <a:gd name="connsiteX30" fmla="*/ 946291 w 1872992"/>
                <a:gd name="connsiteY30" fmla="*/ 80909 h 1146637"/>
                <a:gd name="connsiteX31" fmla="*/ 819868 w 1872992"/>
                <a:gd name="connsiteY31" fmla="*/ 91934 h 1146637"/>
                <a:gd name="connsiteX32" fmla="*/ 439280 w 1872992"/>
                <a:gd name="connsiteY32" fmla="*/ 190482 h 1146637"/>
                <a:gd name="connsiteX33" fmla="*/ 290477 w 1872992"/>
                <a:gd name="connsiteY33" fmla="*/ 321901 h 1146637"/>
                <a:gd name="connsiteX34" fmla="*/ 148693 w 1872992"/>
                <a:gd name="connsiteY34" fmla="*/ 439087 h 1146637"/>
                <a:gd name="connsiteX35" fmla="*/ 96179 w 1872992"/>
                <a:gd name="connsiteY35" fmla="*/ 698994 h 1146637"/>
                <a:gd name="connsiteX36" fmla="*/ 187349 w 1872992"/>
                <a:gd name="connsiteY36" fmla="*/ 960405 h 1146637"/>
                <a:gd name="connsiteX37" fmla="*/ 241488 w 1872992"/>
                <a:gd name="connsiteY37" fmla="*/ 1027787 h 1146637"/>
                <a:gd name="connsiteX38" fmla="*/ 263937 w 1872992"/>
                <a:gd name="connsiteY38" fmla="*/ 1101191 h 1146637"/>
                <a:gd name="connsiteX39" fmla="*/ 242317 w 1872992"/>
                <a:gd name="connsiteY39" fmla="*/ 1146666 h 114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2992" h="1146637">
                  <a:moveTo>
                    <a:pt x="242317" y="1146666"/>
                  </a:moveTo>
                  <a:cubicBezTo>
                    <a:pt x="214936" y="1118001"/>
                    <a:pt x="197760" y="1081823"/>
                    <a:pt x="171123" y="1053073"/>
                  </a:cubicBezTo>
                  <a:cubicBezTo>
                    <a:pt x="147213" y="1027270"/>
                    <a:pt x="115340" y="1009394"/>
                    <a:pt x="93269" y="982385"/>
                  </a:cubicBezTo>
                  <a:cubicBezTo>
                    <a:pt x="17844" y="890083"/>
                    <a:pt x="-8489" y="736609"/>
                    <a:pt x="2306" y="620617"/>
                  </a:cubicBezTo>
                  <a:cubicBezTo>
                    <a:pt x="11263" y="524430"/>
                    <a:pt x="33017" y="424030"/>
                    <a:pt x="114792" y="363486"/>
                  </a:cubicBezTo>
                  <a:cubicBezTo>
                    <a:pt x="153339" y="334943"/>
                    <a:pt x="195337" y="311733"/>
                    <a:pt x="233257" y="282112"/>
                  </a:cubicBezTo>
                  <a:cubicBezTo>
                    <a:pt x="282032" y="244017"/>
                    <a:pt x="321772" y="195245"/>
                    <a:pt x="369409" y="155713"/>
                  </a:cubicBezTo>
                  <a:cubicBezTo>
                    <a:pt x="460438" y="80165"/>
                    <a:pt x="571572" y="30754"/>
                    <a:pt x="689763" y="19488"/>
                  </a:cubicBezTo>
                  <a:cubicBezTo>
                    <a:pt x="741199" y="14585"/>
                    <a:pt x="793444" y="16123"/>
                    <a:pt x="845057" y="13601"/>
                  </a:cubicBezTo>
                  <a:cubicBezTo>
                    <a:pt x="882550" y="11769"/>
                    <a:pt x="919197" y="1928"/>
                    <a:pt x="956136" y="221"/>
                  </a:cubicBezTo>
                  <a:cubicBezTo>
                    <a:pt x="984941" y="-1109"/>
                    <a:pt x="1014866" y="4789"/>
                    <a:pt x="1043580" y="7419"/>
                  </a:cubicBezTo>
                  <a:cubicBezTo>
                    <a:pt x="1084154" y="11136"/>
                    <a:pt x="1124971" y="13083"/>
                    <a:pt x="1165478" y="17177"/>
                  </a:cubicBezTo>
                  <a:cubicBezTo>
                    <a:pt x="1308023" y="31585"/>
                    <a:pt x="1418992" y="90009"/>
                    <a:pt x="1523654" y="185950"/>
                  </a:cubicBezTo>
                  <a:cubicBezTo>
                    <a:pt x="1560557" y="219778"/>
                    <a:pt x="1594841" y="255877"/>
                    <a:pt x="1634849" y="286210"/>
                  </a:cubicBezTo>
                  <a:cubicBezTo>
                    <a:pt x="1685299" y="324464"/>
                    <a:pt x="1749143" y="347625"/>
                    <a:pt x="1789145" y="398056"/>
                  </a:cubicBezTo>
                  <a:cubicBezTo>
                    <a:pt x="1862621" y="490687"/>
                    <a:pt x="1883188" y="637458"/>
                    <a:pt x="1868576" y="751691"/>
                  </a:cubicBezTo>
                  <a:cubicBezTo>
                    <a:pt x="1860417" y="815498"/>
                    <a:pt x="1845957" y="871769"/>
                    <a:pt x="1814869" y="928568"/>
                  </a:cubicBezTo>
                  <a:cubicBezTo>
                    <a:pt x="1805145" y="946335"/>
                    <a:pt x="1794448" y="965751"/>
                    <a:pt x="1780627" y="980625"/>
                  </a:cubicBezTo>
                  <a:cubicBezTo>
                    <a:pt x="1759232" y="1003646"/>
                    <a:pt x="1733167" y="1022308"/>
                    <a:pt x="1712210" y="1045755"/>
                  </a:cubicBezTo>
                  <a:cubicBezTo>
                    <a:pt x="1693695" y="1066474"/>
                    <a:pt x="1685378" y="1093787"/>
                    <a:pt x="1666041" y="1113398"/>
                  </a:cubicBezTo>
                  <a:lnTo>
                    <a:pt x="1640031" y="1138781"/>
                  </a:lnTo>
                  <a:cubicBezTo>
                    <a:pt x="1625631" y="1124845"/>
                    <a:pt x="1621418" y="1113575"/>
                    <a:pt x="1620967" y="1093269"/>
                  </a:cubicBezTo>
                  <a:cubicBezTo>
                    <a:pt x="1619622" y="1032932"/>
                    <a:pt x="1662704" y="994824"/>
                    <a:pt x="1695582" y="949489"/>
                  </a:cubicBezTo>
                  <a:cubicBezTo>
                    <a:pt x="1713482" y="924812"/>
                    <a:pt x="1728515" y="898997"/>
                    <a:pt x="1741228" y="871294"/>
                  </a:cubicBezTo>
                  <a:cubicBezTo>
                    <a:pt x="1774934" y="797823"/>
                    <a:pt x="1783367" y="729066"/>
                    <a:pt x="1782362" y="649166"/>
                  </a:cubicBezTo>
                  <a:cubicBezTo>
                    <a:pt x="1781351" y="568420"/>
                    <a:pt x="1768145" y="483728"/>
                    <a:pt x="1707686" y="424791"/>
                  </a:cubicBezTo>
                  <a:cubicBezTo>
                    <a:pt x="1667861" y="385965"/>
                    <a:pt x="1616170" y="358463"/>
                    <a:pt x="1573604" y="322102"/>
                  </a:cubicBezTo>
                  <a:cubicBezTo>
                    <a:pt x="1527551" y="282758"/>
                    <a:pt x="1485236" y="237855"/>
                    <a:pt x="1436704" y="201589"/>
                  </a:cubicBezTo>
                  <a:cubicBezTo>
                    <a:pt x="1406420" y="178958"/>
                    <a:pt x="1374144" y="157429"/>
                    <a:pt x="1339561" y="141927"/>
                  </a:cubicBezTo>
                  <a:cubicBezTo>
                    <a:pt x="1261275" y="106838"/>
                    <a:pt x="1169417" y="94212"/>
                    <a:pt x="1084494" y="87298"/>
                  </a:cubicBezTo>
                  <a:cubicBezTo>
                    <a:pt x="1038228" y="83530"/>
                    <a:pt x="992777" y="79993"/>
                    <a:pt x="946291" y="80909"/>
                  </a:cubicBezTo>
                  <a:cubicBezTo>
                    <a:pt x="904365" y="81736"/>
                    <a:pt x="861672" y="87988"/>
                    <a:pt x="819868" y="91934"/>
                  </a:cubicBezTo>
                  <a:cubicBezTo>
                    <a:pt x="689385" y="104252"/>
                    <a:pt x="550664" y="114082"/>
                    <a:pt x="439280" y="190482"/>
                  </a:cubicBezTo>
                  <a:cubicBezTo>
                    <a:pt x="384161" y="228284"/>
                    <a:pt x="340135" y="277796"/>
                    <a:pt x="290477" y="321901"/>
                  </a:cubicBezTo>
                  <a:cubicBezTo>
                    <a:pt x="244618" y="362633"/>
                    <a:pt x="191057" y="394044"/>
                    <a:pt x="148693" y="439087"/>
                  </a:cubicBezTo>
                  <a:cubicBezTo>
                    <a:pt x="88502" y="503078"/>
                    <a:pt x="92411" y="617177"/>
                    <a:pt x="96179" y="698994"/>
                  </a:cubicBezTo>
                  <a:cubicBezTo>
                    <a:pt x="100259" y="787589"/>
                    <a:pt x="132041" y="890326"/>
                    <a:pt x="187349" y="960405"/>
                  </a:cubicBezTo>
                  <a:cubicBezTo>
                    <a:pt x="204927" y="982677"/>
                    <a:pt x="230352" y="1001753"/>
                    <a:pt x="241488" y="1027787"/>
                  </a:cubicBezTo>
                  <a:cubicBezTo>
                    <a:pt x="252259" y="1052994"/>
                    <a:pt x="257867" y="1074419"/>
                    <a:pt x="263937" y="1101191"/>
                  </a:cubicBezTo>
                  <a:lnTo>
                    <a:pt x="242317" y="1146666"/>
                  </a:lnTo>
                  <a:close/>
                </a:path>
              </a:pathLst>
            </a:custGeom>
            <a:solidFill>
              <a:srgbClr val="F4978E"/>
            </a:solidFill>
            <a:ln w="6089" cap="flat">
              <a:noFill/>
              <a:prstDash val="solid"/>
              <a:miter/>
            </a:ln>
          </p:spPr>
          <p:txBody>
            <a:bodyPr rtlCol="0" anchor="ctr"/>
            <a:lstStyle/>
            <a:p>
              <a:endParaRPr lang="it-IT"/>
            </a:p>
          </p:txBody>
        </p:sp>
        <p:sp>
          <p:nvSpPr>
            <p:cNvPr id="23" name="Figura a mano libera: forma 22">
              <a:extLst>
                <a:ext uri="{FF2B5EF4-FFF2-40B4-BE49-F238E27FC236}">
                  <a16:creationId xmlns:a16="http://schemas.microsoft.com/office/drawing/2014/main" id="{275BC519-846B-B4DB-F15F-C8ECD698129A}"/>
                </a:ext>
              </a:extLst>
            </p:cNvPr>
            <p:cNvSpPr/>
            <p:nvPr/>
          </p:nvSpPr>
          <p:spPr>
            <a:xfrm>
              <a:off x="5809164" y="1348295"/>
              <a:ext cx="922947" cy="678515"/>
            </a:xfrm>
            <a:custGeom>
              <a:avLst/>
              <a:gdLst>
                <a:gd name="connsiteX0" fmla="*/ 279420 w 922947"/>
                <a:gd name="connsiteY0" fmla="*/ 24 h 678515"/>
                <a:gd name="connsiteX1" fmla="*/ 312098 w 922947"/>
                <a:gd name="connsiteY1" fmla="*/ 20774 h 678515"/>
                <a:gd name="connsiteX2" fmla="*/ 358066 w 922947"/>
                <a:gd name="connsiteY2" fmla="*/ 50017 h 678515"/>
                <a:gd name="connsiteX3" fmla="*/ 440895 w 922947"/>
                <a:gd name="connsiteY3" fmla="*/ 71400 h 678515"/>
                <a:gd name="connsiteX4" fmla="*/ 641280 w 922947"/>
                <a:gd name="connsiteY4" fmla="*/ 956 h 678515"/>
                <a:gd name="connsiteX5" fmla="*/ 722179 w 922947"/>
                <a:gd name="connsiteY5" fmla="*/ 41901 h 678515"/>
                <a:gd name="connsiteX6" fmla="*/ 919410 w 922947"/>
                <a:gd name="connsiteY6" fmla="*/ 66864 h 678515"/>
                <a:gd name="connsiteX7" fmla="*/ 922936 w 922947"/>
                <a:gd name="connsiteY7" fmla="*/ 65707 h 678515"/>
                <a:gd name="connsiteX8" fmla="*/ 851639 w 922947"/>
                <a:gd name="connsiteY8" fmla="*/ 678537 h 678515"/>
                <a:gd name="connsiteX9" fmla="*/ 708863 w 922947"/>
                <a:gd name="connsiteY9" fmla="*/ 655418 h 678515"/>
                <a:gd name="connsiteX10" fmla="*/ 265131 w 922947"/>
                <a:gd name="connsiteY10" fmla="*/ 652076 h 678515"/>
                <a:gd name="connsiteX11" fmla="*/ 147427 w 922947"/>
                <a:gd name="connsiteY11" fmla="*/ 666536 h 678515"/>
                <a:gd name="connsiteX12" fmla="*/ 89142 w 922947"/>
                <a:gd name="connsiteY12" fmla="*/ 677112 h 678515"/>
                <a:gd name="connsiteX13" fmla="*/ 56282 w 922947"/>
                <a:gd name="connsiteY13" fmla="*/ 471843 h 678515"/>
                <a:gd name="connsiteX14" fmla="*/ 11239 w 922947"/>
                <a:gd name="connsiteY14" fmla="*/ 199552 h 678515"/>
                <a:gd name="connsiteX15" fmla="*/ 2070 w 922947"/>
                <a:gd name="connsiteY15" fmla="*/ 68922 h 678515"/>
                <a:gd name="connsiteX16" fmla="*/ 201055 w 922947"/>
                <a:gd name="connsiteY16" fmla="*/ 43052 h 678515"/>
                <a:gd name="connsiteX17" fmla="*/ 279420 w 922947"/>
                <a:gd name="connsiteY17" fmla="*/ 24 h 67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947" h="678515">
                  <a:moveTo>
                    <a:pt x="279420" y="24"/>
                  </a:moveTo>
                  <a:cubicBezTo>
                    <a:pt x="290313" y="-225"/>
                    <a:pt x="303281" y="14016"/>
                    <a:pt x="312098" y="20774"/>
                  </a:cubicBezTo>
                  <a:cubicBezTo>
                    <a:pt x="326649" y="31940"/>
                    <a:pt x="341536" y="41968"/>
                    <a:pt x="358066" y="50017"/>
                  </a:cubicBezTo>
                  <a:cubicBezTo>
                    <a:pt x="383559" y="62432"/>
                    <a:pt x="412498" y="70249"/>
                    <a:pt x="440895" y="71400"/>
                  </a:cubicBezTo>
                  <a:cubicBezTo>
                    <a:pt x="521811" y="74688"/>
                    <a:pt x="581278" y="55473"/>
                    <a:pt x="641280" y="956"/>
                  </a:cubicBezTo>
                  <a:cubicBezTo>
                    <a:pt x="669500" y="8841"/>
                    <a:pt x="696327" y="28336"/>
                    <a:pt x="722179" y="41901"/>
                  </a:cubicBezTo>
                  <a:cubicBezTo>
                    <a:pt x="778254" y="71333"/>
                    <a:pt x="858349" y="86287"/>
                    <a:pt x="919410" y="66864"/>
                  </a:cubicBezTo>
                  <a:lnTo>
                    <a:pt x="922936" y="65707"/>
                  </a:lnTo>
                  <a:lnTo>
                    <a:pt x="851639" y="678537"/>
                  </a:lnTo>
                  <a:lnTo>
                    <a:pt x="708863" y="655418"/>
                  </a:lnTo>
                  <a:cubicBezTo>
                    <a:pt x="561125" y="640983"/>
                    <a:pt x="413052" y="638614"/>
                    <a:pt x="265131" y="652076"/>
                  </a:cubicBezTo>
                  <a:cubicBezTo>
                    <a:pt x="225835" y="655650"/>
                    <a:pt x="186363" y="660161"/>
                    <a:pt x="147427" y="666536"/>
                  </a:cubicBezTo>
                  <a:cubicBezTo>
                    <a:pt x="129375" y="669495"/>
                    <a:pt x="106938" y="677440"/>
                    <a:pt x="89142" y="677112"/>
                  </a:cubicBezTo>
                  <a:cubicBezTo>
                    <a:pt x="77500" y="608786"/>
                    <a:pt x="67923" y="540156"/>
                    <a:pt x="56282" y="471843"/>
                  </a:cubicBezTo>
                  <a:cubicBezTo>
                    <a:pt x="40823" y="381100"/>
                    <a:pt x="24128" y="290721"/>
                    <a:pt x="11239" y="199552"/>
                  </a:cubicBezTo>
                  <a:cubicBezTo>
                    <a:pt x="5485" y="158880"/>
                    <a:pt x="-4311" y="109831"/>
                    <a:pt x="2070" y="68922"/>
                  </a:cubicBezTo>
                  <a:cubicBezTo>
                    <a:pt x="71631" y="79066"/>
                    <a:pt x="137564" y="75680"/>
                    <a:pt x="201055" y="43052"/>
                  </a:cubicBezTo>
                  <a:cubicBezTo>
                    <a:pt x="227631" y="29389"/>
                    <a:pt x="252314" y="12804"/>
                    <a:pt x="279420" y="24"/>
                  </a:cubicBezTo>
                  <a:close/>
                </a:path>
              </a:pathLst>
            </a:custGeom>
            <a:solidFill>
              <a:srgbClr val="F08080"/>
            </a:solidFill>
            <a:ln w="6089" cap="flat">
              <a:noFill/>
              <a:prstDash val="solid"/>
              <a:miter/>
            </a:ln>
          </p:spPr>
          <p:txBody>
            <a:bodyPr rtlCol="0" anchor="ctr"/>
            <a:lstStyle/>
            <a:p>
              <a:endParaRPr lang="it-IT"/>
            </a:p>
          </p:txBody>
        </p:sp>
        <p:sp>
          <p:nvSpPr>
            <p:cNvPr id="24" name="Figura a mano libera: forma 23">
              <a:extLst>
                <a:ext uri="{FF2B5EF4-FFF2-40B4-BE49-F238E27FC236}">
                  <a16:creationId xmlns:a16="http://schemas.microsoft.com/office/drawing/2014/main" id="{090B433F-6E28-207C-D945-3BE83DD36C42}"/>
                </a:ext>
              </a:extLst>
            </p:cNvPr>
            <p:cNvSpPr/>
            <p:nvPr/>
          </p:nvSpPr>
          <p:spPr>
            <a:xfrm>
              <a:off x="5436967" y="789412"/>
              <a:ext cx="1688110" cy="1180678"/>
            </a:xfrm>
            <a:custGeom>
              <a:avLst/>
              <a:gdLst>
                <a:gd name="connsiteX0" fmla="*/ 147976 w 1688110"/>
                <a:gd name="connsiteY0" fmla="*/ 1065930 h 1180678"/>
                <a:gd name="connsiteX1" fmla="*/ 169596 w 1688110"/>
                <a:gd name="connsiteY1" fmla="*/ 1020455 h 1180678"/>
                <a:gd name="connsiteX2" fmla="*/ 147147 w 1688110"/>
                <a:gd name="connsiteY2" fmla="*/ 947051 h 1180678"/>
                <a:gd name="connsiteX3" fmla="*/ 93008 w 1688110"/>
                <a:gd name="connsiteY3" fmla="*/ 879670 h 1180678"/>
                <a:gd name="connsiteX4" fmla="*/ 1838 w 1688110"/>
                <a:gd name="connsiteY4" fmla="*/ 618258 h 1180678"/>
                <a:gd name="connsiteX5" fmla="*/ 54352 w 1688110"/>
                <a:gd name="connsiteY5" fmla="*/ 358351 h 1180678"/>
                <a:gd name="connsiteX6" fmla="*/ 196136 w 1688110"/>
                <a:gd name="connsiteY6" fmla="*/ 241165 h 1180678"/>
                <a:gd name="connsiteX7" fmla="*/ 344939 w 1688110"/>
                <a:gd name="connsiteY7" fmla="*/ 109746 h 1180678"/>
                <a:gd name="connsiteX8" fmla="*/ 725528 w 1688110"/>
                <a:gd name="connsiteY8" fmla="*/ 11198 h 1180678"/>
                <a:gd name="connsiteX9" fmla="*/ 851950 w 1688110"/>
                <a:gd name="connsiteY9" fmla="*/ 173 h 1180678"/>
                <a:gd name="connsiteX10" fmla="*/ 990153 w 1688110"/>
                <a:gd name="connsiteY10" fmla="*/ 6562 h 1180678"/>
                <a:gd name="connsiteX11" fmla="*/ 1245220 w 1688110"/>
                <a:gd name="connsiteY11" fmla="*/ 61191 h 1180678"/>
                <a:gd name="connsiteX12" fmla="*/ 1342363 w 1688110"/>
                <a:gd name="connsiteY12" fmla="*/ 120853 h 1180678"/>
                <a:gd name="connsiteX13" fmla="*/ 1479263 w 1688110"/>
                <a:gd name="connsiteY13" fmla="*/ 241366 h 1180678"/>
                <a:gd name="connsiteX14" fmla="*/ 1613345 w 1688110"/>
                <a:gd name="connsiteY14" fmla="*/ 344055 h 1180678"/>
                <a:gd name="connsiteX15" fmla="*/ 1688021 w 1688110"/>
                <a:gd name="connsiteY15" fmla="*/ 568430 h 1180678"/>
                <a:gd name="connsiteX16" fmla="*/ 1646887 w 1688110"/>
                <a:gd name="connsiteY16" fmla="*/ 790558 h 1180678"/>
                <a:gd name="connsiteX17" fmla="*/ 1601241 w 1688110"/>
                <a:gd name="connsiteY17" fmla="*/ 868753 h 1180678"/>
                <a:gd name="connsiteX18" fmla="*/ 1526626 w 1688110"/>
                <a:gd name="connsiteY18" fmla="*/ 1012534 h 1180678"/>
                <a:gd name="connsiteX19" fmla="*/ 1545690 w 1688110"/>
                <a:gd name="connsiteY19" fmla="*/ 1058045 h 1180678"/>
                <a:gd name="connsiteX20" fmla="*/ 1403401 w 1688110"/>
                <a:gd name="connsiteY20" fmla="*/ 1180705 h 1180678"/>
                <a:gd name="connsiteX21" fmla="*/ 1440328 w 1688110"/>
                <a:gd name="connsiteY21" fmla="*/ 907111 h 1180678"/>
                <a:gd name="connsiteX22" fmla="*/ 1472140 w 1688110"/>
                <a:gd name="connsiteY22" fmla="*/ 695881 h 1180678"/>
                <a:gd name="connsiteX23" fmla="*/ 1456669 w 1688110"/>
                <a:gd name="connsiteY23" fmla="*/ 562122 h 1180678"/>
                <a:gd name="connsiteX24" fmla="*/ 1414835 w 1688110"/>
                <a:gd name="connsiteY24" fmla="*/ 449630 h 1180678"/>
                <a:gd name="connsiteX25" fmla="*/ 1348165 w 1688110"/>
                <a:gd name="connsiteY25" fmla="*/ 407096 h 1180678"/>
                <a:gd name="connsiteX26" fmla="*/ 1304553 w 1688110"/>
                <a:gd name="connsiteY26" fmla="*/ 418141 h 1180678"/>
                <a:gd name="connsiteX27" fmla="*/ 1220994 w 1688110"/>
                <a:gd name="connsiteY27" fmla="*/ 458258 h 1180678"/>
                <a:gd name="connsiteX28" fmla="*/ 1109866 w 1688110"/>
                <a:gd name="connsiteY28" fmla="*/ 404417 h 1180678"/>
                <a:gd name="connsiteX29" fmla="*/ 1064915 w 1688110"/>
                <a:gd name="connsiteY29" fmla="*/ 366236 h 1180678"/>
                <a:gd name="connsiteX30" fmla="*/ 967212 w 1688110"/>
                <a:gd name="connsiteY30" fmla="*/ 369956 h 1180678"/>
                <a:gd name="connsiteX31" fmla="*/ 830013 w 1688110"/>
                <a:gd name="connsiteY31" fmla="*/ 457826 h 1180678"/>
                <a:gd name="connsiteX32" fmla="*/ 735909 w 1688110"/>
                <a:gd name="connsiteY32" fmla="*/ 400606 h 1180678"/>
                <a:gd name="connsiteX33" fmla="*/ 689715 w 1688110"/>
                <a:gd name="connsiteY33" fmla="*/ 360987 h 1180678"/>
                <a:gd name="connsiteX34" fmla="*/ 652130 w 1688110"/>
                <a:gd name="connsiteY34" fmla="*/ 356208 h 1180678"/>
                <a:gd name="connsiteX35" fmla="*/ 601291 w 1688110"/>
                <a:gd name="connsiteY35" fmla="*/ 370924 h 1180678"/>
                <a:gd name="connsiteX36" fmla="*/ 428797 w 1688110"/>
                <a:gd name="connsiteY36" fmla="*/ 458842 h 1180678"/>
                <a:gd name="connsiteX37" fmla="*/ 405368 w 1688110"/>
                <a:gd name="connsiteY37" fmla="*/ 440954 h 1180678"/>
                <a:gd name="connsiteX38" fmla="*/ 345975 w 1688110"/>
                <a:gd name="connsiteY38" fmla="*/ 408837 h 1180678"/>
                <a:gd name="connsiteX39" fmla="*/ 300938 w 1688110"/>
                <a:gd name="connsiteY39" fmla="*/ 420357 h 1180678"/>
                <a:gd name="connsiteX40" fmla="*/ 229507 w 1688110"/>
                <a:gd name="connsiteY40" fmla="*/ 551297 h 1180678"/>
                <a:gd name="connsiteX41" fmla="*/ 211211 w 1688110"/>
                <a:gd name="connsiteY41" fmla="*/ 626362 h 1180678"/>
                <a:gd name="connsiteX42" fmla="*/ 202486 w 1688110"/>
                <a:gd name="connsiteY42" fmla="*/ 726342 h 1180678"/>
                <a:gd name="connsiteX43" fmla="*/ 239523 w 1688110"/>
                <a:gd name="connsiteY43" fmla="*/ 954893 h 1180678"/>
                <a:gd name="connsiteX44" fmla="*/ 275037 w 1688110"/>
                <a:gd name="connsiteY44" fmla="*/ 1175378 h 1180678"/>
                <a:gd name="connsiteX45" fmla="*/ 147976 w 1688110"/>
                <a:gd name="connsiteY45" fmla="*/ 1065930 h 118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88110" h="1180678">
                  <a:moveTo>
                    <a:pt x="147976" y="1065930"/>
                  </a:moveTo>
                  <a:lnTo>
                    <a:pt x="169596" y="1020455"/>
                  </a:lnTo>
                  <a:cubicBezTo>
                    <a:pt x="163526" y="993683"/>
                    <a:pt x="157918" y="972258"/>
                    <a:pt x="147147" y="947051"/>
                  </a:cubicBezTo>
                  <a:cubicBezTo>
                    <a:pt x="136011" y="921017"/>
                    <a:pt x="110586" y="901941"/>
                    <a:pt x="93008" y="879670"/>
                  </a:cubicBezTo>
                  <a:cubicBezTo>
                    <a:pt x="37700" y="809591"/>
                    <a:pt x="5918" y="706853"/>
                    <a:pt x="1838" y="618258"/>
                  </a:cubicBezTo>
                  <a:cubicBezTo>
                    <a:pt x="-1930" y="536441"/>
                    <a:pt x="-5839" y="422342"/>
                    <a:pt x="54352" y="358351"/>
                  </a:cubicBezTo>
                  <a:cubicBezTo>
                    <a:pt x="96716" y="313308"/>
                    <a:pt x="150277" y="281897"/>
                    <a:pt x="196136" y="241165"/>
                  </a:cubicBezTo>
                  <a:cubicBezTo>
                    <a:pt x="245794" y="197060"/>
                    <a:pt x="289820" y="147548"/>
                    <a:pt x="344939" y="109746"/>
                  </a:cubicBezTo>
                  <a:cubicBezTo>
                    <a:pt x="456323" y="33347"/>
                    <a:pt x="595044" y="23516"/>
                    <a:pt x="725528" y="11198"/>
                  </a:cubicBezTo>
                  <a:cubicBezTo>
                    <a:pt x="767331" y="7252"/>
                    <a:pt x="810024" y="1000"/>
                    <a:pt x="851950" y="173"/>
                  </a:cubicBezTo>
                  <a:cubicBezTo>
                    <a:pt x="898436" y="-743"/>
                    <a:pt x="943887" y="2794"/>
                    <a:pt x="990153" y="6562"/>
                  </a:cubicBezTo>
                  <a:cubicBezTo>
                    <a:pt x="1075076" y="13476"/>
                    <a:pt x="1166934" y="26102"/>
                    <a:pt x="1245220" y="61191"/>
                  </a:cubicBezTo>
                  <a:cubicBezTo>
                    <a:pt x="1279803" y="76693"/>
                    <a:pt x="1312079" y="98222"/>
                    <a:pt x="1342363" y="120853"/>
                  </a:cubicBezTo>
                  <a:cubicBezTo>
                    <a:pt x="1390895" y="157119"/>
                    <a:pt x="1433210" y="202022"/>
                    <a:pt x="1479263" y="241366"/>
                  </a:cubicBezTo>
                  <a:cubicBezTo>
                    <a:pt x="1521829" y="277727"/>
                    <a:pt x="1573520" y="305229"/>
                    <a:pt x="1613345" y="344055"/>
                  </a:cubicBezTo>
                  <a:cubicBezTo>
                    <a:pt x="1673804" y="402992"/>
                    <a:pt x="1687010" y="487684"/>
                    <a:pt x="1688021" y="568430"/>
                  </a:cubicBezTo>
                  <a:cubicBezTo>
                    <a:pt x="1689026" y="648330"/>
                    <a:pt x="1680593" y="717087"/>
                    <a:pt x="1646887" y="790558"/>
                  </a:cubicBezTo>
                  <a:cubicBezTo>
                    <a:pt x="1634174" y="818261"/>
                    <a:pt x="1619141" y="844076"/>
                    <a:pt x="1601241" y="868753"/>
                  </a:cubicBezTo>
                  <a:cubicBezTo>
                    <a:pt x="1568363" y="914088"/>
                    <a:pt x="1525281" y="952196"/>
                    <a:pt x="1526626" y="1012534"/>
                  </a:cubicBezTo>
                  <a:cubicBezTo>
                    <a:pt x="1527077" y="1032839"/>
                    <a:pt x="1531290" y="1044109"/>
                    <a:pt x="1545690" y="1058045"/>
                  </a:cubicBezTo>
                  <a:cubicBezTo>
                    <a:pt x="1504421" y="1103338"/>
                    <a:pt x="1455926" y="1148905"/>
                    <a:pt x="1403401" y="1180705"/>
                  </a:cubicBezTo>
                  <a:cubicBezTo>
                    <a:pt x="1415815" y="1089560"/>
                    <a:pt x="1427231" y="998140"/>
                    <a:pt x="1440328" y="907111"/>
                  </a:cubicBezTo>
                  <a:cubicBezTo>
                    <a:pt x="1450307" y="837726"/>
                    <a:pt x="1470338" y="765905"/>
                    <a:pt x="1472140" y="695881"/>
                  </a:cubicBezTo>
                  <a:cubicBezTo>
                    <a:pt x="1473285" y="651130"/>
                    <a:pt x="1465303" y="605917"/>
                    <a:pt x="1456669" y="562122"/>
                  </a:cubicBezTo>
                  <a:cubicBezTo>
                    <a:pt x="1448851" y="522468"/>
                    <a:pt x="1439098" y="482813"/>
                    <a:pt x="1414835" y="449630"/>
                  </a:cubicBezTo>
                  <a:cubicBezTo>
                    <a:pt x="1397908" y="426476"/>
                    <a:pt x="1376861" y="411194"/>
                    <a:pt x="1348165" y="407096"/>
                  </a:cubicBezTo>
                  <a:cubicBezTo>
                    <a:pt x="1332195" y="404819"/>
                    <a:pt x="1317589" y="408521"/>
                    <a:pt x="1304553" y="418141"/>
                  </a:cubicBezTo>
                  <a:cubicBezTo>
                    <a:pt x="1276936" y="438525"/>
                    <a:pt x="1259565" y="462319"/>
                    <a:pt x="1220994" y="458258"/>
                  </a:cubicBezTo>
                  <a:cubicBezTo>
                    <a:pt x="1182064" y="454160"/>
                    <a:pt x="1139274" y="429757"/>
                    <a:pt x="1109866" y="404417"/>
                  </a:cubicBezTo>
                  <a:cubicBezTo>
                    <a:pt x="1095376" y="391936"/>
                    <a:pt x="1081262" y="376026"/>
                    <a:pt x="1064915" y="366236"/>
                  </a:cubicBezTo>
                  <a:cubicBezTo>
                    <a:pt x="1036828" y="349419"/>
                    <a:pt x="993971" y="350010"/>
                    <a:pt x="967212" y="369956"/>
                  </a:cubicBezTo>
                  <a:cubicBezTo>
                    <a:pt x="920909" y="404472"/>
                    <a:pt x="902040" y="467780"/>
                    <a:pt x="830013" y="457826"/>
                  </a:cubicBezTo>
                  <a:cubicBezTo>
                    <a:pt x="792794" y="452681"/>
                    <a:pt x="760677" y="427237"/>
                    <a:pt x="735909" y="400606"/>
                  </a:cubicBezTo>
                  <a:cubicBezTo>
                    <a:pt x="722349" y="386030"/>
                    <a:pt x="708425" y="368884"/>
                    <a:pt x="689715" y="360987"/>
                  </a:cubicBezTo>
                  <a:cubicBezTo>
                    <a:pt x="677976" y="356037"/>
                    <a:pt x="664673" y="356074"/>
                    <a:pt x="652130" y="356208"/>
                  </a:cubicBezTo>
                  <a:cubicBezTo>
                    <a:pt x="633725" y="356403"/>
                    <a:pt x="616585" y="360330"/>
                    <a:pt x="601291" y="370924"/>
                  </a:cubicBezTo>
                  <a:cubicBezTo>
                    <a:pt x="548169" y="407741"/>
                    <a:pt x="504666" y="474520"/>
                    <a:pt x="428797" y="458842"/>
                  </a:cubicBezTo>
                  <a:cubicBezTo>
                    <a:pt x="419037" y="456821"/>
                    <a:pt x="411883" y="447816"/>
                    <a:pt x="405368" y="440954"/>
                  </a:cubicBezTo>
                  <a:cubicBezTo>
                    <a:pt x="387005" y="421611"/>
                    <a:pt x="373939" y="408849"/>
                    <a:pt x="345975" y="408837"/>
                  </a:cubicBezTo>
                  <a:cubicBezTo>
                    <a:pt x="330047" y="408825"/>
                    <a:pt x="314746" y="412210"/>
                    <a:pt x="300938" y="420357"/>
                  </a:cubicBezTo>
                  <a:cubicBezTo>
                    <a:pt x="252461" y="448949"/>
                    <a:pt x="241392" y="500604"/>
                    <a:pt x="229507" y="551297"/>
                  </a:cubicBezTo>
                  <a:cubicBezTo>
                    <a:pt x="223625" y="576369"/>
                    <a:pt x="216971" y="601278"/>
                    <a:pt x="211211" y="626362"/>
                  </a:cubicBezTo>
                  <a:cubicBezTo>
                    <a:pt x="203338" y="660659"/>
                    <a:pt x="200355" y="691010"/>
                    <a:pt x="202486" y="726342"/>
                  </a:cubicBezTo>
                  <a:cubicBezTo>
                    <a:pt x="207065" y="802297"/>
                    <a:pt x="226712" y="879822"/>
                    <a:pt x="239523" y="954893"/>
                  </a:cubicBezTo>
                  <a:cubicBezTo>
                    <a:pt x="251961" y="1027779"/>
                    <a:pt x="259773" y="1103247"/>
                    <a:pt x="275037" y="1175378"/>
                  </a:cubicBezTo>
                  <a:cubicBezTo>
                    <a:pt x="229866" y="1142950"/>
                    <a:pt x="184708" y="1108038"/>
                    <a:pt x="147976" y="1065930"/>
                  </a:cubicBezTo>
                  <a:close/>
                </a:path>
              </a:pathLst>
            </a:custGeom>
            <a:solidFill>
              <a:srgbClr val="F08080"/>
            </a:solidFill>
            <a:ln w="6089" cap="flat">
              <a:noFill/>
              <a:prstDash val="solid"/>
              <a:miter/>
            </a:ln>
          </p:spPr>
          <p:txBody>
            <a:bodyPr rtlCol="0" anchor="ctr"/>
            <a:lstStyle/>
            <a:p>
              <a:endParaRPr lang="it-IT"/>
            </a:p>
          </p:txBody>
        </p:sp>
        <p:sp>
          <p:nvSpPr>
            <p:cNvPr id="25" name="Figura a mano libera: forma 24">
              <a:extLst>
                <a:ext uri="{FF2B5EF4-FFF2-40B4-BE49-F238E27FC236}">
                  <a16:creationId xmlns:a16="http://schemas.microsoft.com/office/drawing/2014/main" id="{33FC5958-9191-7DB8-58A2-DFEFC673E8A8}"/>
                </a:ext>
              </a:extLst>
            </p:cNvPr>
            <p:cNvSpPr/>
            <p:nvPr/>
          </p:nvSpPr>
          <p:spPr>
            <a:xfrm>
              <a:off x="7393258" y="2143945"/>
              <a:ext cx="1166993" cy="1251601"/>
            </a:xfrm>
            <a:custGeom>
              <a:avLst/>
              <a:gdLst>
                <a:gd name="connsiteX0" fmla="*/ 564285 w 1166993"/>
                <a:gd name="connsiteY0" fmla="*/ 1664 h 1251601"/>
                <a:gd name="connsiteX1" fmla="*/ 754155 w 1166993"/>
                <a:gd name="connsiteY1" fmla="*/ 9293 h 1251601"/>
                <a:gd name="connsiteX2" fmla="*/ 927210 w 1166993"/>
                <a:gd name="connsiteY2" fmla="*/ 17737 h 1251601"/>
                <a:gd name="connsiteX3" fmla="*/ 1014209 w 1166993"/>
                <a:gd name="connsiteY3" fmla="*/ 49666 h 1251601"/>
                <a:gd name="connsiteX4" fmla="*/ 1135042 w 1166993"/>
                <a:gd name="connsiteY4" fmla="*/ 224236 h 1251601"/>
                <a:gd name="connsiteX5" fmla="*/ 1067989 w 1166993"/>
                <a:gd name="connsiteY5" fmla="*/ 862600 h 1251601"/>
                <a:gd name="connsiteX6" fmla="*/ 587366 w 1166993"/>
                <a:gd name="connsiteY6" fmla="*/ 1229977 h 1251601"/>
                <a:gd name="connsiteX7" fmla="*/ 441954 w 1166993"/>
                <a:gd name="connsiteY7" fmla="*/ 1251603 h 1251601"/>
                <a:gd name="connsiteX8" fmla="*/ 356964 w 1166993"/>
                <a:gd name="connsiteY8" fmla="*/ 836176 h 1251601"/>
                <a:gd name="connsiteX9" fmla="*/ 231625 w 1166993"/>
                <a:gd name="connsiteY9" fmla="*/ 572689 h 1251601"/>
                <a:gd name="connsiteX10" fmla="*/ -43 w 1166993"/>
                <a:gd name="connsiteY10" fmla="*/ 284543 h 1251601"/>
                <a:gd name="connsiteX11" fmla="*/ 82840 w 1166993"/>
                <a:gd name="connsiteY11" fmla="*/ 206318 h 1251601"/>
                <a:gd name="connsiteX12" fmla="*/ 564285 w 1166993"/>
                <a:gd name="connsiteY12" fmla="*/ 1664 h 125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6993" h="1251601">
                  <a:moveTo>
                    <a:pt x="564285" y="1664"/>
                  </a:moveTo>
                  <a:cubicBezTo>
                    <a:pt x="628567" y="-4035"/>
                    <a:pt x="690299" y="6522"/>
                    <a:pt x="754155" y="9293"/>
                  </a:cubicBezTo>
                  <a:cubicBezTo>
                    <a:pt x="811102" y="11765"/>
                    <a:pt x="871122" y="7356"/>
                    <a:pt x="927210" y="17737"/>
                  </a:cubicBezTo>
                  <a:cubicBezTo>
                    <a:pt x="957640" y="23369"/>
                    <a:pt x="987383" y="34262"/>
                    <a:pt x="1014209" y="49666"/>
                  </a:cubicBezTo>
                  <a:cubicBezTo>
                    <a:pt x="1078181" y="86410"/>
                    <a:pt x="1116533" y="154991"/>
                    <a:pt x="1135042" y="224236"/>
                  </a:cubicBezTo>
                  <a:cubicBezTo>
                    <a:pt x="1190362" y="431246"/>
                    <a:pt x="1177266" y="674812"/>
                    <a:pt x="1067989" y="862600"/>
                  </a:cubicBezTo>
                  <a:cubicBezTo>
                    <a:pt x="962085" y="1044587"/>
                    <a:pt x="790169" y="1175679"/>
                    <a:pt x="587366" y="1229977"/>
                  </a:cubicBezTo>
                  <a:cubicBezTo>
                    <a:pt x="539042" y="1242391"/>
                    <a:pt x="491569" y="1247968"/>
                    <a:pt x="441954" y="1251603"/>
                  </a:cubicBezTo>
                  <a:cubicBezTo>
                    <a:pt x="429722" y="1110781"/>
                    <a:pt x="404180" y="969759"/>
                    <a:pt x="356964" y="836176"/>
                  </a:cubicBezTo>
                  <a:cubicBezTo>
                    <a:pt x="324518" y="744386"/>
                    <a:pt x="280869" y="656559"/>
                    <a:pt x="231625" y="572689"/>
                  </a:cubicBezTo>
                  <a:cubicBezTo>
                    <a:pt x="167562" y="463601"/>
                    <a:pt x="95394" y="368443"/>
                    <a:pt x="-43" y="284543"/>
                  </a:cubicBezTo>
                  <a:cubicBezTo>
                    <a:pt x="26777" y="257820"/>
                    <a:pt x="53542" y="230349"/>
                    <a:pt x="82840" y="206318"/>
                  </a:cubicBezTo>
                  <a:cubicBezTo>
                    <a:pt x="222493" y="91780"/>
                    <a:pt x="384259" y="20282"/>
                    <a:pt x="564285" y="1664"/>
                  </a:cubicBezTo>
                  <a:close/>
                </a:path>
              </a:pathLst>
            </a:custGeom>
            <a:solidFill>
              <a:srgbClr val="FFDAB9"/>
            </a:solidFill>
            <a:ln w="6089" cap="flat">
              <a:noFill/>
              <a:prstDash val="solid"/>
              <a:miter/>
            </a:ln>
          </p:spPr>
          <p:txBody>
            <a:bodyPr rtlCol="0" anchor="ctr"/>
            <a:lstStyle/>
            <a:p>
              <a:endParaRPr lang="it-IT"/>
            </a:p>
          </p:txBody>
        </p:sp>
        <p:sp>
          <p:nvSpPr>
            <p:cNvPr id="26" name="Figura a mano libera: forma 25">
              <a:extLst>
                <a:ext uri="{FF2B5EF4-FFF2-40B4-BE49-F238E27FC236}">
                  <a16:creationId xmlns:a16="http://schemas.microsoft.com/office/drawing/2014/main" id="{FFBE7013-3D8D-293A-B25B-E1463895ADCE}"/>
                </a:ext>
              </a:extLst>
            </p:cNvPr>
            <p:cNvSpPr/>
            <p:nvPr/>
          </p:nvSpPr>
          <p:spPr>
            <a:xfrm>
              <a:off x="4007736" y="2067388"/>
              <a:ext cx="1144765" cy="1331799"/>
            </a:xfrm>
            <a:custGeom>
              <a:avLst/>
              <a:gdLst>
                <a:gd name="connsiteX0" fmla="*/ 340453 w 1144765"/>
                <a:gd name="connsiteY0" fmla="*/ 2 h 1331799"/>
                <a:gd name="connsiteX1" fmla="*/ 504868 w 1144765"/>
                <a:gd name="connsiteY1" fmla="*/ 5354 h 1331799"/>
                <a:gd name="connsiteX2" fmla="*/ 576920 w 1144765"/>
                <a:gd name="connsiteY2" fmla="*/ 6961 h 1331799"/>
                <a:gd name="connsiteX3" fmla="*/ 578911 w 1144765"/>
                <a:gd name="connsiteY3" fmla="*/ 4526 h 1331799"/>
                <a:gd name="connsiteX4" fmla="*/ 615746 w 1144765"/>
                <a:gd name="connsiteY4" fmla="*/ 66568 h 1331799"/>
                <a:gd name="connsiteX5" fmla="*/ 681350 w 1144765"/>
                <a:gd name="connsiteY5" fmla="*/ 88194 h 1331799"/>
                <a:gd name="connsiteX6" fmla="*/ 760002 w 1144765"/>
                <a:gd name="connsiteY6" fmla="*/ 111124 h 1331799"/>
                <a:gd name="connsiteX7" fmla="*/ 1144785 w 1144765"/>
                <a:gd name="connsiteY7" fmla="*/ 363226 h 1331799"/>
                <a:gd name="connsiteX8" fmla="*/ 994855 w 1144765"/>
                <a:gd name="connsiteY8" fmla="*/ 534459 h 1331799"/>
                <a:gd name="connsiteX9" fmla="*/ 705187 w 1144765"/>
                <a:gd name="connsiteY9" fmla="*/ 1331801 h 1331799"/>
                <a:gd name="connsiteX10" fmla="*/ 525685 w 1144765"/>
                <a:gd name="connsiteY10" fmla="*/ 1299009 h 1331799"/>
                <a:gd name="connsiteX11" fmla="*/ 87219 w 1144765"/>
                <a:gd name="connsiteY11" fmla="*/ 917160 h 1331799"/>
                <a:gd name="connsiteX12" fmla="*/ 1066 w 1144765"/>
                <a:gd name="connsiteY12" fmla="*/ 474268 h 1331799"/>
                <a:gd name="connsiteX13" fmla="*/ 34346 w 1144765"/>
                <a:gd name="connsiteY13" fmla="*/ 264585 h 1331799"/>
                <a:gd name="connsiteX14" fmla="*/ 203723 w 1144765"/>
                <a:gd name="connsiteY14" fmla="*/ 88541 h 1331799"/>
                <a:gd name="connsiteX15" fmla="*/ 293304 w 1144765"/>
                <a:gd name="connsiteY15" fmla="*/ 64857 h 1331799"/>
                <a:gd name="connsiteX16" fmla="*/ 339248 w 1144765"/>
                <a:gd name="connsiteY16" fmla="*/ 4051 h 1331799"/>
                <a:gd name="connsiteX17" fmla="*/ 340453 w 1144765"/>
                <a:gd name="connsiteY17" fmla="*/ 2 h 133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4765" h="1331799">
                  <a:moveTo>
                    <a:pt x="340453" y="2"/>
                  </a:moveTo>
                  <a:cubicBezTo>
                    <a:pt x="395232" y="1695"/>
                    <a:pt x="450108" y="3198"/>
                    <a:pt x="504868" y="5354"/>
                  </a:cubicBezTo>
                  <a:cubicBezTo>
                    <a:pt x="525800" y="6182"/>
                    <a:pt x="557175" y="12191"/>
                    <a:pt x="576920" y="6961"/>
                  </a:cubicBezTo>
                  <a:lnTo>
                    <a:pt x="578911" y="4526"/>
                  </a:lnTo>
                  <a:cubicBezTo>
                    <a:pt x="582838" y="30347"/>
                    <a:pt x="592110" y="53003"/>
                    <a:pt x="615746" y="66568"/>
                  </a:cubicBezTo>
                  <a:cubicBezTo>
                    <a:pt x="634986" y="77606"/>
                    <a:pt x="659998" y="82672"/>
                    <a:pt x="681350" y="88194"/>
                  </a:cubicBezTo>
                  <a:cubicBezTo>
                    <a:pt x="707872" y="95062"/>
                    <a:pt x="733967" y="102594"/>
                    <a:pt x="760002" y="111124"/>
                  </a:cubicBezTo>
                  <a:cubicBezTo>
                    <a:pt x="912325" y="161031"/>
                    <a:pt x="1035124" y="247683"/>
                    <a:pt x="1144785" y="363226"/>
                  </a:cubicBezTo>
                  <a:cubicBezTo>
                    <a:pt x="1092618" y="417152"/>
                    <a:pt x="1039301" y="473982"/>
                    <a:pt x="994855" y="534459"/>
                  </a:cubicBezTo>
                  <a:cubicBezTo>
                    <a:pt x="825721" y="764576"/>
                    <a:pt x="734564" y="1050298"/>
                    <a:pt x="705187" y="1331801"/>
                  </a:cubicBezTo>
                  <a:cubicBezTo>
                    <a:pt x="644003" y="1326657"/>
                    <a:pt x="584390" y="1317414"/>
                    <a:pt x="525685" y="1299009"/>
                  </a:cubicBezTo>
                  <a:cubicBezTo>
                    <a:pt x="331832" y="1238239"/>
                    <a:pt x="179844" y="1096285"/>
                    <a:pt x="87219" y="917160"/>
                  </a:cubicBezTo>
                  <a:cubicBezTo>
                    <a:pt x="16951" y="781258"/>
                    <a:pt x="-5339" y="625793"/>
                    <a:pt x="1066" y="474268"/>
                  </a:cubicBezTo>
                  <a:cubicBezTo>
                    <a:pt x="4043" y="403891"/>
                    <a:pt x="12701" y="331827"/>
                    <a:pt x="34346" y="264585"/>
                  </a:cubicBezTo>
                  <a:cubicBezTo>
                    <a:pt x="60241" y="184113"/>
                    <a:pt x="119793" y="112001"/>
                    <a:pt x="203723" y="88541"/>
                  </a:cubicBezTo>
                  <a:cubicBezTo>
                    <a:pt x="232893" y="80389"/>
                    <a:pt x="266551" y="79360"/>
                    <a:pt x="293304" y="64857"/>
                  </a:cubicBezTo>
                  <a:cubicBezTo>
                    <a:pt x="318626" y="51127"/>
                    <a:pt x="331028" y="30877"/>
                    <a:pt x="339248" y="4051"/>
                  </a:cubicBezTo>
                  <a:lnTo>
                    <a:pt x="340453" y="2"/>
                  </a:lnTo>
                  <a:close/>
                </a:path>
              </a:pathLst>
            </a:custGeom>
            <a:solidFill>
              <a:srgbClr val="FFDAB9"/>
            </a:solidFill>
            <a:ln w="6089" cap="flat">
              <a:noFill/>
              <a:prstDash val="solid"/>
              <a:miter/>
            </a:ln>
          </p:spPr>
          <p:txBody>
            <a:bodyPr rtlCol="0" anchor="ctr"/>
            <a:lstStyle/>
            <a:p>
              <a:endParaRPr lang="it-IT"/>
            </a:p>
          </p:txBody>
        </p:sp>
        <p:sp>
          <p:nvSpPr>
            <p:cNvPr id="27" name="Figura a mano libera: forma 26">
              <a:extLst>
                <a:ext uri="{FF2B5EF4-FFF2-40B4-BE49-F238E27FC236}">
                  <a16:creationId xmlns:a16="http://schemas.microsoft.com/office/drawing/2014/main" id="{8B4826C5-F9D5-78EB-CB76-B661AEE71E4E}"/>
                </a:ext>
              </a:extLst>
            </p:cNvPr>
            <p:cNvSpPr/>
            <p:nvPr/>
          </p:nvSpPr>
          <p:spPr>
            <a:xfrm>
              <a:off x="4248295" y="2369288"/>
              <a:ext cx="143854" cy="152902"/>
            </a:xfrm>
            <a:custGeom>
              <a:avLst/>
              <a:gdLst>
                <a:gd name="connsiteX0" fmla="*/ 54826 w 143854"/>
                <a:gd name="connsiteY0" fmla="*/ 537 h 152902"/>
                <a:gd name="connsiteX1" fmla="*/ 107687 w 143854"/>
                <a:gd name="connsiteY1" fmla="*/ 12568 h 152902"/>
                <a:gd name="connsiteX2" fmla="*/ 110591 w 143854"/>
                <a:gd name="connsiteY2" fmla="*/ 14924 h 152902"/>
                <a:gd name="connsiteX3" fmla="*/ 131085 w 143854"/>
                <a:gd name="connsiteY3" fmla="*/ 37269 h 152902"/>
                <a:gd name="connsiteX4" fmla="*/ 142501 w 143854"/>
                <a:gd name="connsiteY4" fmla="*/ 81801 h 152902"/>
                <a:gd name="connsiteX5" fmla="*/ 85409 w 143854"/>
                <a:gd name="connsiteY5" fmla="*/ 150595 h 152902"/>
                <a:gd name="connsiteX6" fmla="*/ 50637 w 143854"/>
                <a:gd name="connsiteY6" fmla="*/ 151338 h 152902"/>
                <a:gd name="connsiteX7" fmla="*/ 8778 w 143854"/>
                <a:gd name="connsiteY7" fmla="*/ 119269 h 152902"/>
                <a:gd name="connsiteX8" fmla="*/ 3725 w 143854"/>
                <a:gd name="connsiteY8" fmla="*/ 59468 h 152902"/>
                <a:gd name="connsiteX9" fmla="*/ 54826 w 143854"/>
                <a:gd name="connsiteY9" fmla="*/ 537 h 15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854" h="152902">
                  <a:moveTo>
                    <a:pt x="54826" y="537"/>
                  </a:moveTo>
                  <a:cubicBezTo>
                    <a:pt x="75539" y="-723"/>
                    <a:pt x="90688" y="-772"/>
                    <a:pt x="107687" y="12568"/>
                  </a:cubicBezTo>
                  <a:lnTo>
                    <a:pt x="110591" y="14924"/>
                  </a:lnTo>
                  <a:cubicBezTo>
                    <a:pt x="118957" y="21628"/>
                    <a:pt x="125374" y="28093"/>
                    <a:pt x="131085" y="37269"/>
                  </a:cubicBezTo>
                  <a:cubicBezTo>
                    <a:pt x="139511" y="50816"/>
                    <a:pt x="147067" y="65556"/>
                    <a:pt x="142501" y="81801"/>
                  </a:cubicBezTo>
                  <a:cubicBezTo>
                    <a:pt x="133600" y="113455"/>
                    <a:pt x="113982" y="135428"/>
                    <a:pt x="85409" y="150595"/>
                  </a:cubicBezTo>
                  <a:cubicBezTo>
                    <a:pt x="74924" y="152988"/>
                    <a:pt x="61055" y="153980"/>
                    <a:pt x="50637" y="151338"/>
                  </a:cubicBezTo>
                  <a:cubicBezTo>
                    <a:pt x="33687" y="147039"/>
                    <a:pt x="17467" y="134430"/>
                    <a:pt x="8778" y="119269"/>
                  </a:cubicBezTo>
                  <a:cubicBezTo>
                    <a:pt x="-1834" y="100748"/>
                    <a:pt x="-1864" y="79621"/>
                    <a:pt x="3725" y="59468"/>
                  </a:cubicBezTo>
                  <a:cubicBezTo>
                    <a:pt x="11884" y="30030"/>
                    <a:pt x="29072" y="14693"/>
                    <a:pt x="54826" y="537"/>
                  </a:cubicBezTo>
                  <a:close/>
                </a:path>
              </a:pathLst>
            </a:custGeom>
            <a:solidFill>
              <a:srgbClr val="FFFFFF"/>
            </a:solidFill>
            <a:ln w="6089" cap="flat">
              <a:noFill/>
              <a:prstDash val="solid"/>
              <a:miter/>
            </a:ln>
          </p:spPr>
          <p:txBody>
            <a:bodyPr rtlCol="0" anchor="ctr"/>
            <a:lstStyle/>
            <a:p>
              <a:endParaRPr lang="it-IT"/>
            </a:p>
          </p:txBody>
        </p:sp>
        <p:sp>
          <p:nvSpPr>
            <p:cNvPr id="28" name="Figura a mano libera: forma 27">
              <a:extLst>
                <a:ext uri="{FF2B5EF4-FFF2-40B4-BE49-F238E27FC236}">
                  <a16:creationId xmlns:a16="http://schemas.microsoft.com/office/drawing/2014/main" id="{49AA12C2-1155-A358-BCED-C2F67CE2AB27}"/>
                </a:ext>
              </a:extLst>
            </p:cNvPr>
            <p:cNvSpPr/>
            <p:nvPr/>
          </p:nvSpPr>
          <p:spPr>
            <a:xfrm>
              <a:off x="4870329" y="2159192"/>
              <a:ext cx="2803557" cy="2859905"/>
            </a:xfrm>
            <a:custGeom>
              <a:avLst/>
              <a:gdLst>
                <a:gd name="connsiteX0" fmla="*/ 139037 w 2803557"/>
                <a:gd name="connsiteY0" fmla="*/ 1738324 h 2859905"/>
                <a:gd name="connsiteX1" fmla="*/ 55101 w 2803557"/>
                <a:gd name="connsiteY1" fmla="*/ 1756432 h 2859905"/>
                <a:gd name="connsiteX2" fmla="*/ 24981 w 2803557"/>
                <a:gd name="connsiteY2" fmla="*/ 1635160 h 2859905"/>
                <a:gd name="connsiteX3" fmla="*/ 37602 w 2803557"/>
                <a:gd name="connsiteY3" fmla="*/ 1043428 h 2859905"/>
                <a:gd name="connsiteX4" fmla="*/ 620397 w 2803557"/>
                <a:gd name="connsiteY4" fmla="*/ 212051 h 2859905"/>
                <a:gd name="connsiteX5" fmla="*/ 1189784 w 2803557"/>
                <a:gd name="connsiteY5" fmla="*/ 11897 h 2859905"/>
                <a:gd name="connsiteX6" fmla="*/ 1433618 w 2803557"/>
                <a:gd name="connsiteY6" fmla="*/ 18 h 2859905"/>
                <a:gd name="connsiteX7" fmla="*/ 1774539 w 2803557"/>
                <a:gd name="connsiteY7" fmla="*/ 34869 h 2859905"/>
                <a:gd name="connsiteX8" fmla="*/ 2159888 w 2803557"/>
                <a:gd name="connsiteY8" fmla="*/ 196136 h 2859905"/>
                <a:gd name="connsiteX9" fmla="*/ 2594402 w 2803557"/>
                <a:gd name="connsiteY9" fmla="*/ 613955 h 2859905"/>
                <a:gd name="connsiteX10" fmla="*/ 2718548 w 2803557"/>
                <a:gd name="connsiteY10" fmla="*/ 862026 h 2859905"/>
                <a:gd name="connsiteX11" fmla="*/ 2799233 w 2803557"/>
                <a:gd name="connsiteY11" fmla="*/ 1467098 h 2859905"/>
                <a:gd name="connsiteX12" fmla="*/ 2751359 w 2803557"/>
                <a:gd name="connsiteY12" fmla="*/ 1750976 h 2859905"/>
                <a:gd name="connsiteX13" fmla="*/ 2652724 w 2803557"/>
                <a:gd name="connsiteY13" fmla="*/ 1735767 h 2859905"/>
                <a:gd name="connsiteX14" fmla="*/ 2543709 w 2803557"/>
                <a:gd name="connsiteY14" fmla="*/ 1722214 h 2859905"/>
                <a:gd name="connsiteX15" fmla="*/ 2281136 w 2803557"/>
                <a:gd name="connsiteY15" fmla="*/ 1704338 h 2859905"/>
                <a:gd name="connsiteX16" fmla="*/ 2241980 w 2803557"/>
                <a:gd name="connsiteY16" fmla="*/ 1735323 h 2859905"/>
                <a:gd name="connsiteX17" fmla="*/ 2232050 w 2803557"/>
                <a:gd name="connsiteY17" fmla="*/ 1810632 h 2859905"/>
                <a:gd name="connsiteX18" fmla="*/ 2276697 w 2803557"/>
                <a:gd name="connsiteY18" fmla="*/ 1861806 h 2859905"/>
                <a:gd name="connsiteX19" fmla="*/ 2307212 w 2803557"/>
                <a:gd name="connsiteY19" fmla="*/ 1871255 h 2859905"/>
                <a:gd name="connsiteX20" fmla="*/ 2292454 w 2803557"/>
                <a:gd name="connsiteY20" fmla="*/ 1872924 h 2859905"/>
                <a:gd name="connsiteX21" fmla="*/ 2285136 w 2803557"/>
                <a:gd name="connsiteY21" fmla="*/ 1869916 h 2859905"/>
                <a:gd name="connsiteX22" fmla="*/ 2279839 w 2803557"/>
                <a:gd name="connsiteY22" fmla="*/ 1875864 h 2859905"/>
                <a:gd name="connsiteX23" fmla="*/ 2227763 w 2803557"/>
                <a:gd name="connsiteY23" fmla="*/ 2004588 h 2859905"/>
                <a:gd name="connsiteX24" fmla="*/ 2202465 w 2803557"/>
                <a:gd name="connsiteY24" fmla="*/ 2033941 h 2859905"/>
                <a:gd name="connsiteX25" fmla="*/ 2196955 w 2803557"/>
                <a:gd name="connsiteY25" fmla="*/ 2039688 h 2859905"/>
                <a:gd name="connsiteX26" fmla="*/ 2172370 w 2803557"/>
                <a:gd name="connsiteY26" fmla="*/ 2067811 h 2859905"/>
                <a:gd name="connsiteX27" fmla="*/ 2014908 w 2803557"/>
                <a:gd name="connsiteY27" fmla="*/ 2098059 h 2859905"/>
                <a:gd name="connsiteX28" fmla="*/ 1998335 w 2803557"/>
                <a:gd name="connsiteY28" fmla="*/ 2151163 h 2859905"/>
                <a:gd name="connsiteX29" fmla="*/ 2001008 w 2803557"/>
                <a:gd name="connsiteY29" fmla="*/ 2167907 h 2859905"/>
                <a:gd name="connsiteX30" fmla="*/ 2001964 w 2803557"/>
                <a:gd name="connsiteY30" fmla="*/ 2172096 h 2859905"/>
                <a:gd name="connsiteX31" fmla="*/ 2040925 w 2803557"/>
                <a:gd name="connsiteY31" fmla="*/ 2225291 h 2859905"/>
                <a:gd name="connsiteX32" fmla="*/ 2093334 w 2803557"/>
                <a:gd name="connsiteY32" fmla="*/ 2238790 h 2859905"/>
                <a:gd name="connsiteX33" fmla="*/ 2086473 w 2803557"/>
                <a:gd name="connsiteY33" fmla="*/ 2254833 h 2859905"/>
                <a:gd name="connsiteX34" fmla="*/ 2019645 w 2803557"/>
                <a:gd name="connsiteY34" fmla="*/ 2356731 h 2859905"/>
                <a:gd name="connsiteX35" fmla="*/ 1986036 w 2803557"/>
                <a:gd name="connsiteY35" fmla="*/ 2401560 h 2859905"/>
                <a:gd name="connsiteX36" fmla="*/ 2015767 w 2803557"/>
                <a:gd name="connsiteY36" fmla="*/ 2394199 h 2859905"/>
                <a:gd name="connsiteX37" fmla="*/ 2071373 w 2803557"/>
                <a:gd name="connsiteY37" fmla="*/ 2424593 h 2859905"/>
                <a:gd name="connsiteX38" fmla="*/ 2096854 w 2803557"/>
                <a:gd name="connsiteY38" fmla="*/ 2510637 h 2859905"/>
                <a:gd name="connsiteX39" fmla="*/ 2183828 w 2803557"/>
                <a:gd name="connsiteY39" fmla="*/ 2471390 h 2859905"/>
                <a:gd name="connsiteX40" fmla="*/ 2269628 w 2803557"/>
                <a:gd name="connsiteY40" fmla="*/ 2429525 h 2859905"/>
                <a:gd name="connsiteX41" fmla="*/ 2321210 w 2803557"/>
                <a:gd name="connsiteY41" fmla="*/ 2406833 h 2859905"/>
                <a:gd name="connsiteX42" fmla="*/ 2326665 w 2803557"/>
                <a:gd name="connsiteY42" fmla="*/ 2411789 h 2859905"/>
                <a:gd name="connsiteX43" fmla="*/ 2310415 w 2803557"/>
                <a:gd name="connsiteY43" fmla="*/ 2437945 h 2859905"/>
                <a:gd name="connsiteX44" fmla="*/ 2369918 w 2803557"/>
                <a:gd name="connsiteY44" fmla="*/ 2505522 h 2859905"/>
                <a:gd name="connsiteX45" fmla="*/ 2377529 w 2803557"/>
                <a:gd name="connsiteY45" fmla="*/ 2508055 h 2859905"/>
                <a:gd name="connsiteX46" fmla="*/ 2394023 w 2803557"/>
                <a:gd name="connsiteY46" fmla="*/ 2529334 h 2859905"/>
                <a:gd name="connsiteX47" fmla="*/ 2331865 w 2803557"/>
                <a:gd name="connsiteY47" fmla="*/ 2630909 h 2859905"/>
                <a:gd name="connsiteX48" fmla="*/ 2291870 w 2803557"/>
                <a:gd name="connsiteY48" fmla="*/ 2688324 h 2859905"/>
                <a:gd name="connsiteX49" fmla="*/ 2256806 w 2803557"/>
                <a:gd name="connsiteY49" fmla="*/ 2705890 h 2859905"/>
                <a:gd name="connsiteX50" fmla="*/ 2236969 w 2803557"/>
                <a:gd name="connsiteY50" fmla="*/ 2677840 h 2859905"/>
                <a:gd name="connsiteX51" fmla="*/ 2087021 w 2803557"/>
                <a:gd name="connsiteY51" fmla="*/ 2756942 h 2859905"/>
                <a:gd name="connsiteX52" fmla="*/ 1952409 w 2803557"/>
                <a:gd name="connsiteY52" fmla="*/ 2810801 h 2859905"/>
                <a:gd name="connsiteX53" fmla="*/ 1711876 w 2803557"/>
                <a:gd name="connsiteY53" fmla="*/ 2858109 h 2859905"/>
                <a:gd name="connsiteX54" fmla="*/ 1595140 w 2803557"/>
                <a:gd name="connsiteY54" fmla="*/ 2859083 h 2859905"/>
                <a:gd name="connsiteX55" fmla="*/ 1385646 w 2803557"/>
                <a:gd name="connsiteY55" fmla="*/ 2858517 h 2859905"/>
                <a:gd name="connsiteX56" fmla="*/ 1176870 w 2803557"/>
                <a:gd name="connsiteY56" fmla="*/ 2859016 h 2859905"/>
                <a:gd name="connsiteX57" fmla="*/ 1056263 w 2803557"/>
                <a:gd name="connsiteY57" fmla="*/ 2856897 h 2859905"/>
                <a:gd name="connsiteX58" fmla="*/ 744511 w 2803557"/>
                <a:gd name="connsiteY58" fmla="*/ 2772547 h 2859905"/>
                <a:gd name="connsiteX59" fmla="*/ 692412 w 2803557"/>
                <a:gd name="connsiteY59" fmla="*/ 2744795 h 2859905"/>
                <a:gd name="connsiteX60" fmla="*/ 576090 w 2803557"/>
                <a:gd name="connsiteY60" fmla="*/ 2690571 h 2859905"/>
                <a:gd name="connsiteX61" fmla="*/ 546512 w 2803557"/>
                <a:gd name="connsiteY61" fmla="*/ 2710274 h 2859905"/>
                <a:gd name="connsiteX62" fmla="*/ 489779 w 2803557"/>
                <a:gd name="connsiteY62" fmla="*/ 2657510 h 2859905"/>
                <a:gd name="connsiteX63" fmla="*/ 413222 w 2803557"/>
                <a:gd name="connsiteY63" fmla="*/ 2568112 h 2859905"/>
                <a:gd name="connsiteX64" fmla="*/ 504507 w 2803557"/>
                <a:gd name="connsiteY64" fmla="*/ 2526893 h 2859905"/>
                <a:gd name="connsiteX65" fmla="*/ 522030 w 2803557"/>
                <a:gd name="connsiteY65" fmla="*/ 2461679 h 2859905"/>
                <a:gd name="connsiteX66" fmla="*/ 511430 w 2803557"/>
                <a:gd name="connsiteY66" fmla="*/ 2438408 h 2859905"/>
                <a:gd name="connsiteX67" fmla="*/ 400765 w 2803557"/>
                <a:gd name="connsiteY67" fmla="*/ 2358898 h 2859905"/>
                <a:gd name="connsiteX68" fmla="*/ 298977 w 2803557"/>
                <a:gd name="connsiteY68" fmla="*/ 2267168 h 2859905"/>
                <a:gd name="connsiteX69" fmla="*/ 530189 w 2803557"/>
                <a:gd name="connsiteY69" fmla="*/ 2241061 h 2859905"/>
                <a:gd name="connsiteX70" fmla="*/ 714251 w 2803557"/>
                <a:gd name="connsiteY70" fmla="*/ 2242936 h 2859905"/>
                <a:gd name="connsiteX71" fmla="*/ 805866 w 2803557"/>
                <a:gd name="connsiteY71" fmla="*/ 2195780 h 2859905"/>
                <a:gd name="connsiteX72" fmla="*/ 816307 w 2803557"/>
                <a:gd name="connsiteY72" fmla="*/ 2142506 h 2859905"/>
                <a:gd name="connsiteX73" fmla="*/ 774564 w 2803557"/>
                <a:gd name="connsiteY73" fmla="*/ 2082874 h 2859905"/>
                <a:gd name="connsiteX74" fmla="*/ 737114 w 2803557"/>
                <a:gd name="connsiteY74" fmla="*/ 2068195 h 2859905"/>
                <a:gd name="connsiteX75" fmla="*/ 665318 w 2803557"/>
                <a:gd name="connsiteY75" fmla="*/ 2067209 h 2859905"/>
                <a:gd name="connsiteX76" fmla="*/ 347576 w 2803557"/>
                <a:gd name="connsiteY76" fmla="*/ 2091356 h 2859905"/>
                <a:gd name="connsiteX77" fmla="*/ 207746 w 2803557"/>
                <a:gd name="connsiteY77" fmla="*/ 2121390 h 2859905"/>
                <a:gd name="connsiteX78" fmla="*/ 100966 w 2803557"/>
                <a:gd name="connsiteY78" fmla="*/ 1916895 h 2859905"/>
                <a:gd name="connsiteX79" fmla="*/ 399572 w 2803557"/>
                <a:gd name="connsiteY79" fmla="*/ 1869697 h 2859905"/>
                <a:gd name="connsiteX80" fmla="*/ 531547 w 2803557"/>
                <a:gd name="connsiteY80" fmla="*/ 1859504 h 2859905"/>
                <a:gd name="connsiteX81" fmla="*/ 568297 w 2803557"/>
                <a:gd name="connsiteY81" fmla="*/ 1838255 h 2859905"/>
                <a:gd name="connsiteX82" fmla="*/ 595750 w 2803557"/>
                <a:gd name="connsiteY82" fmla="*/ 1779227 h 2859905"/>
                <a:gd name="connsiteX83" fmla="*/ 555018 w 2803557"/>
                <a:gd name="connsiteY83" fmla="*/ 1713903 h 2859905"/>
                <a:gd name="connsiteX84" fmla="*/ 512916 w 2803557"/>
                <a:gd name="connsiteY84" fmla="*/ 1696935 h 2859905"/>
                <a:gd name="connsiteX85" fmla="*/ 438331 w 2803557"/>
                <a:gd name="connsiteY85" fmla="*/ 1701933 h 2859905"/>
                <a:gd name="connsiteX86" fmla="*/ 139037 w 2803557"/>
                <a:gd name="connsiteY86" fmla="*/ 1738324 h 28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803557" h="2859905">
                  <a:moveTo>
                    <a:pt x="139037" y="1738324"/>
                  </a:moveTo>
                  <a:lnTo>
                    <a:pt x="55101" y="1756432"/>
                  </a:lnTo>
                  <a:cubicBezTo>
                    <a:pt x="41134" y="1717605"/>
                    <a:pt x="32859" y="1675619"/>
                    <a:pt x="24981" y="1635160"/>
                  </a:cubicBezTo>
                  <a:cubicBezTo>
                    <a:pt x="-13018" y="1439950"/>
                    <a:pt x="-6801" y="1237080"/>
                    <a:pt x="37602" y="1043428"/>
                  </a:cubicBezTo>
                  <a:cubicBezTo>
                    <a:pt x="115256" y="704778"/>
                    <a:pt x="325249" y="397063"/>
                    <a:pt x="620397" y="212051"/>
                  </a:cubicBezTo>
                  <a:cubicBezTo>
                    <a:pt x="793950" y="103267"/>
                    <a:pt x="986579" y="37115"/>
                    <a:pt x="1189784" y="11897"/>
                  </a:cubicBezTo>
                  <a:cubicBezTo>
                    <a:pt x="1270506" y="1881"/>
                    <a:pt x="1352366" y="-317"/>
                    <a:pt x="1433618" y="18"/>
                  </a:cubicBezTo>
                  <a:cubicBezTo>
                    <a:pt x="1546846" y="493"/>
                    <a:pt x="1664038" y="9139"/>
                    <a:pt x="1774539" y="34869"/>
                  </a:cubicBezTo>
                  <a:cubicBezTo>
                    <a:pt x="1912639" y="67034"/>
                    <a:pt x="2039000" y="122799"/>
                    <a:pt x="2159888" y="196136"/>
                  </a:cubicBezTo>
                  <a:cubicBezTo>
                    <a:pt x="2333235" y="301303"/>
                    <a:pt x="2487244" y="440377"/>
                    <a:pt x="2594402" y="613955"/>
                  </a:cubicBezTo>
                  <a:cubicBezTo>
                    <a:pt x="2642295" y="691529"/>
                    <a:pt x="2686662" y="776507"/>
                    <a:pt x="2718548" y="862026"/>
                  </a:cubicBezTo>
                  <a:cubicBezTo>
                    <a:pt x="2788822" y="1050491"/>
                    <a:pt x="2814680" y="1266962"/>
                    <a:pt x="2799233" y="1467098"/>
                  </a:cubicBezTo>
                  <a:cubicBezTo>
                    <a:pt x="2791774" y="1563754"/>
                    <a:pt x="2773448" y="1656841"/>
                    <a:pt x="2751359" y="1750976"/>
                  </a:cubicBezTo>
                  <a:cubicBezTo>
                    <a:pt x="2720234" y="1742367"/>
                    <a:pt x="2684866" y="1740169"/>
                    <a:pt x="2652724" y="1735767"/>
                  </a:cubicBezTo>
                  <a:cubicBezTo>
                    <a:pt x="2617265" y="1727889"/>
                    <a:pt x="2579741" y="1726026"/>
                    <a:pt x="2543709" y="1722214"/>
                  </a:cubicBezTo>
                  <a:cubicBezTo>
                    <a:pt x="2456430" y="1712990"/>
                    <a:pt x="2368902" y="1705690"/>
                    <a:pt x="2281136" y="1704338"/>
                  </a:cubicBezTo>
                  <a:cubicBezTo>
                    <a:pt x="2263162" y="1709264"/>
                    <a:pt x="2251612" y="1719340"/>
                    <a:pt x="2241980" y="1735323"/>
                  </a:cubicBezTo>
                  <a:cubicBezTo>
                    <a:pt x="2229328" y="1756310"/>
                    <a:pt x="2224670" y="1787075"/>
                    <a:pt x="2232050" y="1810632"/>
                  </a:cubicBezTo>
                  <a:cubicBezTo>
                    <a:pt x="2238917" y="1832575"/>
                    <a:pt x="2255959" y="1852046"/>
                    <a:pt x="2276697" y="1861806"/>
                  </a:cubicBezTo>
                  <a:cubicBezTo>
                    <a:pt x="2286365" y="1866354"/>
                    <a:pt x="2296862" y="1868844"/>
                    <a:pt x="2307212" y="1871255"/>
                  </a:cubicBezTo>
                  <a:cubicBezTo>
                    <a:pt x="2303243" y="1871706"/>
                    <a:pt x="2296162" y="1873532"/>
                    <a:pt x="2292454" y="1872924"/>
                  </a:cubicBezTo>
                  <a:cubicBezTo>
                    <a:pt x="2291261" y="1872723"/>
                    <a:pt x="2285647" y="1869794"/>
                    <a:pt x="2285136" y="1869916"/>
                  </a:cubicBezTo>
                  <a:cubicBezTo>
                    <a:pt x="2282548" y="1870519"/>
                    <a:pt x="2281604" y="1873880"/>
                    <a:pt x="2279839" y="1875864"/>
                  </a:cubicBezTo>
                  <a:cubicBezTo>
                    <a:pt x="2275102" y="1922088"/>
                    <a:pt x="2254875" y="1967125"/>
                    <a:pt x="2227763" y="2004588"/>
                  </a:cubicBezTo>
                  <a:cubicBezTo>
                    <a:pt x="2218911" y="2016826"/>
                    <a:pt x="2215617" y="2026166"/>
                    <a:pt x="2202465" y="2033941"/>
                  </a:cubicBezTo>
                  <a:lnTo>
                    <a:pt x="2196955" y="2039688"/>
                  </a:lnTo>
                  <a:lnTo>
                    <a:pt x="2172370" y="2067811"/>
                  </a:lnTo>
                  <a:cubicBezTo>
                    <a:pt x="2123022" y="2070271"/>
                    <a:pt x="2051415" y="2058648"/>
                    <a:pt x="2014908" y="2098059"/>
                  </a:cubicBezTo>
                  <a:cubicBezTo>
                    <a:pt x="1998950" y="2115284"/>
                    <a:pt x="1997190" y="2128459"/>
                    <a:pt x="1998335" y="2151163"/>
                  </a:cubicBezTo>
                  <a:cubicBezTo>
                    <a:pt x="1998627" y="2156984"/>
                    <a:pt x="1999687" y="2162263"/>
                    <a:pt x="2001008" y="2167907"/>
                  </a:cubicBezTo>
                  <a:lnTo>
                    <a:pt x="2001964" y="2172096"/>
                  </a:lnTo>
                  <a:cubicBezTo>
                    <a:pt x="2007456" y="2194764"/>
                    <a:pt x="2021100" y="2213096"/>
                    <a:pt x="2040925" y="2225291"/>
                  </a:cubicBezTo>
                  <a:cubicBezTo>
                    <a:pt x="2056712" y="2235003"/>
                    <a:pt x="2075130" y="2237779"/>
                    <a:pt x="2093334" y="2238790"/>
                  </a:cubicBezTo>
                  <a:lnTo>
                    <a:pt x="2086473" y="2254833"/>
                  </a:lnTo>
                  <a:cubicBezTo>
                    <a:pt x="2071221" y="2290055"/>
                    <a:pt x="2043135" y="2326440"/>
                    <a:pt x="2019645" y="2356731"/>
                  </a:cubicBezTo>
                  <a:cubicBezTo>
                    <a:pt x="2008266" y="2371404"/>
                    <a:pt x="1994676" y="2385079"/>
                    <a:pt x="1986036" y="2401560"/>
                  </a:cubicBezTo>
                  <a:lnTo>
                    <a:pt x="2015767" y="2394199"/>
                  </a:lnTo>
                  <a:cubicBezTo>
                    <a:pt x="2040315" y="2397378"/>
                    <a:pt x="2055634" y="2405068"/>
                    <a:pt x="2071373" y="2424593"/>
                  </a:cubicBezTo>
                  <a:cubicBezTo>
                    <a:pt x="2092184" y="2450415"/>
                    <a:pt x="2096647" y="2478800"/>
                    <a:pt x="2096854" y="2510637"/>
                  </a:cubicBezTo>
                  <a:lnTo>
                    <a:pt x="2183828" y="2471390"/>
                  </a:lnTo>
                  <a:cubicBezTo>
                    <a:pt x="2208213" y="2452990"/>
                    <a:pt x="2241743" y="2441995"/>
                    <a:pt x="2269628" y="2429525"/>
                  </a:cubicBezTo>
                  <a:cubicBezTo>
                    <a:pt x="2286432" y="2422012"/>
                    <a:pt x="2303511" y="2411619"/>
                    <a:pt x="2321210" y="2406833"/>
                  </a:cubicBezTo>
                  <a:lnTo>
                    <a:pt x="2326665" y="2411789"/>
                  </a:lnTo>
                  <a:cubicBezTo>
                    <a:pt x="2320364" y="2419674"/>
                    <a:pt x="2312236" y="2427760"/>
                    <a:pt x="2310415" y="2437945"/>
                  </a:cubicBezTo>
                  <a:cubicBezTo>
                    <a:pt x="2319469" y="2461880"/>
                    <a:pt x="2346453" y="2494295"/>
                    <a:pt x="2369918" y="2505522"/>
                  </a:cubicBezTo>
                  <a:cubicBezTo>
                    <a:pt x="2373486" y="2507227"/>
                    <a:pt x="2374180" y="2507251"/>
                    <a:pt x="2377529" y="2508055"/>
                  </a:cubicBezTo>
                  <a:cubicBezTo>
                    <a:pt x="2383794" y="2514899"/>
                    <a:pt x="2389530" y="2521109"/>
                    <a:pt x="2394023" y="2529334"/>
                  </a:cubicBezTo>
                  <a:cubicBezTo>
                    <a:pt x="2373218" y="2563156"/>
                    <a:pt x="2352980" y="2597191"/>
                    <a:pt x="2331865" y="2630909"/>
                  </a:cubicBezTo>
                  <a:cubicBezTo>
                    <a:pt x="2319931" y="2649960"/>
                    <a:pt x="2308929" y="2673365"/>
                    <a:pt x="2291870" y="2688324"/>
                  </a:cubicBezTo>
                  <a:cubicBezTo>
                    <a:pt x="2280472" y="2698322"/>
                    <a:pt x="2271284" y="2701926"/>
                    <a:pt x="2256806" y="2705890"/>
                  </a:cubicBezTo>
                  <a:lnTo>
                    <a:pt x="2236969" y="2677840"/>
                  </a:lnTo>
                  <a:cubicBezTo>
                    <a:pt x="2181490" y="2696824"/>
                    <a:pt x="2137604" y="2728691"/>
                    <a:pt x="2087021" y="2756942"/>
                  </a:cubicBezTo>
                  <a:cubicBezTo>
                    <a:pt x="2044760" y="2780535"/>
                    <a:pt x="1998883" y="2797583"/>
                    <a:pt x="1952409" y="2810801"/>
                  </a:cubicBezTo>
                  <a:cubicBezTo>
                    <a:pt x="1875755" y="2832610"/>
                    <a:pt x="1791331" y="2851393"/>
                    <a:pt x="1711876" y="2858109"/>
                  </a:cubicBezTo>
                  <a:cubicBezTo>
                    <a:pt x="1673646" y="2861342"/>
                    <a:pt x="1633571" y="2859217"/>
                    <a:pt x="1595140" y="2859083"/>
                  </a:cubicBezTo>
                  <a:cubicBezTo>
                    <a:pt x="1525311" y="2858846"/>
                    <a:pt x="1455476" y="2858420"/>
                    <a:pt x="1385646" y="2858517"/>
                  </a:cubicBezTo>
                  <a:cubicBezTo>
                    <a:pt x="1316054" y="2858614"/>
                    <a:pt x="1246462" y="2858870"/>
                    <a:pt x="1176870" y="2859016"/>
                  </a:cubicBezTo>
                  <a:cubicBezTo>
                    <a:pt x="1137106" y="2859095"/>
                    <a:pt x="1095735" y="2861458"/>
                    <a:pt x="1056263" y="2856897"/>
                  </a:cubicBezTo>
                  <a:cubicBezTo>
                    <a:pt x="950127" y="2844629"/>
                    <a:pt x="841009" y="2819770"/>
                    <a:pt x="744511" y="2772547"/>
                  </a:cubicBezTo>
                  <a:cubicBezTo>
                    <a:pt x="726855" y="2763907"/>
                    <a:pt x="709320" y="2754829"/>
                    <a:pt x="692412" y="2744795"/>
                  </a:cubicBezTo>
                  <a:cubicBezTo>
                    <a:pt x="669093" y="2730956"/>
                    <a:pt x="604037" y="2682461"/>
                    <a:pt x="576090" y="2690571"/>
                  </a:cubicBezTo>
                  <a:cubicBezTo>
                    <a:pt x="565131" y="2693755"/>
                    <a:pt x="554628" y="2702468"/>
                    <a:pt x="546512" y="2710274"/>
                  </a:cubicBezTo>
                  <a:cubicBezTo>
                    <a:pt x="525750" y="2696069"/>
                    <a:pt x="507412" y="2675350"/>
                    <a:pt x="489779" y="2657510"/>
                  </a:cubicBezTo>
                  <a:cubicBezTo>
                    <a:pt x="464031" y="2631463"/>
                    <a:pt x="430276" y="2600625"/>
                    <a:pt x="413222" y="2568112"/>
                  </a:cubicBezTo>
                  <a:cubicBezTo>
                    <a:pt x="444365" y="2561281"/>
                    <a:pt x="479210" y="2546474"/>
                    <a:pt x="504507" y="2526893"/>
                  </a:cubicBezTo>
                  <a:cubicBezTo>
                    <a:pt x="517756" y="2506338"/>
                    <a:pt x="524514" y="2486240"/>
                    <a:pt x="522030" y="2461679"/>
                  </a:cubicBezTo>
                  <a:cubicBezTo>
                    <a:pt x="521129" y="2452741"/>
                    <a:pt x="517799" y="2444789"/>
                    <a:pt x="511430" y="2438408"/>
                  </a:cubicBezTo>
                  <a:cubicBezTo>
                    <a:pt x="480038" y="2406991"/>
                    <a:pt x="435945" y="2386254"/>
                    <a:pt x="400765" y="2358898"/>
                  </a:cubicBezTo>
                  <a:cubicBezTo>
                    <a:pt x="364757" y="2330897"/>
                    <a:pt x="333584" y="2296953"/>
                    <a:pt x="298977" y="2267168"/>
                  </a:cubicBezTo>
                  <a:cubicBezTo>
                    <a:pt x="375412" y="2255764"/>
                    <a:pt x="452743" y="2242272"/>
                    <a:pt x="530189" y="2241061"/>
                  </a:cubicBezTo>
                  <a:cubicBezTo>
                    <a:pt x="591251" y="2240105"/>
                    <a:pt x="653646" y="2250169"/>
                    <a:pt x="714251" y="2242936"/>
                  </a:cubicBezTo>
                  <a:cubicBezTo>
                    <a:pt x="750430" y="2238619"/>
                    <a:pt x="783642" y="2226399"/>
                    <a:pt x="805866" y="2195780"/>
                  </a:cubicBezTo>
                  <a:cubicBezTo>
                    <a:pt x="817446" y="2179828"/>
                    <a:pt x="819747" y="2161691"/>
                    <a:pt x="816307" y="2142506"/>
                  </a:cubicBezTo>
                  <a:cubicBezTo>
                    <a:pt x="811631" y="2116422"/>
                    <a:pt x="796806" y="2096903"/>
                    <a:pt x="774564" y="2082874"/>
                  </a:cubicBezTo>
                  <a:cubicBezTo>
                    <a:pt x="763185" y="2075690"/>
                    <a:pt x="750484" y="2070216"/>
                    <a:pt x="737114" y="2068195"/>
                  </a:cubicBezTo>
                  <a:cubicBezTo>
                    <a:pt x="714416" y="2064761"/>
                    <a:pt x="688394" y="2067093"/>
                    <a:pt x="665318" y="2067209"/>
                  </a:cubicBezTo>
                  <a:cubicBezTo>
                    <a:pt x="559116" y="2067750"/>
                    <a:pt x="452542" y="2074600"/>
                    <a:pt x="347576" y="2091356"/>
                  </a:cubicBezTo>
                  <a:cubicBezTo>
                    <a:pt x="300377" y="2098887"/>
                    <a:pt x="254086" y="2109865"/>
                    <a:pt x="207746" y="2121390"/>
                  </a:cubicBezTo>
                  <a:lnTo>
                    <a:pt x="100966" y="1916895"/>
                  </a:lnTo>
                  <a:cubicBezTo>
                    <a:pt x="196495" y="1889083"/>
                    <a:pt x="300475" y="1877088"/>
                    <a:pt x="399572" y="1869697"/>
                  </a:cubicBezTo>
                  <a:cubicBezTo>
                    <a:pt x="441796" y="1866549"/>
                    <a:pt x="490534" y="1868826"/>
                    <a:pt x="531547" y="1859504"/>
                  </a:cubicBezTo>
                  <a:cubicBezTo>
                    <a:pt x="546324" y="1856143"/>
                    <a:pt x="557520" y="1848758"/>
                    <a:pt x="568297" y="1838255"/>
                  </a:cubicBezTo>
                  <a:cubicBezTo>
                    <a:pt x="581010" y="1825859"/>
                    <a:pt x="597717" y="1797572"/>
                    <a:pt x="595750" y="1779227"/>
                  </a:cubicBezTo>
                  <a:cubicBezTo>
                    <a:pt x="592980" y="1753455"/>
                    <a:pt x="575810" y="1728577"/>
                    <a:pt x="555018" y="1713903"/>
                  </a:cubicBezTo>
                  <a:cubicBezTo>
                    <a:pt x="542951" y="1705379"/>
                    <a:pt x="527632" y="1698791"/>
                    <a:pt x="512916" y="1696935"/>
                  </a:cubicBezTo>
                  <a:cubicBezTo>
                    <a:pt x="489950" y="1694030"/>
                    <a:pt x="461711" y="1700082"/>
                    <a:pt x="438331" y="1701933"/>
                  </a:cubicBezTo>
                  <a:cubicBezTo>
                    <a:pt x="337615" y="1709915"/>
                    <a:pt x="238433" y="1719858"/>
                    <a:pt x="139037" y="1738324"/>
                  </a:cubicBezTo>
                  <a:close/>
                </a:path>
              </a:pathLst>
            </a:custGeom>
            <a:solidFill>
              <a:srgbClr val="FFDAB9"/>
            </a:solidFill>
            <a:ln w="6089" cap="flat">
              <a:noFill/>
              <a:prstDash val="solid"/>
              <a:miter/>
            </a:ln>
          </p:spPr>
          <p:txBody>
            <a:bodyPr rtlCol="0" anchor="ctr"/>
            <a:lstStyle/>
            <a:p>
              <a:endParaRPr lang="it-IT" dirty="0"/>
            </a:p>
          </p:txBody>
        </p:sp>
        <p:sp>
          <p:nvSpPr>
            <p:cNvPr id="29" name="Figura a mano libera: forma 28">
              <a:extLst>
                <a:ext uri="{FF2B5EF4-FFF2-40B4-BE49-F238E27FC236}">
                  <a16:creationId xmlns:a16="http://schemas.microsoft.com/office/drawing/2014/main" id="{7CAE6AE3-8A04-A34F-441F-39DEE4577CA2}"/>
                </a:ext>
              </a:extLst>
            </p:cNvPr>
            <p:cNvSpPr/>
            <p:nvPr/>
          </p:nvSpPr>
          <p:spPr>
            <a:xfrm>
              <a:off x="6665585" y="3447565"/>
              <a:ext cx="200988" cy="368056"/>
            </a:xfrm>
            <a:custGeom>
              <a:avLst/>
              <a:gdLst>
                <a:gd name="connsiteX0" fmla="*/ 87027 w 200988"/>
                <a:gd name="connsiteY0" fmla="*/ 421 h 368056"/>
                <a:gd name="connsiteX1" fmla="*/ 146932 w 200988"/>
                <a:gd name="connsiteY1" fmla="*/ 12062 h 368056"/>
                <a:gd name="connsiteX2" fmla="*/ 194191 w 200988"/>
                <a:gd name="connsiteY2" fmla="*/ 71650 h 368056"/>
                <a:gd name="connsiteX3" fmla="*/ 198861 w 200988"/>
                <a:gd name="connsiteY3" fmla="*/ 180897 h 368056"/>
                <a:gd name="connsiteX4" fmla="*/ 198739 w 200988"/>
                <a:gd name="connsiteY4" fmla="*/ 284378 h 368056"/>
                <a:gd name="connsiteX5" fmla="*/ 184960 w 200988"/>
                <a:gd name="connsiteY5" fmla="*/ 320909 h 368056"/>
                <a:gd name="connsiteX6" fmla="*/ 115691 w 200988"/>
                <a:gd name="connsiteY6" fmla="*/ 367772 h 368056"/>
                <a:gd name="connsiteX7" fmla="*/ 60517 w 200988"/>
                <a:gd name="connsiteY7" fmla="*/ 358329 h 368056"/>
                <a:gd name="connsiteX8" fmla="*/ 4752 w 200988"/>
                <a:gd name="connsiteY8" fmla="*/ 290515 h 368056"/>
                <a:gd name="connsiteX9" fmla="*/ 1830 w 200988"/>
                <a:gd name="connsiteY9" fmla="*/ 209391 h 368056"/>
                <a:gd name="connsiteX10" fmla="*/ 4241 w 200988"/>
                <a:gd name="connsiteY10" fmla="*/ 77398 h 368056"/>
                <a:gd name="connsiteX11" fmla="*/ 16028 w 200988"/>
                <a:gd name="connsiteY11" fmla="*/ 47193 h 368056"/>
                <a:gd name="connsiteX12" fmla="*/ 87027 w 200988"/>
                <a:gd name="connsiteY12" fmla="*/ 421 h 36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88" h="368056">
                  <a:moveTo>
                    <a:pt x="87027" y="421"/>
                  </a:moveTo>
                  <a:cubicBezTo>
                    <a:pt x="108616" y="-1028"/>
                    <a:pt x="127960" y="725"/>
                    <a:pt x="146932" y="12062"/>
                  </a:cubicBezTo>
                  <a:cubicBezTo>
                    <a:pt x="168790" y="25116"/>
                    <a:pt x="187840" y="46614"/>
                    <a:pt x="194191" y="71650"/>
                  </a:cubicBezTo>
                  <a:cubicBezTo>
                    <a:pt x="202520" y="104480"/>
                    <a:pt x="198349" y="146953"/>
                    <a:pt x="198861" y="180897"/>
                  </a:cubicBezTo>
                  <a:cubicBezTo>
                    <a:pt x="199360" y="213988"/>
                    <a:pt x="203415" y="251652"/>
                    <a:pt x="198739" y="284378"/>
                  </a:cubicBezTo>
                  <a:cubicBezTo>
                    <a:pt x="196839" y="297681"/>
                    <a:pt x="192115" y="309584"/>
                    <a:pt x="184960" y="320909"/>
                  </a:cubicBezTo>
                  <a:cubicBezTo>
                    <a:pt x="168205" y="347436"/>
                    <a:pt x="145361" y="360764"/>
                    <a:pt x="115691" y="367772"/>
                  </a:cubicBezTo>
                  <a:cubicBezTo>
                    <a:pt x="96050" y="368667"/>
                    <a:pt x="78174" y="367760"/>
                    <a:pt x="60517" y="358329"/>
                  </a:cubicBezTo>
                  <a:cubicBezTo>
                    <a:pt x="35396" y="344922"/>
                    <a:pt x="11754" y="318388"/>
                    <a:pt x="4752" y="290515"/>
                  </a:cubicBezTo>
                  <a:cubicBezTo>
                    <a:pt x="-1330" y="266289"/>
                    <a:pt x="2018" y="234397"/>
                    <a:pt x="1830" y="209391"/>
                  </a:cubicBezTo>
                  <a:cubicBezTo>
                    <a:pt x="1513" y="167703"/>
                    <a:pt x="-3413" y="118325"/>
                    <a:pt x="4241" y="77398"/>
                  </a:cubicBezTo>
                  <a:cubicBezTo>
                    <a:pt x="6183" y="67017"/>
                    <a:pt x="10506" y="56185"/>
                    <a:pt x="16028" y="47193"/>
                  </a:cubicBezTo>
                  <a:cubicBezTo>
                    <a:pt x="32966" y="19600"/>
                    <a:pt x="56620" y="7776"/>
                    <a:pt x="87027" y="421"/>
                  </a:cubicBezTo>
                  <a:close/>
                </a:path>
              </a:pathLst>
            </a:custGeom>
            <a:solidFill>
              <a:srgbClr val="494E62"/>
            </a:solidFill>
            <a:ln w="6089" cap="flat">
              <a:noFill/>
              <a:prstDash val="solid"/>
              <a:miter/>
            </a:ln>
          </p:spPr>
          <p:txBody>
            <a:bodyPr rtlCol="0" anchor="ctr"/>
            <a:lstStyle/>
            <a:p>
              <a:endParaRPr lang="it-IT"/>
            </a:p>
          </p:txBody>
        </p:sp>
        <p:sp>
          <p:nvSpPr>
            <p:cNvPr id="30" name="Figura a mano libera: forma 29">
              <a:extLst>
                <a:ext uri="{FF2B5EF4-FFF2-40B4-BE49-F238E27FC236}">
                  <a16:creationId xmlns:a16="http://schemas.microsoft.com/office/drawing/2014/main" id="{56C48E38-8BE0-0034-1CDD-98FB23AD6961}"/>
                </a:ext>
              </a:extLst>
            </p:cNvPr>
            <p:cNvSpPr/>
            <p:nvPr/>
          </p:nvSpPr>
          <p:spPr>
            <a:xfrm>
              <a:off x="5691987" y="3447101"/>
              <a:ext cx="199671" cy="368425"/>
            </a:xfrm>
            <a:custGeom>
              <a:avLst/>
              <a:gdLst>
                <a:gd name="connsiteX0" fmla="*/ 79086 w 199671"/>
                <a:gd name="connsiteY0" fmla="*/ 755 h 368425"/>
                <a:gd name="connsiteX1" fmla="*/ 141980 w 199671"/>
                <a:gd name="connsiteY1" fmla="*/ 8627 h 368425"/>
                <a:gd name="connsiteX2" fmla="*/ 193520 w 199671"/>
                <a:gd name="connsiteY2" fmla="*/ 70036 h 368425"/>
                <a:gd name="connsiteX3" fmla="*/ 196765 w 199671"/>
                <a:gd name="connsiteY3" fmla="*/ 116309 h 368425"/>
                <a:gd name="connsiteX4" fmla="*/ 197136 w 199671"/>
                <a:gd name="connsiteY4" fmla="*/ 193518 h 368425"/>
                <a:gd name="connsiteX5" fmla="*/ 198263 w 199671"/>
                <a:gd name="connsiteY5" fmla="*/ 285400 h 368425"/>
                <a:gd name="connsiteX6" fmla="*/ 187735 w 199671"/>
                <a:gd name="connsiteY6" fmla="*/ 319855 h 368425"/>
                <a:gd name="connsiteX7" fmla="*/ 121827 w 199671"/>
                <a:gd name="connsiteY7" fmla="*/ 367863 h 368425"/>
                <a:gd name="connsiteX8" fmla="*/ 62190 w 199671"/>
                <a:gd name="connsiteY8" fmla="*/ 361428 h 368425"/>
                <a:gd name="connsiteX9" fmla="*/ 10230 w 199671"/>
                <a:gd name="connsiteY9" fmla="*/ 310503 h 368425"/>
                <a:gd name="connsiteX10" fmla="*/ 1585 w 199671"/>
                <a:gd name="connsiteY10" fmla="*/ 191813 h 368425"/>
                <a:gd name="connsiteX11" fmla="*/ 11576 w 199671"/>
                <a:gd name="connsiteY11" fmla="*/ 56526 h 368425"/>
                <a:gd name="connsiteX12" fmla="*/ 79086 w 199671"/>
                <a:gd name="connsiteY12" fmla="*/ 755 h 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671" h="368425">
                  <a:moveTo>
                    <a:pt x="79086" y="755"/>
                  </a:moveTo>
                  <a:cubicBezTo>
                    <a:pt x="101078" y="-402"/>
                    <a:pt x="121736" y="-1705"/>
                    <a:pt x="141980" y="8627"/>
                  </a:cubicBezTo>
                  <a:cubicBezTo>
                    <a:pt x="166614" y="21200"/>
                    <a:pt x="185769" y="43472"/>
                    <a:pt x="193520" y="70036"/>
                  </a:cubicBezTo>
                  <a:cubicBezTo>
                    <a:pt x="197837" y="84819"/>
                    <a:pt x="196649" y="101045"/>
                    <a:pt x="196765" y="116309"/>
                  </a:cubicBezTo>
                  <a:cubicBezTo>
                    <a:pt x="196972" y="142039"/>
                    <a:pt x="196728" y="167788"/>
                    <a:pt x="197136" y="193518"/>
                  </a:cubicBezTo>
                  <a:cubicBezTo>
                    <a:pt x="197617" y="223492"/>
                    <a:pt x="201794" y="255670"/>
                    <a:pt x="198263" y="285400"/>
                  </a:cubicBezTo>
                  <a:cubicBezTo>
                    <a:pt x="196868" y="297127"/>
                    <a:pt x="193246" y="309389"/>
                    <a:pt x="187735" y="319855"/>
                  </a:cubicBezTo>
                  <a:cubicBezTo>
                    <a:pt x="173391" y="347107"/>
                    <a:pt x="149835" y="358876"/>
                    <a:pt x="121827" y="367863"/>
                  </a:cubicBezTo>
                  <a:cubicBezTo>
                    <a:pt x="101248" y="368819"/>
                    <a:pt x="81716" y="369452"/>
                    <a:pt x="62190" y="361428"/>
                  </a:cubicBezTo>
                  <a:cubicBezTo>
                    <a:pt x="38774" y="351808"/>
                    <a:pt x="20051" y="333938"/>
                    <a:pt x="10230" y="310503"/>
                  </a:cubicBezTo>
                  <a:cubicBezTo>
                    <a:pt x="-3870" y="276839"/>
                    <a:pt x="1640" y="227784"/>
                    <a:pt x="1585" y="191813"/>
                  </a:cubicBezTo>
                  <a:cubicBezTo>
                    <a:pt x="1524" y="151836"/>
                    <a:pt x="-5813" y="93191"/>
                    <a:pt x="11576" y="56526"/>
                  </a:cubicBezTo>
                  <a:cubicBezTo>
                    <a:pt x="25537" y="27094"/>
                    <a:pt x="49307" y="10886"/>
                    <a:pt x="79086" y="755"/>
                  </a:cubicBezTo>
                  <a:close/>
                </a:path>
              </a:pathLst>
            </a:custGeom>
            <a:solidFill>
              <a:srgbClr val="494E62"/>
            </a:solidFill>
            <a:ln w="6089" cap="flat">
              <a:noFill/>
              <a:prstDash val="solid"/>
              <a:miter/>
            </a:ln>
          </p:spPr>
          <p:txBody>
            <a:bodyPr rtlCol="0" anchor="ctr"/>
            <a:lstStyle/>
            <a:p>
              <a:endParaRPr lang="it-IT"/>
            </a:p>
          </p:txBody>
        </p:sp>
        <p:sp>
          <p:nvSpPr>
            <p:cNvPr id="31" name="Figura a mano libera: forma 30">
              <a:extLst>
                <a:ext uri="{FF2B5EF4-FFF2-40B4-BE49-F238E27FC236}">
                  <a16:creationId xmlns:a16="http://schemas.microsoft.com/office/drawing/2014/main" id="{189E11DD-1EB5-4120-5559-834B96D296BE}"/>
                </a:ext>
              </a:extLst>
            </p:cNvPr>
            <p:cNvSpPr/>
            <p:nvPr/>
          </p:nvSpPr>
          <p:spPr>
            <a:xfrm>
              <a:off x="5283560" y="4566039"/>
              <a:ext cx="1980800" cy="453058"/>
            </a:xfrm>
            <a:custGeom>
              <a:avLst/>
              <a:gdLst>
                <a:gd name="connsiteX0" fmla="*/ 1770594 w 1980800"/>
                <a:gd name="connsiteY0" fmla="*/ 64520 h 453058"/>
                <a:gd name="connsiteX1" fmla="*/ 1856394 w 1980800"/>
                <a:gd name="connsiteY1" fmla="*/ 22656 h 453058"/>
                <a:gd name="connsiteX2" fmla="*/ 1907976 w 1980800"/>
                <a:gd name="connsiteY2" fmla="*/ -36 h 453058"/>
                <a:gd name="connsiteX3" fmla="*/ 1913431 w 1980800"/>
                <a:gd name="connsiteY3" fmla="*/ 4920 h 453058"/>
                <a:gd name="connsiteX4" fmla="*/ 1897181 w 1980800"/>
                <a:gd name="connsiteY4" fmla="*/ 31076 h 453058"/>
                <a:gd name="connsiteX5" fmla="*/ 1956684 w 1980800"/>
                <a:gd name="connsiteY5" fmla="*/ 98653 h 453058"/>
                <a:gd name="connsiteX6" fmla="*/ 1964295 w 1980800"/>
                <a:gd name="connsiteY6" fmla="*/ 101186 h 453058"/>
                <a:gd name="connsiteX7" fmla="*/ 1980789 w 1980800"/>
                <a:gd name="connsiteY7" fmla="*/ 122465 h 453058"/>
                <a:gd name="connsiteX8" fmla="*/ 1918631 w 1980800"/>
                <a:gd name="connsiteY8" fmla="*/ 224040 h 453058"/>
                <a:gd name="connsiteX9" fmla="*/ 1878635 w 1980800"/>
                <a:gd name="connsiteY9" fmla="*/ 281455 h 453058"/>
                <a:gd name="connsiteX10" fmla="*/ 1843571 w 1980800"/>
                <a:gd name="connsiteY10" fmla="*/ 299020 h 453058"/>
                <a:gd name="connsiteX11" fmla="*/ 1823735 w 1980800"/>
                <a:gd name="connsiteY11" fmla="*/ 270970 h 453058"/>
                <a:gd name="connsiteX12" fmla="*/ 1673787 w 1980800"/>
                <a:gd name="connsiteY12" fmla="*/ 350073 h 453058"/>
                <a:gd name="connsiteX13" fmla="*/ 1539175 w 1980800"/>
                <a:gd name="connsiteY13" fmla="*/ 403932 h 453058"/>
                <a:gd name="connsiteX14" fmla="*/ 1298642 w 1980800"/>
                <a:gd name="connsiteY14" fmla="*/ 451240 h 453058"/>
                <a:gd name="connsiteX15" fmla="*/ 1181906 w 1980800"/>
                <a:gd name="connsiteY15" fmla="*/ 452214 h 453058"/>
                <a:gd name="connsiteX16" fmla="*/ 972412 w 1980800"/>
                <a:gd name="connsiteY16" fmla="*/ 451648 h 453058"/>
                <a:gd name="connsiteX17" fmla="*/ 763636 w 1980800"/>
                <a:gd name="connsiteY17" fmla="*/ 452147 h 453058"/>
                <a:gd name="connsiteX18" fmla="*/ 643028 w 1980800"/>
                <a:gd name="connsiteY18" fmla="*/ 450028 h 453058"/>
                <a:gd name="connsiteX19" fmla="*/ 331277 w 1980800"/>
                <a:gd name="connsiteY19" fmla="*/ 365678 h 453058"/>
                <a:gd name="connsiteX20" fmla="*/ 279178 w 1980800"/>
                <a:gd name="connsiteY20" fmla="*/ 337926 h 453058"/>
                <a:gd name="connsiteX21" fmla="*/ 162856 w 1980800"/>
                <a:gd name="connsiteY21" fmla="*/ 283702 h 453058"/>
                <a:gd name="connsiteX22" fmla="*/ 133278 w 1980800"/>
                <a:gd name="connsiteY22" fmla="*/ 303404 h 453058"/>
                <a:gd name="connsiteX23" fmla="*/ 76545 w 1980800"/>
                <a:gd name="connsiteY23" fmla="*/ 250641 h 453058"/>
                <a:gd name="connsiteX24" fmla="*/ -12 w 1980800"/>
                <a:gd name="connsiteY24" fmla="*/ 161243 h 453058"/>
                <a:gd name="connsiteX25" fmla="*/ 91273 w 1980800"/>
                <a:gd name="connsiteY25" fmla="*/ 120024 h 453058"/>
                <a:gd name="connsiteX26" fmla="*/ 101088 w 1980800"/>
                <a:gd name="connsiteY26" fmla="*/ 133321 h 453058"/>
                <a:gd name="connsiteX27" fmla="*/ 105770 w 1980800"/>
                <a:gd name="connsiteY27" fmla="*/ 136974 h 453058"/>
                <a:gd name="connsiteX28" fmla="*/ 116529 w 1980800"/>
                <a:gd name="connsiteY28" fmla="*/ 143927 h 453058"/>
                <a:gd name="connsiteX29" fmla="*/ 120992 w 1980800"/>
                <a:gd name="connsiteY29" fmla="*/ 146107 h 453058"/>
                <a:gd name="connsiteX30" fmla="*/ 172744 w 1980800"/>
                <a:gd name="connsiteY30" fmla="*/ 173383 h 453058"/>
                <a:gd name="connsiteX31" fmla="*/ 188818 w 1980800"/>
                <a:gd name="connsiteY31" fmla="*/ 180927 h 453058"/>
                <a:gd name="connsiteX32" fmla="*/ 282325 w 1980800"/>
                <a:gd name="connsiteY32" fmla="*/ 215699 h 453058"/>
                <a:gd name="connsiteX33" fmla="*/ 305918 w 1980800"/>
                <a:gd name="connsiteY33" fmla="*/ 229983 h 453058"/>
                <a:gd name="connsiteX34" fmla="*/ 422289 w 1980800"/>
                <a:gd name="connsiteY34" fmla="*/ 278946 h 453058"/>
                <a:gd name="connsiteX35" fmla="*/ 668022 w 1980800"/>
                <a:gd name="connsiteY35" fmla="*/ 355090 h 453058"/>
                <a:gd name="connsiteX36" fmla="*/ 844084 w 1980800"/>
                <a:gd name="connsiteY36" fmla="*/ 350712 h 453058"/>
                <a:gd name="connsiteX37" fmla="*/ 919764 w 1980800"/>
                <a:gd name="connsiteY37" fmla="*/ 334486 h 453058"/>
                <a:gd name="connsiteX38" fmla="*/ 988528 w 1980800"/>
                <a:gd name="connsiteY38" fmla="*/ 299690 h 453058"/>
                <a:gd name="connsiteX39" fmla="*/ 1057810 w 1980800"/>
                <a:gd name="connsiteY39" fmla="*/ 325189 h 453058"/>
                <a:gd name="connsiteX40" fmla="*/ 1149485 w 1980800"/>
                <a:gd name="connsiteY40" fmla="*/ 349586 h 453058"/>
                <a:gd name="connsiteX41" fmla="*/ 1269003 w 1980800"/>
                <a:gd name="connsiteY41" fmla="*/ 351309 h 453058"/>
                <a:gd name="connsiteX42" fmla="*/ 1535510 w 1980800"/>
                <a:gd name="connsiteY42" fmla="*/ 289327 h 453058"/>
                <a:gd name="connsiteX43" fmla="*/ 1693172 w 1980800"/>
                <a:gd name="connsiteY43" fmla="*/ 211041 h 453058"/>
                <a:gd name="connsiteX44" fmla="*/ 1707054 w 1980800"/>
                <a:gd name="connsiteY44" fmla="*/ 204009 h 453058"/>
                <a:gd name="connsiteX45" fmla="*/ 1787545 w 1980800"/>
                <a:gd name="connsiteY45" fmla="*/ 171465 h 453058"/>
                <a:gd name="connsiteX46" fmla="*/ 1847109 w 1980800"/>
                <a:gd name="connsiteY46" fmla="*/ 141589 h 453058"/>
                <a:gd name="connsiteX47" fmla="*/ 1868419 w 1980800"/>
                <a:gd name="connsiteY47" fmla="*/ 129412 h 453058"/>
                <a:gd name="connsiteX48" fmla="*/ 1883914 w 1980800"/>
                <a:gd name="connsiteY48" fmla="*/ 119317 h 453058"/>
                <a:gd name="connsiteX49" fmla="*/ 1889728 w 1980800"/>
                <a:gd name="connsiteY49" fmla="*/ 114191 h 453058"/>
                <a:gd name="connsiteX50" fmla="*/ 1922783 w 1980800"/>
                <a:gd name="connsiteY50" fmla="*/ 80680 h 453058"/>
                <a:gd name="connsiteX51" fmla="*/ 1913370 w 1980800"/>
                <a:gd name="connsiteY51" fmla="*/ 67443 h 453058"/>
                <a:gd name="connsiteX52" fmla="*/ 1893229 w 1980800"/>
                <a:gd name="connsiteY52" fmla="*/ 38048 h 453058"/>
                <a:gd name="connsiteX53" fmla="*/ 1894307 w 1980800"/>
                <a:gd name="connsiteY53" fmla="*/ 19800 h 453058"/>
                <a:gd name="connsiteX54" fmla="*/ 1901126 w 1980800"/>
                <a:gd name="connsiteY54" fmla="*/ 9127 h 453058"/>
                <a:gd name="connsiteX55" fmla="*/ 1770594 w 1980800"/>
                <a:gd name="connsiteY55" fmla="*/ 64520 h 45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980800" h="453058">
                  <a:moveTo>
                    <a:pt x="1770594" y="64520"/>
                  </a:moveTo>
                  <a:cubicBezTo>
                    <a:pt x="1794979" y="46121"/>
                    <a:pt x="1828508" y="35125"/>
                    <a:pt x="1856394" y="22656"/>
                  </a:cubicBezTo>
                  <a:cubicBezTo>
                    <a:pt x="1873198" y="15142"/>
                    <a:pt x="1890277" y="4750"/>
                    <a:pt x="1907976" y="-36"/>
                  </a:cubicBezTo>
                  <a:lnTo>
                    <a:pt x="1913431" y="4920"/>
                  </a:lnTo>
                  <a:cubicBezTo>
                    <a:pt x="1907130" y="12805"/>
                    <a:pt x="1899001" y="20890"/>
                    <a:pt x="1897181" y="31076"/>
                  </a:cubicBezTo>
                  <a:cubicBezTo>
                    <a:pt x="1906234" y="55010"/>
                    <a:pt x="1933219" y="87426"/>
                    <a:pt x="1956684" y="98653"/>
                  </a:cubicBezTo>
                  <a:cubicBezTo>
                    <a:pt x="1960252" y="100358"/>
                    <a:pt x="1960946" y="100382"/>
                    <a:pt x="1964295" y="101186"/>
                  </a:cubicBezTo>
                  <a:cubicBezTo>
                    <a:pt x="1970560" y="108029"/>
                    <a:pt x="1976295" y="114239"/>
                    <a:pt x="1980789" y="122465"/>
                  </a:cubicBezTo>
                  <a:cubicBezTo>
                    <a:pt x="1959984" y="156287"/>
                    <a:pt x="1939746" y="190322"/>
                    <a:pt x="1918631" y="224040"/>
                  </a:cubicBezTo>
                  <a:cubicBezTo>
                    <a:pt x="1906697" y="243091"/>
                    <a:pt x="1895695" y="266495"/>
                    <a:pt x="1878635" y="281455"/>
                  </a:cubicBezTo>
                  <a:cubicBezTo>
                    <a:pt x="1867238" y="291452"/>
                    <a:pt x="1858050" y="295057"/>
                    <a:pt x="1843571" y="299020"/>
                  </a:cubicBezTo>
                  <a:lnTo>
                    <a:pt x="1823735" y="270970"/>
                  </a:lnTo>
                  <a:cubicBezTo>
                    <a:pt x="1768256" y="289954"/>
                    <a:pt x="1724370" y="321822"/>
                    <a:pt x="1673787" y="350073"/>
                  </a:cubicBezTo>
                  <a:cubicBezTo>
                    <a:pt x="1631526" y="373666"/>
                    <a:pt x="1585649" y="390714"/>
                    <a:pt x="1539175" y="403932"/>
                  </a:cubicBezTo>
                  <a:cubicBezTo>
                    <a:pt x="1462520" y="425741"/>
                    <a:pt x="1378097" y="444524"/>
                    <a:pt x="1298642" y="451240"/>
                  </a:cubicBezTo>
                  <a:cubicBezTo>
                    <a:pt x="1260412" y="454473"/>
                    <a:pt x="1220337" y="452348"/>
                    <a:pt x="1181906" y="452214"/>
                  </a:cubicBezTo>
                  <a:cubicBezTo>
                    <a:pt x="1112077" y="451976"/>
                    <a:pt x="1042241" y="451550"/>
                    <a:pt x="972412" y="451648"/>
                  </a:cubicBezTo>
                  <a:cubicBezTo>
                    <a:pt x="902820" y="451745"/>
                    <a:pt x="833228" y="452001"/>
                    <a:pt x="763636" y="452147"/>
                  </a:cubicBezTo>
                  <a:cubicBezTo>
                    <a:pt x="723872" y="452226"/>
                    <a:pt x="682500" y="454589"/>
                    <a:pt x="643028" y="450028"/>
                  </a:cubicBezTo>
                  <a:cubicBezTo>
                    <a:pt x="536893" y="437760"/>
                    <a:pt x="427774" y="412900"/>
                    <a:pt x="331277" y="365678"/>
                  </a:cubicBezTo>
                  <a:cubicBezTo>
                    <a:pt x="313621" y="357038"/>
                    <a:pt x="296086" y="347960"/>
                    <a:pt x="279178" y="337926"/>
                  </a:cubicBezTo>
                  <a:cubicBezTo>
                    <a:pt x="255859" y="324087"/>
                    <a:pt x="190803" y="275592"/>
                    <a:pt x="162856" y="283702"/>
                  </a:cubicBezTo>
                  <a:cubicBezTo>
                    <a:pt x="151897" y="286886"/>
                    <a:pt x="141394" y="295598"/>
                    <a:pt x="133278" y="303404"/>
                  </a:cubicBezTo>
                  <a:cubicBezTo>
                    <a:pt x="112516" y="289200"/>
                    <a:pt x="94178" y="268480"/>
                    <a:pt x="76545" y="250641"/>
                  </a:cubicBezTo>
                  <a:cubicBezTo>
                    <a:pt x="50797" y="224594"/>
                    <a:pt x="17042" y="193756"/>
                    <a:pt x="-12" y="161243"/>
                  </a:cubicBezTo>
                  <a:cubicBezTo>
                    <a:pt x="31131" y="154412"/>
                    <a:pt x="65975" y="139604"/>
                    <a:pt x="91273" y="120024"/>
                  </a:cubicBezTo>
                  <a:cubicBezTo>
                    <a:pt x="94068" y="125765"/>
                    <a:pt x="95998" y="129077"/>
                    <a:pt x="101088" y="133321"/>
                  </a:cubicBezTo>
                  <a:lnTo>
                    <a:pt x="105770" y="136974"/>
                  </a:lnTo>
                  <a:cubicBezTo>
                    <a:pt x="109503" y="139933"/>
                    <a:pt x="112200" y="141766"/>
                    <a:pt x="116529" y="143927"/>
                  </a:cubicBezTo>
                  <a:lnTo>
                    <a:pt x="120992" y="146107"/>
                  </a:lnTo>
                  <a:cubicBezTo>
                    <a:pt x="138015" y="155958"/>
                    <a:pt x="155361" y="164232"/>
                    <a:pt x="172744" y="173383"/>
                  </a:cubicBezTo>
                  <a:cubicBezTo>
                    <a:pt x="178291" y="176300"/>
                    <a:pt x="182814" y="178955"/>
                    <a:pt x="188818" y="180927"/>
                  </a:cubicBezTo>
                  <a:cubicBezTo>
                    <a:pt x="217641" y="190407"/>
                    <a:pt x="255487" y="201805"/>
                    <a:pt x="282325" y="215699"/>
                  </a:cubicBezTo>
                  <a:cubicBezTo>
                    <a:pt x="290545" y="219955"/>
                    <a:pt x="297370" y="225995"/>
                    <a:pt x="305918" y="229983"/>
                  </a:cubicBezTo>
                  <a:cubicBezTo>
                    <a:pt x="343789" y="247651"/>
                    <a:pt x="383669" y="262818"/>
                    <a:pt x="422289" y="278946"/>
                  </a:cubicBezTo>
                  <a:cubicBezTo>
                    <a:pt x="499735" y="311295"/>
                    <a:pt x="583982" y="345196"/>
                    <a:pt x="668022" y="355090"/>
                  </a:cubicBezTo>
                  <a:cubicBezTo>
                    <a:pt x="727166" y="362055"/>
                    <a:pt x="785269" y="359498"/>
                    <a:pt x="844084" y="350712"/>
                  </a:cubicBezTo>
                  <a:cubicBezTo>
                    <a:pt x="869735" y="346876"/>
                    <a:pt x="895362" y="343893"/>
                    <a:pt x="919764" y="334486"/>
                  </a:cubicBezTo>
                  <a:cubicBezTo>
                    <a:pt x="940307" y="326565"/>
                    <a:pt x="969173" y="301663"/>
                    <a:pt x="988528" y="299690"/>
                  </a:cubicBezTo>
                  <a:cubicBezTo>
                    <a:pt x="1002794" y="298229"/>
                    <a:pt x="1042765" y="319843"/>
                    <a:pt x="1057810" y="325189"/>
                  </a:cubicBezTo>
                  <a:cubicBezTo>
                    <a:pt x="1087577" y="335771"/>
                    <a:pt x="1118415" y="343917"/>
                    <a:pt x="1149485" y="349586"/>
                  </a:cubicBezTo>
                  <a:cubicBezTo>
                    <a:pt x="1188944" y="356789"/>
                    <a:pt x="1229281" y="354590"/>
                    <a:pt x="1269003" y="351309"/>
                  </a:cubicBezTo>
                  <a:cubicBezTo>
                    <a:pt x="1359850" y="343814"/>
                    <a:pt x="1450971" y="323758"/>
                    <a:pt x="1535510" y="289327"/>
                  </a:cubicBezTo>
                  <a:cubicBezTo>
                    <a:pt x="1589594" y="267299"/>
                    <a:pt x="1641255" y="237039"/>
                    <a:pt x="1693172" y="211041"/>
                  </a:cubicBezTo>
                  <a:lnTo>
                    <a:pt x="1707054" y="204009"/>
                  </a:lnTo>
                  <a:cubicBezTo>
                    <a:pt x="1732718" y="190918"/>
                    <a:pt x="1761918" y="184300"/>
                    <a:pt x="1787545" y="171465"/>
                  </a:cubicBezTo>
                  <a:lnTo>
                    <a:pt x="1847109" y="141589"/>
                  </a:lnTo>
                  <a:lnTo>
                    <a:pt x="1868419" y="129412"/>
                  </a:lnTo>
                  <a:cubicBezTo>
                    <a:pt x="1874635" y="126179"/>
                    <a:pt x="1878696" y="124072"/>
                    <a:pt x="1883914" y="119317"/>
                  </a:cubicBezTo>
                  <a:lnTo>
                    <a:pt x="1889728" y="114191"/>
                  </a:lnTo>
                  <a:cubicBezTo>
                    <a:pt x="1902965" y="107298"/>
                    <a:pt x="1914643" y="93380"/>
                    <a:pt x="1922783" y="80680"/>
                  </a:cubicBezTo>
                  <a:cubicBezTo>
                    <a:pt x="1919818" y="76076"/>
                    <a:pt x="1917011" y="71553"/>
                    <a:pt x="1913370" y="67443"/>
                  </a:cubicBezTo>
                  <a:cubicBezTo>
                    <a:pt x="1905875" y="58992"/>
                    <a:pt x="1897790" y="48471"/>
                    <a:pt x="1893229" y="38048"/>
                  </a:cubicBezTo>
                  <a:cubicBezTo>
                    <a:pt x="1890441" y="31673"/>
                    <a:pt x="1891378" y="26090"/>
                    <a:pt x="1894307" y="19800"/>
                  </a:cubicBezTo>
                  <a:lnTo>
                    <a:pt x="1901126" y="9127"/>
                  </a:lnTo>
                  <a:cubicBezTo>
                    <a:pt x="1856351" y="17797"/>
                    <a:pt x="1815223" y="55570"/>
                    <a:pt x="1770594" y="64520"/>
                  </a:cubicBezTo>
                  <a:close/>
                </a:path>
              </a:pathLst>
            </a:custGeom>
            <a:gradFill>
              <a:gsLst>
                <a:gs pos="0">
                  <a:srgbClr val="F8AF9B"/>
                </a:gs>
                <a:gs pos="50000">
                  <a:srgbClr val="FABEA4"/>
                </a:gs>
                <a:gs pos="100000">
                  <a:srgbClr val="FDCEAE"/>
                </a:gs>
              </a:gsLst>
              <a:lin ang="15818855" scaled="1"/>
            </a:gradFill>
            <a:ln w="6089" cap="flat">
              <a:noFill/>
              <a:prstDash val="solid"/>
              <a:miter/>
            </a:ln>
          </p:spPr>
          <p:txBody>
            <a:bodyPr rtlCol="0" anchor="ctr"/>
            <a:lstStyle/>
            <a:p>
              <a:endParaRPr lang="it-IT"/>
            </a:p>
          </p:txBody>
        </p:sp>
        <p:sp>
          <p:nvSpPr>
            <p:cNvPr id="32" name="Figura a mano libera: forma 31">
              <a:extLst>
                <a:ext uri="{FF2B5EF4-FFF2-40B4-BE49-F238E27FC236}">
                  <a16:creationId xmlns:a16="http://schemas.microsoft.com/office/drawing/2014/main" id="{500102CD-3FC1-084F-DF3E-8BE7601A569C}"/>
                </a:ext>
              </a:extLst>
            </p:cNvPr>
            <p:cNvSpPr/>
            <p:nvPr/>
          </p:nvSpPr>
          <p:spPr>
            <a:xfrm>
              <a:off x="7120892" y="2522584"/>
              <a:ext cx="457482" cy="1372385"/>
            </a:xfrm>
            <a:custGeom>
              <a:avLst/>
              <a:gdLst>
                <a:gd name="connsiteX0" fmla="*/ 1523 w 457482"/>
                <a:gd name="connsiteY0" fmla="*/ -7 h 1372385"/>
                <a:gd name="connsiteX1" fmla="*/ 149224 w 457482"/>
                <a:gd name="connsiteY1" fmla="*/ 128796 h 1372385"/>
                <a:gd name="connsiteX2" fmla="*/ 238427 w 457482"/>
                <a:gd name="connsiteY2" fmla="*/ 247376 h 1372385"/>
                <a:gd name="connsiteX3" fmla="*/ 440031 w 457482"/>
                <a:gd name="connsiteY3" fmla="*/ 768427 h 1372385"/>
                <a:gd name="connsiteX4" fmla="*/ 449456 w 457482"/>
                <a:gd name="connsiteY4" fmla="*/ 1150336 h 1372385"/>
                <a:gd name="connsiteX5" fmla="*/ 419793 w 457482"/>
                <a:gd name="connsiteY5" fmla="*/ 1328888 h 1372385"/>
                <a:gd name="connsiteX6" fmla="*/ 402142 w 457482"/>
                <a:gd name="connsiteY6" fmla="*/ 1372379 h 1372385"/>
                <a:gd name="connsiteX7" fmla="*/ 293127 w 457482"/>
                <a:gd name="connsiteY7" fmla="*/ 1358826 h 1372385"/>
                <a:gd name="connsiteX8" fmla="*/ 30553 w 457482"/>
                <a:gd name="connsiteY8" fmla="*/ 1340950 h 1372385"/>
                <a:gd name="connsiteX9" fmla="*/ 55437 w 457482"/>
                <a:gd name="connsiteY9" fmla="*/ 1253037 h 1372385"/>
                <a:gd name="connsiteX10" fmla="*/ 118806 w 457482"/>
                <a:gd name="connsiteY10" fmla="*/ 814821 h 1372385"/>
                <a:gd name="connsiteX11" fmla="*/ 123945 w 457482"/>
                <a:gd name="connsiteY11" fmla="*/ 458575 h 1372385"/>
                <a:gd name="connsiteX12" fmla="*/ 45019 w 457482"/>
                <a:gd name="connsiteY12" fmla="*/ 102847 h 1372385"/>
                <a:gd name="connsiteX13" fmla="*/ 5206 w 457482"/>
                <a:gd name="connsiteY13" fmla="*/ 22101 h 1372385"/>
                <a:gd name="connsiteX14" fmla="*/ 1523 w 457482"/>
                <a:gd name="connsiteY14" fmla="*/ -7 h 137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482" h="1372385">
                  <a:moveTo>
                    <a:pt x="1523" y="-7"/>
                  </a:moveTo>
                  <a:cubicBezTo>
                    <a:pt x="54530" y="38710"/>
                    <a:pt x="104949" y="80210"/>
                    <a:pt x="149224" y="128796"/>
                  </a:cubicBezTo>
                  <a:cubicBezTo>
                    <a:pt x="182876" y="165729"/>
                    <a:pt x="210676" y="206011"/>
                    <a:pt x="238427" y="247376"/>
                  </a:cubicBezTo>
                  <a:cubicBezTo>
                    <a:pt x="343692" y="404278"/>
                    <a:pt x="410964" y="581789"/>
                    <a:pt x="440031" y="768427"/>
                  </a:cubicBezTo>
                  <a:cubicBezTo>
                    <a:pt x="459977" y="896524"/>
                    <a:pt x="462333" y="1021521"/>
                    <a:pt x="449456" y="1150336"/>
                  </a:cubicBezTo>
                  <a:cubicBezTo>
                    <a:pt x="443459" y="1210381"/>
                    <a:pt x="437985" y="1271011"/>
                    <a:pt x="419793" y="1328888"/>
                  </a:cubicBezTo>
                  <a:cubicBezTo>
                    <a:pt x="415111" y="1343793"/>
                    <a:pt x="407871" y="1357852"/>
                    <a:pt x="402142" y="1372379"/>
                  </a:cubicBezTo>
                  <a:cubicBezTo>
                    <a:pt x="366682" y="1364500"/>
                    <a:pt x="329159" y="1362637"/>
                    <a:pt x="293127" y="1358826"/>
                  </a:cubicBezTo>
                  <a:cubicBezTo>
                    <a:pt x="205848" y="1349602"/>
                    <a:pt x="118319" y="1342301"/>
                    <a:pt x="30553" y="1340950"/>
                  </a:cubicBezTo>
                  <a:cubicBezTo>
                    <a:pt x="31868" y="1313758"/>
                    <a:pt x="48155" y="1279876"/>
                    <a:pt x="55437" y="1253037"/>
                  </a:cubicBezTo>
                  <a:cubicBezTo>
                    <a:pt x="93904" y="1111205"/>
                    <a:pt x="109832" y="961117"/>
                    <a:pt x="118806" y="814821"/>
                  </a:cubicBezTo>
                  <a:cubicBezTo>
                    <a:pt x="126064" y="696637"/>
                    <a:pt x="132706" y="576936"/>
                    <a:pt x="123945" y="458575"/>
                  </a:cubicBezTo>
                  <a:cubicBezTo>
                    <a:pt x="115293" y="341815"/>
                    <a:pt x="89112" y="211436"/>
                    <a:pt x="45019" y="102847"/>
                  </a:cubicBezTo>
                  <a:cubicBezTo>
                    <a:pt x="33512" y="74511"/>
                    <a:pt x="19246" y="49036"/>
                    <a:pt x="5206" y="22101"/>
                  </a:cubicBezTo>
                  <a:cubicBezTo>
                    <a:pt x="518" y="13102"/>
                    <a:pt x="-1777" y="9449"/>
                    <a:pt x="1523" y="-7"/>
                  </a:cubicBezTo>
                  <a:close/>
                </a:path>
              </a:pathLst>
            </a:custGeom>
            <a:solidFill>
              <a:srgbClr val="F8AD9D"/>
            </a:solidFill>
            <a:ln w="6089" cap="flat">
              <a:noFill/>
              <a:prstDash val="solid"/>
              <a:miter/>
            </a:ln>
          </p:spPr>
          <p:txBody>
            <a:bodyPr rtlCol="0" anchor="ctr"/>
            <a:lstStyle/>
            <a:p>
              <a:endParaRPr lang="it-IT"/>
            </a:p>
          </p:txBody>
        </p:sp>
        <p:sp>
          <p:nvSpPr>
            <p:cNvPr id="33" name="Figura a mano libera: forma 32">
              <a:extLst>
                <a:ext uri="{FF2B5EF4-FFF2-40B4-BE49-F238E27FC236}">
                  <a16:creationId xmlns:a16="http://schemas.microsoft.com/office/drawing/2014/main" id="{897F087E-E802-FCF1-18B6-B0C3F9424474}"/>
                </a:ext>
              </a:extLst>
            </p:cNvPr>
            <p:cNvSpPr/>
            <p:nvPr/>
          </p:nvSpPr>
          <p:spPr>
            <a:xfrm>
              <a:off x="5576995" y="3854533"/>
              <a:ext cx="1390197" cy="970517"/>
            </a:xfrm>
            <a:custGeom>
              <a:avLst/>
              <a:gdLst>
                <a:gd name="connsiteX0" fmla="*/ 1390186 w 1390197"/>
                <a:gd name="connsiteY0" fmla="*/ 815283 h 970517"/>
                <a:gd name="connsiteX1" fmla="*/ 1252494 w 1390197"/>
                <a:gd name="connsiteY1" fmla="*/ 897265 h 970517"/>
                <a:gd name="connsiteX2" fmla="*/ 955337 w 1390197"/>
                <a:gd name="connsiteY2" fmla="*/ 965712 h 970517"/>
                <a:gd name="connsiteX3" fmla="*/ 837621 w 1390197"/>
                <a:gd name="connsiteY3" fmla="*/ 960750 h 970517"/>
                <a:gd name="connsiteX4" fmla="*/ 773564 w 1390197"/>
                <a:gd name="connsiteY4" fmla="*/ 941511 h 970517"/>
                <a:gd name="connsiteX5" fmla="*/ 720843 w 1390197"/>
                <a:gd name="connsiteY5" fmla="*/ 915866 h 970517"/>
                <a:gd name="connsiteX6" fmla="*/ 696824 w 1390197"/>
                <a:gd name="connsiteY6" fmla="*/ 904553 h 970517"/>
                <a:gd name="connsiteX7" fmla="*/ 653321 w 1390197"/>
                <a:gd name="connsiteY7" fmla="*/ 926460 h 970517"/>
                <a:gd name="connsiteX8" fmla="*/ 529493 w 1390197"/>
                <a:gd name="connsiteY8" fmla="*/ 966468 h 970517"/>
                <a:gd name="connsiteX9" fmla="*/ 421689 w 1390197"/>
                <a:gd name="connsiteY9" fmla="*/ 969451 h 970517"/>
                <a:gd name="connsiteX10" fmla="*/ 96002 w 1390197"/>
                <a:gd name="connsiteY10" fmla="*/ 893783 h 970517"/>
                <a:gd name="connsiteX11" fmla="*/ 32041 w 1390197"/>
                <a:gd name="connsiteY11" fmla="*/ 864302 h 970517"/>
                <a:gd name="connsiteX12" fmla="*/ 52 w 1390197"/>
                <a:gd name="connsiteY12" fmla="*/ 802905 h 970517"/>
                <a:gd name="connsiteX13" fmla="*/ 22726 w 1390197"/>
                <a:gd name="connsiteY13" fmla="*/ 743219 h 970517"/>
                <a:gd name="connsiteX14" fmla="*/ 87386 w 1390197"/>
                <a:gd name="connsiteY14" fmla="*/ 716673 h 970517"/>
                <a:gd name="connsiteX15" fmla="*/ 185095 w 1390197"/>
                <a:gd name="connsiteY15" fmla="*/ 758690 h 970517"/>
                <a:gd name="connsiteX16" fmla="*/ 469898 w 1390197"/>
                <a:gd name="connsiteY16" fmla="*/ 810017 h 970517"/>
                <a:gd name="connsiteX17" fmla="*/ 613113 w 1390197"/>
                <a:gd name="connsiteY17" fmla="*/ 751360 h 970517"/>
                <a:gd name="connsiteX18" fmla="*/ 613630 w 1390197"/>
                <a:gd name="connsiteY18" fmla="*/ 627446 h 970517"/>
                <a:gd name="connsiteX19" fmla="*/ 605721 w 1390197"/>
                <a:gd name="connsiteY19" fmla="*/ 556332 h 970517"/>
                <a:gd name="connsiteX20" fmla="*/ 604236 w 1390197"/>
                <a:gd name="connsiteY20" fmla="*/ 553227 h 970517"/>
                <a:gd name="connsiteX21" fmla="*/ 485448 w 1390197"/>
                <a:gd name="connsiteY21" fmla="*/ 473668 h 970517"/>
                <a:gd name="connsiteX22" fmla="*/ 421348 w 1390197"/>
                <a:gd name="connsiteY22" fmla="*/ 439864 h 970517"/>
                <a:gd name="connsiteX23" fmla="*/ 359331 w 1390197"/>
                <a:gd name="connsiteY23" fmla="*/ 376574 h 970517"/>
                <a:gd name="connsiteX24" fmla="*/ 323061 w 1390197"/>
                <a:gd name="connsiteY24" fmla="*/ 213553 h 970517"/>
                <a:gd name="connsiteX25" fmla="*/ 434250 w 1390197"/>
                <a:gd name="connsiteY25" fmla="*/ 39032 h 970517"/>
                <a:gd name="connsiteX26" fmla="*/ 521225 w 1390197"/>
                <a:gd name="connsiteY26" fmla="*/ 3420 h 970517"/>
                <a:gd name="connsiteX27" fmla="*/ 594707 w 1390197"/>
                <a:gd name="connsiteY27" fmla="*/ 102 h 970517"/>
                <a:gd name="connsiteX28" fmla="*/ 716989 w 1390197"/>
                <a:gd name="connsiteY28" fmla="*/ 108 h 970517"/>
                <a:gd name="connsiteX29" fmla="*/ 817937 w 1390197"/>
                <a:gd name="connsiteY29" fmla="*/ 498 h 970517"/>
                <a:gd name="connsiteX30" fmla="*/ 888449 w 1390197"/>
                <a:gd name="connsiteY30" fmla="*/ 4327 h 970517"/>
                <a:gd name="connsiteX31" fmla="*/ 1055786 w 1390197"/>
                <a:gd name="connsiteY31" fmla="*/ 129325 h 970517"/>
                <a:gd name="connsiteX32" fmla="*/ 1083568 w 1390197"/>
                <a:gd name="connsiteY32" fmla="*/ 290160 h 970517"/>
                <a:gd name="connsiteX33" fmla="*/ 1082064 w 1390197"/>
                <a:gd name="connsiteY33" fmla="*/ 295986 h 970517"/>
                <a:gd name="connsiteX34" fmla="*/ 918666 w 1390197"/>
                <a:gd name="connsiteY34" fmla="*/ 473522 h 970517"/>
                <a:gd name="connsiteX35" fmla="*/ 811447 w 1390197"/>
                <a:gd name="connsiteY35" fmla="*/ 534048 h 970517"/>
                <a:gd name="connsiteX36" fmla="*/ 793126 w 1390197"/>
                <a:gd name="connsiteY36" fmla="*/ 563358 h 970517"/>
                <a:gd name="connsiteX37" fmla="*/ 787117 w 1390197"/>
                <a:gd name="connsiteY37" fmla="*/ 625503 h 970517"/>
                <a:gd name="connsiteX38" fmla="*/ 787427 w 1390197"/>
                <a:gd name="connsiteY38" fmla="*/ 748175 h 970517"/>
                <a:gd name="connsiteX39" fmla="*/ 856490 w 1390197"/>
                <a:gd name="connsiteY39" fmla="*/ 800732 h 970517"/>
                <a:gd name="connsiteX40" fmla="*/ 984075 w 1390197"/>
                <a:gd name="connsiteY40" fmla="*/ 803009 h 970517"/>
                <a:gd name="connsiteX41" fmla="*/ 1279369 w 1390197"/>
                <a:gd name="connsiteY41" fmla="*/ 706207 h 970517"/>
                <a:gd name="connsiteX42" fmla="*/ 1309099 w 1390197"/>
                <a:gd name="connsiteY42" fmla="*/ 698846 h 970517"/>
                <a:gd name="connsiteX43" fmla="*/ 1364706 w 1390197"/>
                <a:gd name="connsiteY43" fmla="*/ 729240 h 970517"/>
                <a:gd name="connsiteX44" fmla="*/ 1390186 w 1390197"/>
                <a:gd name="connsiteY44" fmla="*/ 815283 h 97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90197" h="970517">
                  <a:moveTo>
                    <a:pt x="1390186" y="815283"/>
                  </a:moveTo>
                  <a:cubicBezTo>
                    <a:pt x="1356017" y="858414"/>
                    <a:pt x="1302371" y="877959"/>
                    <a:pt x="1252494" y="897265"/>
                  </a:cubicBezTo>
                  <a:cubicBezTo>
                    <a:pt x="1155004" y="934996"/>
                    <a:pt x="1060200" y="960415"/>
                    <a:pt x="955337" y="965712"/>
                  </a:cubicBezTo>
                  <a:cubicBezTo>
                    <a:pt x="916066" y="967697"/>
                    <a:pt x="876399" y="968130"/>
                    <a:pt x="837621" y="960750"/>
                  </a:cubicBezTo>
                  <a:cubicBezTo>
                    <a:pt x="815666" y="956574"/>
                    <a:pt x="794180" y="950144"/>
                    <a:pt x="773564" y="941511"/>
                  </a:cubicBezTo>
                  <a:cubicBezTo>
                    <a:pt x="755590" y="933979"/>
                    <a:pt x="737788" y="925486"/>
                    <a:pt x="720843" y="915866"/>
                  </a:cubicBezTo>
                  <a:cubicBezTo>
                    <a:pt x="714980" y="912541"/>
                    <a:pt x="703278" y="903609"/>
                    <a:pt x="696824" y="904553"/>
                  </a:cubicBezTo>
                  <a:cubicBezTo>
                    <a:pt x="686096" y="906130"/>
                    <a:pt x="664263" y="921485"/>
                    <a:pt x="653321" y="926460"/>
                  </a:cubicBezTo>
                  <a:cubicBezTo>
                    <a:pt x="613490" y="944579"/>
                    <a:pt x="573026" y="960123"/>
                    <a:pt x="529493" y="966468"/>
                  </a:cubicBezTo>
                  <a:cubicBezTo>
                    <a:pt x="493637" y="971698"/>
                    <a:pt x="457776" y="970797"/>
                    <a:pt x="421689" y="969451"/>
                  </a:cubicBezTo>
                  <a:cubicBezTo>
                    <a:pt x="306616" y="965152"/>
                    <a:pt x="201814" y="938594"/>
                    <a:pt x="96002" y="893783"/>
                  </a:cubicBezTo>
                  <a:cubicBezTo>
                    <a:pt x="76494" y="885521"/>
                    <a:pt x="48340" y="877745"/>
                    <a:pt x="32041" y="864302"/>
                  </a:cubicBezTo>
                  <a:cubicBezTo>
                    <a:pt x="13605" y="849105"/>
                    <a:pt x="1020" y="826919"/>
                    <a:pt x="52" y="802905"/>
                  </a:cubicBezTo>
                  <a:cubicBezTo>
                    <a:pt x="-843" y="780816"/>
                    <a:pt x="7669" y="759281"/>
                    <a:pt x="22726" y="743219"/>
                  </a:cubicBezTo>
                  <a:cubicBezTo>
                    <a:pt x="38623" y="726251"/>
                    <a:pt x="63732" y="714147"/>
                    <a:pt x="87386" y="716673"/>
                  </a:cubicBezTo>
                  <a:cubicBezTo>
                    <a:pt x="121312" y="720296"/>
                    <a:pt x="153763" y="745435"/>
                    <a:pt x="185095" y="758690"/>
                  </a:cubicBezTo>
                  <a:cubicBezTo>
                    <a:pt x="273574" y="796104"/>
                    <a:pt x="374114" y="811569"/>
                    <a:pt x="469898" y="810017"/>
                  </a:cubicBezTo>
                  <a:cubicBezTo>
                    <a:pt x="530223" y="809042"/>
                    <a:pt x="571583" y="795112"/>
                    <a:pt x="613113" y="751360"/>
                  </a:cubicBezTo>
                  <a:cubicBezTo>
                    <a:pt x="614952" y="710080"/>
                    <a:pt x="614306" y="668745"/>
                    <a:pt x="613630" y="627446"/>
                  </a:cubicBezTo>
                  <a:cubicBezTo>
                    <a:pt x="613265" y="605022"/>
                    <a:pt x="615171" y="577185"/>
                    <a:pt x="605721" y="556332"/>
                  </a:cubicBezTo>
                  <a:lnTo>
                    <a:pt x="604236" y="553227"/>
                  </a:lnTo>
                  <a:cubicBezTo>
                    <a:pt x="584302" y="508378"/>
                    <a:pt x="526674" y="490588"/>
                    <a:pt x="485448" y="473668"/>
                  </a:cubicBezTo>
                  <a:cubicBezTo>
                    <a:pt x="463073" y="464493"/>
                    <a:pt x="441459" y="453338"/>
                    <a:pt x="421348" y="439864"/>
                  </a:cubicBezTo>
                  <a:cubicBezTo>
                    <a:pt x="396909" y="423492"/>
                    <a:pt x="376165" y="400557"/>
                    <a:pt x="359331" y="376574"/>
                  </a:cubicBezTo>
                  <a:cubicBezTo>
                    <a:pt x="325405" y="328262"/>
                    <a:pt x="312455" y="272076"/>
                    <a:pt x="323061" y="213553"/>
                  </a:cubicBezTo>
                  <a:cubicBezTo>
                    <a:pt x="334757" y="148997"/>
                    <a:pt x="379502" y="75520"/>
                    <a:pt x="434250" y="39032"/>
                  </a:cubicBezTo>
                  <a:cubicBezTo>
                    <a:pt x="460345" y="21637"/>
                    <a:pt x="490258" y="8790"/>
                    <a:pt x="521225" y="3420"/>
                  </a:cubicBezTo>
                  <a:cubicBezTo>
                    <a:pt x="545067" y="-720"/>
                    <a:pt x="570566" y="248"/>
                    <a:pt x="594707" y="102"/>
                  </a:cubicBezTo>
                  <a:cubicBezTo>
                    <a:pt x="635464" y="-142"/>
                    <a:pt x="676233" y="16"/>
                    <a:pt x="716989" y="108"/>
                  </a:cubicBezTo>
                  <a:cubicBezTo>
                    <a:pt x="750640" y="181"/>
                    <a:pt x="784286" y="297"/>
                    <a:pt x="817937" y="498"/>
                  </a:cubicBezTo>
                  <a:cubicBezTo>
                    <a:pt x="841488" y="638"/>
                    <a:pt x="865294" y="-574"/>
                    <a:pt x="888449" y="4327"/>
                  </a:cubicBezTo>
                  <a:cubicBezTo>
                    <a:pt x="952871" y="17953"/>
                    <a:pt x="1021172" y="74503"/>
                    <a:pt x="1055786" y="129325"/>
                  </a:cubicBezTo>
                  <a:cubicBezTo>
                    <a:pt x="1084664" y="175050"/>
                    <a:pt x="1096853" y="237463"/>
                    <a:pt x="1083568" y="290160"/>
                  </a:cubicBezTo>
                  <a:lnTo>
                    <a:pt x="1082064" y="295986"/>
                  </a:lnTo>
                  <a:cubicBezTo>
                    <a:pt x="1060413" y="383326"/>
                    <a:pt x="999558" y="439730"/>
                    <a:pt x="918666" y="473522"/>
                  </a:cubicBezTo>
                  <a:cubicBezTo>
                    <a:pt x="880460" y="489486"/>
                    <a:pt x="840672" y="503367"/>
                    <a:pt x="811447" y="534048"/>
                  </a:cubicBezTo>
                  <a:cubicBezTo>
                    <a:pt x="803270" y="542633"/>
                    <a:pt x="796609" y="551881"/>
                    <a:pt x="793126" y="563358"/>
                  </a:cubicBezTo>
                  <a:cubicBezTo>
                    <a:pt x="787288" y="582586"/>
                    <a:pt x="787702" y="605606"/>
                    <a:pt x="787117" y="625503"/>
                  </a:cubicBezTo>
                  <a:cubicBezTo>
                    <a:pt x="785905" y="666358"/>
                    <a:pt x="786855" y="707309"/>
                    <a:pt x="787427" y="748175"/>
                  </a:cubicBezTo>
                  <a:cubicBezTo>
                    <a:pt x="806052" y="772962"/>
                    <a:pt x="827131" y="789839"/>
                    <a:pt x="856490" y="800732"/>
                  </a:cubicBezTo>
                  <a:cubicBezTo>
                    <a:pt x="897326" y="815892"/>
                    <a:pt x="942125" y="809737"/>
                    <a:pt x="984075" y="803009"/>
                  </a:cubicBezTo>
                  <a:cubicBezTo>
                    <a:pt x="1089078" y="786174"/>
                    <a:pt x="1182951" y="749789"/>
                    <a:pt x="1279369" y="706207"/>
                  </a:cubicBezTo>
                  <a:lnTo>
                    <a:pt x="1309099" y="698846"/>
                  </a:lnTo>
                  <a:cubicBezTo>
                    <a:pt x="1333648" y="702024"/>
                    <a:pt x="1348967" y="709714"/>
                    <a:pt x="1364706" y="729240"/>
                  </a:cubicBezTo>
                  <a:cubicBezTo>
                    <a:pt x="1385516" y="755062"/>
                    <a:pt x="1389979" y="783446"/>
                    <a:pt x="1390186" y="815283"/>
                  </a:cubicBezTo>
                  <a:close/>
                </a:path>
              </a:pathLst>
            </a:custGeom>
            <a:solidFill>
              <a:srgbClr val="494E62"/>
            </a:solidFill>
            <a:ln w="6089" cap="flat">
              <a:noFill/>
              <a:prstDash val="solid"/>
              <a:miter/>
            </a:ln>
          </p:spPr>
          <p:txBody>
            <a:bodyPr rtlCol="0" anchor="ctr"/>
            <a:lstStyle/>
            <a:p>
              <a:endParaRPr lang="it-IT"/>
            </a:p>
          </p:txBody>
        </p:sp>
        <p:sp>
          <p:nvSpPr>
            <p:cNvPr id="34" name="Figura a mano libera: forma 33">
              <a:extLst>
                <a:ext uri="{FF2B5EF4-FFF2-40B4-BE49-F238E27FC236}">
                  <a16:creationId xmlns:a16="http://schemas.microsoft.com/office/drawing/2014/main" id="{B657389A-8481-6C06-418E-DE150CA6B497}"/>
                </a:ext>
              </a:extLst>
            </p:cNvPr>
            <p:cNvSpPr/>
            <p:nvPr/>
          </p:nvSpPr>
          <p:spPr>
            <a:xfrm>
              <a:off x="6064466" y="4017790"/>
              <a:ext cx="431043" cy="251643"/>
            </a:xfrm>
            <a:custGeom>
              <a:avLst/>
              <a:gdLst>
                <a:gd name="connsiteX0" fmla="*/ 81410 w 431043"/>
                <a:gd name="connsiteY0" fmla="*/ 2854 h 251643"/>
                <a:gd name="connsiteX1" fmla="*/ 249655 w 431043"/>
                <a:gd name="connsiteY1" fmla="*/ 1886 h 251643"/>
                <a:gd name="connsiteX2" fmla="*/ 370159 w 431043"/>
                <a:gd name="connsiteY2" fmla="*/ 6501 h 251643"/>
                <a:gd name="connsiteX3" fmla="*/ 427738 w 431043"/>
                <a:gd name="connsiteY3" fmla="*/ 62631 h 251643"/>
                <a:gd name="connsiteX4" fmla="*/ 425644 w 431043"/>
                <a:gd name="connsiteY4" fmla="*/ 105361 h 251643"/>
                <a:gd name="connsiteX5" fmla="*/ 285638 w 431043"/>
                <a:gd name="connsiteY5" fmla="*/ 190618 h 251643"/>
                <a:gd name="connsiteX6" fmla="*/ 215443 w 431043"/>
                <a:gd name="connsiteY6" fmla="*/ 251619 h 251643"/>
                <a:gd name="connsiteX7" fmla="*/ 98111 w 431043"/>
                <a:gd name="connsiteY7" fmla="*/ 172274 h 251643"/>
                <a:gd name="connsiteX8" fmla="*/ 38870 w 431043"/>
                <a:gd name="connsiteY8" fmla="*/ 148054 h 251643"/>
                <a:gd name="connsiteX9" fmla="*/ 1194 w 431043"/>
                <a:gd name="connsiteY9" fmla="*/ 100764 h 251643"/>
                <a:gd name="connsiteX10" fmla="*/ 13164 w 431043"/>
                <a:gd name="connsiteY10" fmla="*/ 46381 h 251643"/>
                <a:gd name="connsiteX11" fmla="*/ 81410 w 431043"/>
                <a:gd name="connsiteY11" fmla="*/ 2854 h 2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1043" h="251643">
                  <a:moveTo>
                    <a:pt x="81410" y="2854"/>
                  </a:moveTo>
                  <a:cubicBezTo>
                    <a:pt x="136712" y="-1079"/>
                    <a:pt x="194139" y="1862"/>
                    <a:pt x="249655" y="1886"/>
                  </a:cubicBezTo>
                  <a:cubicBezTo>
                    <a:pt x="284402" y="1898"/>
                    <a:pt x="337853" y="-4677"/>
                    <a:pt x="370159" y="6501"/>
                  </a:cubicBezTo>
                  <a:cubicBezTo>
                    <a:pt x="394994" y="15098"/>
                    <a:pt x="417655" y="38655"/>
                    <a:pt x="427738" y="62631"/>
                  </a:cubicBezTo>
                  <a:cubicBezTo>
                    <a:pt x="433352" y="75990"/>
                    <a:pt x="431215" y="92362"/>
                    <a:pt x="425644" y="105361"/>
                  </a:cubicBezTo>
                  <a:cubicBezTo>
                    <a:pt x="404316" y="155134"/>
                    <a:pt x="330693" y="170764"/>
                    <a:pt x="285638" y="190618"/>
                  </a:cubicBezTo>
                  <a:cubicBezTo>
                    <a:pt x="255780" y="205870"/>
                    <a:pt x="237399" y="227302"/>
                    <a:pt x="215443" y="251619"/>
                  </a:cubicBezTo>
                  <a:cubicBezTo>
                    <a:pt x="179947" y="216860"/>
                    <a:pt x="144853" y="189589"/>
                    <a:pt x="98111" y="172274"/>
                  </a:cubicBezTo>
                  <a:cubicBezTo>
                    <a:pt x="78366" y="164955"/>
                    <a:pt x="57080" y="158806"/>
                    <a:pt x="38870" y="148054"/>
                  </a:cubicBezTo>
                  <a:cubicBezTo>
                    <a:pt x="21779" y="137959"/>
                    <a:pt x="5090" y="120960"/>
                    <a:pt x="1194" y="100764"/>
                  </a:cubicBezTo>
                  <a:cubicBezTo>
                    <a:pt x="-2484" y="81670"/>
                    <a:pt x="2460" y="62333"/>
                    <a:pt x="13164" y="46381"/>
                  </a:cubicBezTo>
                  <a:cubicBezTo>
                    <a:pt x="29621" y="21838"/>
                    <a:pt x="52983" y="8492"/>
                    <a:pt x="81410" y="2854"/>
                  </a:cubicBezTo>
                  <a:close/>
                </a:path>
              </a:pathLst>
            </a:custGeom>
            <a:solidFill>
              <a:srgbClr val="FFDAB9"/>
            </a:solidFill>
            <a:ln w="6089" cap="flat">
              <a:noFill/>
              <a:prstDash val="solid"/>
              <a:miter/>
            </a:ln>
          </p:spPr>
          <p:txBody>
            <a:bodyPr rtlCol="0" anchor="ctr"/>
            <a:lstStyle/>
            <a:p>
              <a:endParaRPr lang="it-IT"/>
            </a:p>
          </p:txBody>
        </p:sp>
      </p:grpSp>
      <p:sp>
        <p:nvSpPr>
          <p:cNvPr id="35" name="Figura a mano libera: forma 34">
            <a:extLst>
              <a:ext uri="{FF2B5EF4-FFF2-40B4-BE49-F238E27FC236}">
                <a16:creationId xmlns:a16="http://schemas.microsoft.com/office/drawing/2014/main" id="{13CD8F28-9260-B7FF-D6F9-02DE99F22131}"/>
              </a:ext>
            </a:extLst>
          </p:cNvPr>
          <p:cNvSpPr/>
          <p:nvPr/>
        </p:nvSpPr>
        <p:spPr>
          <a:xfrm>
            <a:off x="11225721" y="755011"/>
            <a:ext cx="801550" cy="79084"/>
          </a:xfrm>
          <a:custGeom>
            <a:avLst/>
            <a:gdLst>
              <a:gd name="connsiteX0" fmla="*/ 112223 w 3303292"/>
              <a:gd name="connsiteY0" fmla="*/ 317845 h 489935"/>
              <a:gd name="connsiteX1" fmla="*/ 112223 w 3303292"/>
              <a:gd name="connsiteY1" fmla="*/ 317845 h 489935"/>
              <a:gd name="connsiteX2" fmla="*/ 76699 w 3303292"/>
              <a:gd name="connsiteY2" fmla="*/ 317845 h 489935"/>
              <a:gd name="connsiteX3" fmla="*/ 76699 w 3303292"/>
              <a:gd name="connsiteY3" fmla="*/ 321617 h 489935"/>
              <a:gd name="connsiteX4" fmla="*/ 84174 w 3303292"/>
              <a:gd name="connsiteY4" fmla="*/ 483877 h 489935"/>
              <a:gd name="connsiteX5" fmla="*/ 507 w 3303292"/>
              <a:gd name="connsiteY5" fmla="*/ 483877 h 489935"/>
              <a:gd name="connsiteX6" fmla="*/ 8050 w 3303292"/>
              <a:gd name="connsiteY6" fmla="*/ 332178 h 489935"/>
              <a:gd name="connsiteX7" fmla="*/ 507 w 3303292"/>
              <a:gd name="connsiteY7" fmla="*/ 53263 h 489935"/>
              <a:gd name="connsiteX8" fmla="*/ 135952 w 3303292"/>
              <a:gd name="connsiteY8" fmla="*/ 53263 h 489935"/>
              <a:gd name="connsiteX9" fmla="*/ 231415 w 3303292"/>
              <a:gd name="connsiteY9" fmla="*/ 85701 h 489935"/>
              <a:gd name="connsiteX10" fmla="*/ 267009 w 3303292"/>
              <a:gd name="connsiteY10" fmla="*/ 171838 h 489935"/>
              <a:gd name="connsiteX11" fmla="*/ 267009 w 3303292"/>
              <a:gd name="connsiteY11" fmla="*/ 171838 h 489935"/>
              <a:gd name="connsiteX12" fmla="*/ 246092 w 3303292"/>
              <a:gd name="connsiteY12" fmla="*/ 245767 h 489935"/>
              <a:gd name="connsiteX13" fmla="*/ 189650 w 3303292"/>
              <a:gd name="connsiteY13" fmla="*/ 298505 h 489935"/>
              <a:gd name="connsiteX14" fmla="*/ 189650 w 3303292"/>
              <a:gd name="connsiteY14" fmla="*/ 298505 h 489935"/>
              <a:gd name="connsiteX15" fmla="*/ 298212 w 3303292"/>
              <a:gd name="connsiteY15" fmla="*/ 452056 h 489935"/>
              <a:gd name="connsiteX16" fmla="*/ 222706 w 3303292"/>
              <a:gd name="connsiteY16" fmla="*/ 490735 h 489935"/>
              <a:gd name="connsiteX17" fmla="*/ 125322 w 3303292"/>
              <a:gd name="connsiteY17" fmla="*/ 317227 h 489935"/>
              <a:gd name="connsiteX18" fmla="*/ 112223 w 3303292"/>
              <a:gd name="connsiteY18" fmla="*/ 317845 h 489935"/>
              <a:gd name="connsiteX19" fmla="*/ 113458 w 3303292"/>
              <a:gd name="connsiteY19" fmla="*/ 116288 h 489935"/>
              <a:gd name="connsiteX20" fmla="*/ 113458 w 3303292"/>
              <a:gd name="connsiteY20" fmla="*/ 116288 h 489935"/>
              <a:gd name="connsiteX21" fmla="*/ 82940 w 3303292"/>
              <a:gd name="connsiteY21" fmla="*/ 116288 h 489935"/>
              <a:gd name="connsiteX22" fmla="*/ 78551 w 3303292"/>
              <a:gd name="connsiteY22" fmla="*/ 257289 h 489935"/>
              <a:gd name="connsiteX23" fmla="*/ 121002 w 3303292"/>
              <a:gd name="connsiteY23" fmla="*/ 257289 h 489935"/>
              <a:gd name="connsiteX24" fmla="*/ 169351 w 3303292"/>
              <a:gd name="connsiteY24" fmla="*/ 236715 h 489935"/>
              <a:gd name="connsiteX25" fmla="*/ 186496 w 3303292"/>
              <a:gd name="connsiteY25" fmla="*/ 178079 h 489935"/>
              <a:gd name="connsiteX26" fmla="*/ 186496 w 3303292"/>
              <a:gd name="connsiteY26" fmla="*/ 178079 h 489935"/>
              <a:gd name="connsiteX27" fmla="*/ 113458 w 3303292"/>
              <a:gd name="connsiteY27" fmla="*/ 116288 h 489935"/>
              <a:gd name="connsiteX28" fmla="*/ 410547 w 3303292"/>
              <a:gd name="connsiteY28" fmla="*/ 483877 h 489935"/>
              <a:gd name="connsiteX29" fmla="*/ 350333 w 3303292"/>
              <a:gd name="connsiteY29" fmla="*/ 460422 h 489935"/>
              <a:gd name="connsiteX30" fmla="*/ 326947 w 3303292"/>
              <a:gd name="connsiteY30" fmla="*/ 397397 h 489935"/>
              <a:gd name="connsiteX31" fmla="*/ 363089 w 3303292"/>
              <a:gd name="connsiteY31" fmla="*/ 328749 h 489935"/>
              <a:gd name="connsiteX32" fmla="*/ 451146 w 3303292"/>
              <a:gd name="connsiteY32" fmla="*/ 299740 h 489935"/>
              <a:gd name="connsiteX33" fmla="*/ 451146 w 3303292"/>
              <a:gd name="connsiteY33" fmla="*/ 299740 h 489935"/>
              <a:gd name="connsiteX34" fmla="*/ 493528 w 3303292"/>
              <a:gd name="connsiteY34" fmla="*/ 299740 h 489935"/>
              <a:gd name="connsiteX35" fmla="*/ 493528 w 3303292"/>
              <a:gd name="connsiteY35" fmla="*/ 289110 h 489935"/>
              <a:gd name="connsiteX36" fmla="*/ 481047 w 3303292"/>
              <a:gd name="connsiteY36" fmla="*/ 247344 h 489935"/>
              <a:gd name="connsiteX37" fmla="*/ 434275 w 3303292"/>
              <a:gd name="connsiteY37" fmla="*/ 236097 h 489935"/>
              <a:gd name="connsiteX38" fmla="*/ 434275 w 3303292"/>
              <a:gd name="connsiteY38" fmla="*/ 236097 h 489935"/>
              <a:gd name="connsiteX39" fmla="*/ 400260 w 3303292"/>
              <a:gd name="connsiteY39" fmla="*/ 241995 h 489935"/>
              <a:gd name="connsiteX40" fmla="*/ 356231 w 3303292"/>
              <a:gd name="connsiteY40" fmla="*/ 260443 h 489935"/>
              <a:gd name="connsiteX41" fmla="*/ 356231 w 3303292"/>
              <a:gd name="connsiteY41" fmla="*/ 260443 h 489935"/>
              <a:gd name="connsiteX42" fmla="*/ 338126 w 3303292"/>
              <a:gd name="connsiteY42" fmla="*/ 211134 h 489935"/>
              <a:gd name="connsiteX43" fmla="*/ 403346 w 3303292"/>
              <a:gd name="connsiteY43" fmla="*/ 177461 h 489935"/>
              <a:gd name="connsiteX44" fmla="*/ 466713 w 3303292"/>
              <a:gd name="connsiteY44" fmla="*/ 162442 h 489935"/>
              <a:gd name="connsiteX45" fmla="*/ 466713 w 3303292"/>
              <a:gd name="connsiteY45" fmla="*/ 162442 h 489935"/>
              <a:gd name="connsiteX46" fmla="*/ 564714 w 3303292"/>
              <a:gd name="connsiteY46" fmla="*/ 257289 h 489935"/>
              <a:gd name="connsiteX47" fmla="*/ 564714 w 3303292"/>
              <a:gd name="connsiteY47" fmla="*/ 257289 h 489935"/>
              <a:gd name="connsiteX48" fmla="*/ 564714 w 3303292"/>
              <a:gd name="connsiteY48" fmla="*/ 379635 h 489935"/>
              <a:gd name="connsiteX49" fmla="*/ 586523 w 3303292"/>
              <a:gd name="connsiteY49" fmla="*/ 457611 h 489935"/>
              <a:gd name="connsiteX50" fmla="*/ 586523 w 3303292"/>
              <a:gd name="connsiteY50" fmla="*/ 457611 h 489935"/>
              <a:gd name="connsiteX51" fmla="*/ 520412 w 3303292"/>
              <a:gd name="connsiteY51" fmla="*/ 485729 h 489935"/>
              <a:gd name="connsiteX52" fmla="*/ 497300 w 3303292"/>
              <a:gd name="connsiteY52" fmla="*/ 432030 h 489935"/>
              <a:gd name="connsiteX53" fmla="*/ 497300 w 3303292"/>
              <a:gd name="connsiteY53" fmla="*/ 432030 h 489935"/>
              <a:gd name="connsiteX54" fmla="*/ 410547 w 3303292"/>
              <a:gd name="connsiteY54" fmla="*/ 483877 h 489935"/>
              <a:gd name="connsiteX55" fmla="*/ 410547 w 3303292"/>
              <a:gd name="connsiteY55" fmla="*/ 483877 h 489935"/>
              <a:gd name="connsiteX56" fmla="*/ 436744 w 3303292"/>
              <a:gd name="connsiteY56" fmla="*/ 420166 h 489935"/>
              <a:gd name="connsiteX57" fmla="*/ 436744 w 3303292"/>
              <a:gd name="connsiteY57" fmla="*/ 420166 h 489935"/>
              <a:gd name="connsiteX58" fmla="*/ 493528 w 3303292"/>
              <a:gd name="connsiteY58" fmla="*/ 394586 h 489935"/>
              <a:gd name="connsiteX59" fmla="*/ 493528 w 3303292"/>
              <a:gd name="connsiteY59" fmla="*/ 394586 h 489935"/>
              <a:gd name="connsiteX60" fmla="*/ 493528 w 3303292"/>
              <a:gd name="connsiteY60" fmla="*/ 352820 h 489935"/>
              <a:gd name="connsiteX61" fmla="*/ 439899 w 3303292"/>
              <a:gd name="connsiteY61" fmla="*/ 345277 h 489935"/>
              <a:gd name="connsiteX62" fmla="*/ 439899 w 3303292"/>
              <a:gd name="connsiteY62" fmla="*/ 345277 h 489935"/>
              <a:gd name="connsiteX63" fmla="*/ 400534 w 3303292"/>
              <a:gd name="connsiteY63" fmla="*/ 380252 h 489935"/>
              <a:gd name="connsiteX64" fmla="*/ 400534 w 3303292"/>
              <a:gd name="connsiteY64" fmla="*/ 380252 h 489935"/>
              <a:gd name="connsiteX65" fmla="*/ 410547 w 3303292"/>
              <a:gd name="connsiteY65" fmla="*/ 409262 h 489935"/>
              <a:gd name="connsiteX66" fmla="*/ 436744 w 3303292"/>
              <a:gd name="connsiteY66" fmla="*/ 420166 h 489935"/>
              <a:gd name="connsiteX67" fmla="*/ 628974 w 3303292"/>
              <a:gd name="connsiteY67" fmla="*/ 181782 h 489935"/>
              <a:gd name="connsiteX68" fmla="*/ 665184 w 3303292"/>
              <a:gd name="connsiteY68" fmla="*/ 181782 h 489935"/>
              <a:gd name="connsiteX69" fmla="*/ 665184 w 3303292"/>
              <a:gd name="connsiteY69" fmla="*/ 113751 h 489935"/>
              <a:gd name="connsiteX70" fmla="*/ 749400 w 3303292"/>
              <a:gd name="connsiteY70" fmla="*/ 97566 h 489935"/>
              <a:gd name="connsiteX71" fmla="*/ 741308 w 3303292"/>
              <a:gd name="connsiteY71" fmla="*/ 181782 h 489935"/>
              <a:gd name="connsiteX72" fmla="*/ 816814 w 3303292"/>
              <a:gd name="connsiteY72" fmla="*/ 181782 h 489935"/>
              <a:gd name="connsiteX73" fmla="*/ 809956 w 3303292"/>
              <a:gd name="connsiteY73" fmla="*/ 232943 h 489935"/>
              <a:gd name="connsiteX74" fmla="*/ 738839 w 3303292"/>
              <a:gd name="connsiteY74" fmla="*/ 232943 h 489935"/>
              <a:gd name="connsiteX75" fmla="*/ 735684 w 3303292"/>
              <a:gd name="connsiteY75" fmla="*/ 363382 h 489935"/>
              <a:gd name="connsiteX76" fmla="*/ 741308 w 3303292"/>
              <a:gd name="connsiteY76" fmla="*/ 402404 h 489935"/>
              <a:gd name="connsiteX77" fmla="*/ 761882 w 3303292"/>
              <a:gd name="connsiteY77" fmla="*/ 412074 h 489935"/>
              <a:gd name="connsiteX78" fmla="*/ 801864 w 3303292"/>
              <a:gd name="connsiteY78" fmla="*/ 405216 h 489935"/>
              <a:gd name="connsiteX79" fmla="*/ 801864 w 3303292"/>
              <a:gd name="connsiteY79" fmla="*/ 405216 h 489935"/>
              <a:gd name="connsiteX80" fmla="*/ 805567 w 3303292"/>
              <a:gd name="connsiteY80" fmla="*/ 449518 h 489935"/>
              <a:gd name="connsiteX81" fmla="*/ 733215 w 3303292"/>
              <a:gd name="connsiteY81" fmla="*/ 483877 h 489935"/>
              <a:gd name="connsiteX82" fmla="*/ 682055 w 3303292"/>
              <a:gd name="connsiteY82" fmla="*/ 461108 h 489935"/>
              <a:gd name="connsiteX83" fmla="*/ 662029 w 3303292"/>
              <a:gd name="connsiteY83" fmla="*/ 401444 h 489935"/>
              <a:gd name="connsiteX84" fmla="*/ 662029 w 3303292"/>
              <a:gd name="connsiteY84" fmla="*/ 401444 h 489935"/>
              <a:gd name="connsiteX85" fmla="*/ 665801 w 3303292"/>
              <a:gd name="connsiteY85" fmla="*/ 331561 h 489935"/>
              <a:gd name="connsiteX86" fmla="*/ 665184 w 3303292"/>
              <a:gd name="connsiteY86" fmla="*/ 232943 h 489935"/>
              <a:gd name="connsiteX87" fmla="*/ 622116 w 3303292"/>
              <a:gd name="connsiteY87" fmla="*/ 232943 h 489935"/>
              <a:gd name="connsiteX88" fmla="*/ 628974 w 3303292"/>
              <a:gd name="connsiteY88" fmla="*/ 181782 h 489935"/>
              <a:gd name="connsiteX89" fmla="*/ 924759 w 3303292"/>
              <a:gd name="connsiteY89" fmla="*/ 483877 h 489935"/>
              <a:gd name="connsiteX90" fmla="*/ 864546 w 3303292"/>
              <a:gd name="connsiteY90" fmla="*/ 460422 h 489935"/>
              <a:gd name="connsiteX91" fmla="*/ 841160 w 3303292"/>
              <a:gd name="connsiteY91" fmla="*/ 397397 h 489935"/>
              <a:gd name="connsiteX92" fmla="*/ 877371 w 3303292"/>
              <a:gd name="connsiteY92" fmla="*/ 328749 h 489935"/>
              <a:gd name="connsiteX93" fmla="*/ 965359 w 3303292"/>
              <a:gd name="connsiteY93" fmla="*/ 299740 h 489935"/>
              <a:gd name="connsiteX94" fmla="*/ 965359 w 3303292"/>
              <a:gd name="connsiteY94" fmla="*/ 299740 h 489935"/>
              <a:gd name="connsiteX95" fmla="*/ 1007810 w 3303292"/>
              <a:gd name="connsiteY95" fmla="*/ 299740 h 489935"/>
              <a:gd name="connsiteX96" fmla="*/ 1007810 w 3303292"/>
              <a:gd name="connsiteY96" fmla="*/ 289110 h 489935"/>
              <a:gd name="connsiteX97" fmla="*/ 995328 w 3303292"/>
              <a:gd name="connsiteY97" fmla="*/ 247344 h 489935"/>
              <a:gd name="connsiteX98" fmla="*/ 948488 w 3303292"/>
              <a:gd name="connsiteY98" fmla="*/ 236097 h 489935"/>
              <a:gd name="connsiteX99" fmla="*/ 948488 w 3303292"/>
              <a:gd name="connsiteY99" fmla="*/ 236097 h 489935"/>
              <a:gd name="connsiteX100" fmla="*/ 914472 w 3303292"/>
              <a:gd name="connsiteY100" fmla="*/ 241995 h 489935"/>
              <a:gd name="connsiteX101" fmla="*/ 870513 w 3303292"/>
              <a:gd name="connsiteY101" fmla="*/ 260443 h 489935"/>
              <a:gd name="connsiteX102" fmla="*/ 870513 w 3303292"/>
              <a:gd name="connsiteY102" fmla="*/ 260443 h 489935"/>
              <a:gd name="connsiteX103" fmla="*/ 852407 w 3303292"/>
              <a:gd name="connsiteY103" fmla="*/ 211134 h 489935"/>
              <a:gd name="connsiteX104" fmla="*/ 917627 w 3303292"/>
              <a:gd name="connsiteY104" fmla="*/ 177461 h 489935"/>
              <a:gd name="connsiteX105" fmla="*/ 980926 w 3303292"/>
              <a:gd name="connsiteY105" fmla="*/ 162442 h 489935"/>
              <a:gd name="connsiteX106" fmla="*/ 980926 w 3303292"/>
              <a:gd name="connsiteY106" fmla="*/ 162442 h 489935"/>
              <a:gd name="connsiteX107" fmla="*/ 1078927 w 3303292"/>
              <a:gd name="connsiteY107" fmla="*/ 257289 h 489935"/>
              <a:gd name="connsiteX108" fmla="*/ 1078927 w 3303292"/>
              <a:gd name="connsiteY108" fmla="*/ 257289 h 489935"/>
              <a:gd name="connsiteX109" fmla="*/ 1078927 w 3303292"/>
              <a:gd name="connsiteY109" fmla="*/ 379635 h 489935"/>
              <a:gd name="connsiteX110" fmla="*/ 1100804 w 3303292"/>
              <a:gd name="connsiteY110" fmla="*/ 457611 h 489935"/>
              <a:gd name="connsiteX111" fmla="*/ 1100804 w 3303292"/>
              <a:gd name="connsiteY111" fmla="*/ 457611 h 489935"/>
              <a:gd name="connsiteX112" fmla="*/ 1034624 w 3303292"/>
              <a:gd name="connsiteY112" fmla="*/ 485729 h 489935"/>
              <a:gd name="connsiteX113" fmla="*/ 1011513 w 3303292"/>
              <a:gd name="connsiteY113" fmla="*/ 432030 h 489935"/>
              <a:gd name="connsiteX114" fmla="*/ 1011513 w 3303292"/>
              <a:gd name="connsiteY114" fmla="*/ 432030 h 489935"/>
              <a:gd name="connsiteX115" fmla="*/ 924759 w 3303292"/>
              <a:gd name="connsiteY115" fmla="*/ 483877 h 489935"/>
              <a:gd name="connsiteX116" fmla="*/ 924759 w 3303292"/>
              <a:gd name="connsiteY116" fmla="*/ 483877 h 489935"/>
              <a:gd name="connsiteX117" fmla="*/ 951025 w 3303292"/>
              <a:gd name="connsiteY117" fmla="*/ 420166 h 489935"/>
              <a:gd name="connsiteX118" fmla="*/ 951025 w 3303292"/>
              <a:gd name="connsiteY118" fmla="*/ 420166 h 489935"/>
              <a:gd name="connsiteX119" fmla="*/ 1007810 w 3303292"/>
              <a:gd name="connsiteY119" fmla="*/ 394586 h 489935"/>
              <a:gd name="connsiteX120" fmla="*/ 1007810 w 3303292"/>
              <a:gd name="connsiteY120" fmla="*/ 394586 h 489935"/>
              <a:gd name="connsiteX121" fmla="*/ 1007810 w 3303292"/>
              <a:gd name="connsiteY121" fmla="*/ 352820 h 489935"/>
              <a:gd name="connsiteX122" fmla="*/ 954112 w 3303292"/>
              <a:gd name="connsiteY122" fmla="*/ 345277 h 489935"/>
              <a:gd name="connsiteX123" fmla="*/ 954112 w 3303292"/>
              <a:gd name="connsiteY123" fmla="*/ 345277 h 489935"/>
              <a:gd name="connsiteX124" fmla="*/ 914815 w 3303292"/>
              <a:gd name="connsiteY124" fmla="*/ 380252 h 489935"/>
              <a:gd name="connsiteX125" fmla="*/ 914815 w 3303292"/>
              <a:gd name="connsiteY125" fmla="*/ 380252 h 489935"/>
              <a:gd name="connsiteX126" fmla="*/ 924759 w 3303292"/>
              <a:gd name="connsiteY126" fmla="*/ 409262 h 489935"/>
              <a:gd name="connsiteX127" fmla="*/ 951025 w 3303292"/>
              <a:gd name="connsiteY127" fmla="*/ 420166 h 489935"/>
              <a:gd name="connsiteX128" fmla="*/ 1143255 w 3303292"/>
              <a:gd name="connsiteY128" fmla="*/ 181782 h 489935"/>
              <a:gd name="connsiteX129" fmla="*/ 1179397 w 3303292"/>
              <a:gd name="connsiteY129" fmla="*/ 181782 h 489935"/>
              <a:gd name="connsiteX130" fmla="*/ 1179397 w 3303292"/>
              <a:gd name="connsiteY130" fmla="*/ 113751 h 489935"/>
              <a:gd name="connsiteX131" fmla="*/ 1263682 w 3303292"/>
              <a:gd name="connsiteY131" fmla="*/ 97566 h 489935"/>
              <a:gd name="connsiteX132" fmla="*/ 1255521 w 3303292"/>
              <a:gd name="connsiteY132" fmla="*/ 181782 h 489935"/>
              <a:gd name="connsiteX133" fmla="*/ 1331096 w 3303292"/>
              <a:gd name="connsiteY133" fmla="*/ 181782 h 489935"/>
              <a:gd name="connsiteX134" fmla="*/ 1324169 w 3303292"/>
              <a:gd name="connsiteY134" fmla="*/ 232943 h 489935"/>
              <a:gd name="connsiteX135" fmla="*/ 1253052 w 3303292"/>
              <a:gd name="connsiteY135" fmla="*/ 232943 h 489935"/>
              <a:gd name="connsiteX136" fmla="*/ 1249966 w 3303292"/>
              <a:gd name="connsiteY136" fmla="*/ 363382 h 489935"/>
              <a:gd name="connsiteX137" fmla="*/ 1255521 w 3303292"/>
              <a:gd name="connsiteY137" fmla="*/ 402404 h 489935"/>
              <a:gd name="connsiteX138" fmla="*/ 1276163 w 3303292"/>
              <a:gd name="connsiteY138" fmla="*/ 412074 h 489935"/>
              <a:gd name="connsiteX139" fmla="*/ 1316077 w 3303292"/>
              <a:gd name="connsiteY139" fmla="*/ 405216 h 489935"/>
              <a:gd name="connsiteX140" fmla="*/ 1316077 w 3303292"/>
              <a:gd name="connsiteY140" fmla="*/ 405216 h 489935"/>
              <a:gd name="connsiteX141" fmla="*/ 1319849 w 3303292"/>
              <a:gd name="connsiteY141" fmla="*/ 449518 h 489935"/>
              <a:gd name="connsiteX142" fmla="*/ 1247428 w 3303292"/>
              <a:gd name="connsiteY142" fmla="*/ 483877 h 489935"/>
              <a:gd name="connsiteX143" fmla="*/ 1196268 w 3303292"/>
              <a:gd name="connsiteY143" fmla="*/ 461108 h 489935"/>
              <a:gd name="connsiteX144" fmla="*/ 1176311 w 3303292"/>
              <a:gd name="connsiteY144" fmla="*/ 401444 h 489935"/>
              <a:gd name="connsiteX145" fmla="*/ 1176311 w 3303292"/>
              <a:gd name="connsiteY145" fmla="*/ 401444 h 489935"/>
              <a:gd name="connsiteX146" fmla="*/ 1180014 w 3303292"/>
              <a:gd name="connsiteY146" fmla="*/ 331561 h 489935"/>
              <a:gd name="connsiteX147" fmla="*/ 1179397 w 3303292"/>
              <a:gd name="connsiteY147" fmla="*/ 232943 h 489935"/>
              <a:gd name="connsiteX148" fmla="*/ 1136329 w 3303292"/>
              <a:gd name="connsiteY148" fmla="*/ 232943 h 489935"/>
              <a:gd name="connsiteX149" fmla="*/ 1143255 w 3303292"/>
              <a:gd name="connsiteY149" fmla="*/ 181782 h 489935"/>
              <a:gd name="connsiteX150" fmla="*/ 1357911 w 3303292"/>
              <a:gd name="connsiteY150" fmla="*/ 353438 h 489935"/>
              <a:gd name="connsiteX151" fmla="*/ 1400979 w 3303292"/>
              <a:gd name="connsiteY151" fmla="*/ 217992 h 489935"/>
              <a:gd name="connsiteX152" fmla="*/ 1501723 w 3303292"/>
              <a:gd name="connsiteY152" fmla="*/ 162442 h 489935"/>
              <a:gd name="connsiteX153" fmla="*/ 1591631 w 3303292"/>
              <a:gd name="connsiteY153" fmla="*/ 199887 h 489935"/>
              <a:gd name="connsiteX154" fmla="*/ 1623727 w 3303292"/>
              <a:gd name="connsiteY154" fmla="*/ 299122 h 489935"/>
              <a:gd name="connsiteX155" fmla="*/ 1623727 w 3303292"/>
              <a:gd name="connsiteY155" fmla="*/ 299122 h 489935"/>
              <a:gd name="connsiteX156" fmla="*/ 1582236 w 3303292"/>
              <a:gd name="connsiteY156" fmla="*/ 436145 h 489935"/>
              <a:gd name="connsiteX157" fmla="*/ 1477720 w 3303292"/>
              <a:gd name="connsiteY157" fmla="*/ 490735 h 489935"/>
              <a:gd name="connsiteX158" fmla="*/ 1477720 w 3303292"/>
              <a:gd name="connsiteY158" fmla="*/ 490735 h 489935"/>
              <a:gd name="connsiteX159" fmla="*/ 1391926 w 3303292"/>
              <a:gd name="connsiteY159" fmla="*/ 451713 h 489935"/>
              <a:gd name="connsiteX160" fmla="*/ 1357911 w 3303292"/>
              <a:gd name="connsiteY160" fmla="*/ 353438 h 489935"/>
              <a:gd name="connsiteX161" fmla="*/ 1357911 w 3303292"/>
              <a:gd name="connsiteY161" fmla="*/ 353438 h 489935"/>
              <a:gd name="connsiteX162" fmla="*/ 1553844 w 3303292"/>
              <a:gd name="connsiteY162" fmla="*/ 331561 h 489935"/>
              <a:gd name="connsiteX163" fmla="*/ 1553844 w 3303292"/>
              <a:gd name="connsiteY163" fmla="*/ 331561 h 489935"/>
              <a:gd name="connsiteX164" fmla="*/ 1492053 w 3303292"/>
              <a:gd name="connsiteY164" fmla="*/ 241104 h 489935"/>
              <a:gd name="connsiteX165" fmla="*/ 1492053 w 3303292"/>
              <a:gd name="connsiteY165" fmla="*/ 241104 h 489935"/>
              <a:gd name="connsiteX166" fmla="*/ 1427794 w 3303292"/>
              <a:gd name="connsiteY166" fmla="*/ 325937 h 489935"/>
              <a:gd name="connsiteX167" fmla="*/ 1427794 w 3303292"/>
              <a:gd name="connsiteY167" fmla="*/ 325937 h 489935"/>
              <a:gd name="connsiteX168" fmla="*/ 1445899 w 3303292"/>
              <a:gd name="connsiteY168" fmla="*/ 395203 h 489935"/>
              <a:gd name="connsiteX169" fmla="*/ 1493630 w 3303292"/>
              <a:gd name="connsiteY169" fmla="*/ 420166 h 489935"/>
              <a:gd name="connsiteX170" fmla="*/ 1538550 w 3303292"/>
              <a:gd name="connsiteY170" fmla="*/ 397397 h 489935"/>
              <a:gd name="connsiteX171" fmla="*/ 1553844 w 3303292"/>
              <a:gd name="connsiteY171" fmla="*/ 331561 h 489935"/>
              <a:gd name="connsiteX172" fmla="*/ 1752314 w 3303292"/>
              <a:gd name="connsiteY172" fmla="*/ 483877 h 489935"/>
              <a:gd name="connsiteX173" fmla="*/ 1752314 w 3303292"/>
              <a:gd name="connsiteY173" fmla="*/ 483877 h 489935"/>
              <a:gd name="connsiteX174" fmla="*/ 1697725 w 3303292"/>
              <a:gd name="connsiteY174" fmla="*/ 461726 h 489935"/>
              <a:gd name="connsiteX175" fmla="*/ 1676808 w 3303292"/>
              <a:gd name="connsiteY175" fmla="*/ 403364 h 489935"/>
              <a:gd name="connsiteX176" fmla="*/ 1676808 w 3303292"/>
              <a:gd name="connsiteY176" fmla="*/ 403364 h 489935"/>
              <a:gd name="connsiteX177" fmla="*/ 1680580 w 3303292"/>
              <a:gd name="connsiteY177" fmla="*/ 331561 h 489935"/>
              <a:gd name="connsiteX178" fmla="*/ 1673653 w 3303292"/>
              <a:gd name="connsiteY178" fmla="*/ 181782 h 489935"/>
              <a:gd name="connsiteX179" fmla="*/ 1757321 w 3303292"/>
              <a:gd name="connsiteY179" fmla="*/ 166214 h 489935"/>
              <a:gd name="connsiteX180" fmla="*/ 1749228 w 3303292"/>
              <a:gd name="connsiteY180" fmla="*/ 355907 h 489935"/>
              <a:gd name="connsiteX181" fmla="*/ 1758898 w 3303292"/>
              <a:gd name="connsiteY181" fmla="*/ 395203 h 489935"/>
              <a:gd name="connsiteX182" fmla="*/ 1789759 w 3303292"/>
              <a:gd name="connsiteY182" fmla="*/ 407684 h 489935"/>
              <a:gd name="connsiteX183" fmla="*/ 1848395 w 3303292"/>
              <a:gd name="connsiteY183" fmla="*/ 386493 h 489935"/>
              <a:gd name="connsiteX184" fmla="*/ 1848395 w 3303292"/>
              <a:gd name="connsiteY184" fmla="*/ 386493 h 489935"/>
              <a:gd name="connsiteX185" fmla="*/ 1848395 w 3303292"/>
              <a:gd name="connsiteY185" fmla="*/ 349049 h 489935"/>
              <a:gd name="connsiteX186" fmla="*/ 1841537 w 3303292"/>
              <a:gd name="connsiteY186" fmla="*/ 184937 h 489935"/>
              <a:gd name="connsiteX187" fmla="*/ 1925822 w 3303292"/>
              <a:gd name="connsiteY187" fmla="*/ 169300 h 489935"/>
              <a:gd name="connsiteX188" fmla="*/ 1918346 w 3303292"/>
              <a:gd name="connsiteY188" fmla="*/ 325320 h 489935"/>
              <a:gd name="connsiteX189" fmla="*/ 1918964 w 3303292"/>
              <a:gd name="connsiteY189" fmla="*/ 376481 h 489935"/>
              <a:gd name="connsiteX190" fmla="*/ 1939538 w 3303292"/>
              <a:gd name="connsiteY190" fmla="*/ 456993 h 489935"/>
              <a:gd name="connsiteX191" fmla="*/ 1939538 w 3303292"/>
              <a:gd name="connsiteY191" fmla="*/ 456993 h 489935"/>
              <a:gd name="connsiteX192" fmla="*/ 1874661 w 3303292"/>
              <a:gd name="connsiteY192" fmla="*/ 485729 h 489935"/>
              <a:gd name="connsiteX193" fmla="*/ 1849698 w 3303292"/>
              <a:gd name="connsiteY193" fmla="*/ 420852 h 489935"/>
              <a:gd name="connsiteX194" fmla="*/ 1849698 w 3303292"/>
              <a:gd name="connsiteY194" fmla="*/ 420852 h 489935"/>
              <a:gd name="connsiteX195" fmla="*/ 1752314 w 3303292"/>
              <a:gd name="connsiteY195" fmla="*/ 483877 h 489935"/>
              <a:gd name="connsiteX196" fmla="*/ 1995705 w 3303292"/>
              <a:gd name="connsiteY196" fmla="*/ 181782 h 489935"/>
              <a:gd name="connsiteX197" fmla="*/ 2079372 w 3303292"/>
              <a:gd name="connsiteY197" fmla="*/ 166214 h 489935"/>
              <a:gd name="connsiteX198" fmla="*/ 2071828 w 3303292"/>
              <a:gd name="connsiteY198" fmla="*/ 321617 h 489935"/>
              <a:gd name="connsiteX199" fmla="*/ 2078686 w 3303292"/>
              <a:gd name="connsiteY199" fmla="*/ 468241 h 489935"/>
              <a:gd name="connsiteX200" fmla="*/ 1995087 w 3303292"/>
              <a:gd name="connsiteY200" fmla="*/ 483877 h 489935"/>
              <a:gd name="connsiteX201" fmla="*/ 2002563 w 3303292"/>
              <a:gd name="connsiteY201" fmla="*/ 332178 h 489935"/>
              <a:gd name="connsiteX202" fmla="*/ 1995705 w 3303292"/>
              <a:gd name="connsiteY202" fmla="*/ 181782 h 489935"/>
              <a:gd name="connsiteX203" fmla="*/ 1991316 w 3303292"/>
              <a:gd name="connsiteY203" fmla="*/ 74797 h 489935"/>
              <a:gd name="connsiteX204" fmla="*/ 2007569 w 3303292"/>
              <a:gd name="connsiteY204" fmla="*/ 37352 h 489935"/>
              <a:gd name="connsiteX205" fmla="*/ 2045014 w 3303292"/>
              <a:gd name="connsiteY205" fmla="*/ 20756 h 489935"/>
              <a:gd name="connsiteX206" fmla="*/ 2077452 w 3303292"/>
              <a:gd name="connsiteY206" fmla="*/ 32346 h 489935"/>
              <a:gd name="connsiteX207" fmla="*/ 2088699 w 3303292"/>
              <a:gd name="connsiteY207" fmla="*/ 66979 h 489935"/>
              <a:gd name="connsiteX208" fmla="*/ 2072789 w 3303292"/>
              <a:gd name="connsiteY208" fmla="*/ 106618 h 489935"/>
              <a:gd name="connsiteX209" fmla="*/ 2035961 w 3303292"/>
              <a:gd name="connsiteY209" fmla="*/ 123146 h 489935"/>
              <a:gd name="connsiteX210" fmla="*/ 2003180 w 3303292"/>
              <a:gd name="connsiteY210" fmla="*/ 109430 h 489935"/>
              <a:gd name="connsiteX211" fmla="*/ 1991316 w 3303292"/>
              <a:gd name="connsiteY211" fmla="*/ 74797 h 489935"/>
              <a:gd name="connsiteX212" fmla="*/ 2148021 w 3303292"/>
              <a:gd name="connsiteY212" fmla="*/ 16436 h 489935"/>
              <a:gd name="connsiteX213" fmla="*/ 2233472 w 3303292"/>
              <a:gd name="connsiteY213" fmla="*/ 799 h 489935"/>
              <a:gd name="connsiteX214" fmla="*/ 2225379 w 3303292"/>
              <a:gd name="connsiteY214" fmla="*/ 321617 h 489935"/>
              <a:gd name="connsiteX215" fmla="*/ 2232237 w 3303292"/>
              <a:gd name="connsiteY215" fmla="*/ 468241 h 489935"/>
              <a:gd name="connsiteX216" fmla="*/ 2148021 w 3303292"/>
              <a:gd name="connsiteY216" fmla="*/ 483877 h 489935"/>
              <a:gd name="connsiteX217" fmla="*/ 2155496 w 3303292"/>
              <a:gd name="connsiteY217" fmla="*/ 332178 h 489935"/>
              <a:gd name="connsiteX218" fmla="*/ 2148021 w 3303292"/>
              <a:gd name="connsiteY218" fmla="*/ 16436 h 489935"/>
              <a:gd name="connsiteX219" fmla="*/ 2305892 w 3303292"/>
              <a:gd name="connsiteY219" fmla="*/ 16436 h 489935"/>
              <a:gd name="connsiteX220" fmla="*/ 2391411 w 3303292"/>
              <a:gd name="connsiteY220" fmla="*/ 799 h 489935"/>
              <a:gd name="connsiteX221" fmla="*/ 2383250 w 3303292"/>
              <a:gd name="connsiteY221" fmla="*/ 321617 h 489935"/>
              <a:gd name="connsiteX222" fmla="*/ 2390108 w 3303292"/>
              <a:gd name="connsiteY222" fmla="*/ 468241 h 489935"/>
              <a:gd name="connsiteX223" fmla="*/ 2305892 w 3303292"/>
              <a:gd name="connsiteY223" fmla="*/ 483877 h 489935"/>
              <a:gd name="connsiteX224" fmla="*/ 2313367 w 3303292"/>
              <a:gd name="connsiteY224" fmla="*/ 332178 h 489935"/>
              <a:gd name="connsiteX225" fmla="*/ 2305892 w 3303292"/>
              <a:gd name="connsiteY225" fmla="*/ 16436 h 489935"/>
              <a:gd name="connsiteX226" fmla="*/ 2576097 w 3303292"/>
              <a:gd name="connsiteY226" fmla="*/ 420166 h 489935"/>
              <a:gd name="connsiteX227" fmla="*/ 2576097 w 3303292"/>
              <a:gd name="connsiteY227" fmla="*/ 420166 h 489935"/>
              <a:gd name="connsiteX228" fmla="*/ 2614159 w 3303292"/>
              <a:gd name="connsiteY228" fmla="*/ 410839 h 489935"/>
              <a:gd name="connsiteX229" fmla="*/ 2645363 w 3303292"/>
              <a:gd name="connsiteY229" fmla="*/ 392117 h 489935"/>
              <a:gd name="connsiteX230" fmla="*/ 2645363 w 3303292"/>
              <a:gd name="connsiteY230" fmla="*/ 392117 h 489935"/>
              <a:gd name="connsiteX231" fmla="*/ 2656610 w 3303292"/>
              <a:gd name="connsiteY231" fmla="*/ 382721 h 489935"/>
              <a:gd name="connsiteX232" fmla="*/ 2685345 w 3303292"/>
              <a:gd name="connsiteY232" fmla="*/ 417697 h 489935"/>
              <a:gd name="connsiteX233" fmla="*/ 2665937 w 3303292"/>
              <a:gd name="connsiteY233" fmla="*/ 442043 h 489935"/>
              <a:gd name="connsiteX234" fmla="*/ 2639465 w 3303292"/>
              <a:gd name="connsiteY234" fmla="*/ 465429 h 489935"/>
              <a:gd name="connsiteX235" fmla="*/ 2603872 w 3303292"/>
              <a:gd name="connsiteY235" fmla="*/ 482917 h 489935"/>
              <a:gd name="connsiteX236" fmla="*/ 2557992 w 3303292"/>
              <a:gd name="connsiteY236" fmla="*/ 490735 h 489935"/>
              <a:gd name="connsiteX237" fmla="*/ 2557992 w 3303292"/>
              <a:gd name="connsiteY237" fmla="*/ 490735 h 489935"/>
              <a:gd name="connsiteX238" fmla="*/ 2475628 w 3303292"/>
              <a:gd name="connsiteY238" fmla="*/ 452330 h 489935"/>
              <a:gd name="connsiteX239" fmla="*/ 2443806 w 3303292"/>
              <a:gd name="connsiteY239" fmla="*/ 353438 h 489935"/>
              <a:gd name="connsiteX240" fmla="*/ 2443806 w 3303292"/>
              <a:gd name="connsiteY240" fmla="*/ 353438 h 489935"/>
              <a:gd name="connsiteX241" fmla="*/ 2488109 w 3303292"/>
              <a:gd name="connsiteY241" fmla="*/ 219844 h 489935"/>
              <a:gd name="connsiteX242" fmla="*/ 2591733 w 3303292"/>
              <a:gd name="connsiteY242" fmla="*/ 162442 h 489935"/>
              <a:gd name="connsiteX243" fmla="*/ 2591733 w 3303292"/>
              <a:gd name="connsiteY243" fmla="*/ 162442 h 489935"/>
              <a:gd name="connsiteX244" fmla="*/ 2662508 w 3303292"/>
              <a:gd name="connsiteY244" fmla="*/ 188023 h 489935"/>
              <a:gd name="connsiteX245" fmla="*/ 2687814 w 3303292"/>
              <a:gd name="connsiteY245" fmla="*/ 259826 h 489935"/>
              <a:gd name="connsiteX246" fmla="*/ 2687814 w 3303292"/>
              <a:gd name="connsiteY246" fmla="*/ 259826 h 489935"/>
              <a:gd name="connsiteX247" fmla="*/ 2678419 w 3303292"/>
              <a:gd name="connsiteY247" fmla="*/ 322234 h 489935"/>
              <a:gd name="connsiteX248" fmla="*/ 2678419 w 3303292"/>
              <a:gd name="connsiteY248" fmla="*/ 322234 h 489935"/>
              <a:gd name="connsiteX249" fmla="*/ 2665937 w 3303292"/>
              <a:gd name="connsiteY249" fmla="*/ 335333 h 489935"/>
              <a:gd name="connsiteX250" fmla="*/ 2509918 w 3303292"/>
              <a:gd name="connsiteY250" fmla="*/ 349666 h 489935"/>
              <a:gd name="connsiteX251" fmla="*/ 2576097 w 3303292"/>
              <a:gd name="connsiteY251" fmla="*/ 420166 h 489935"/>
              <a:gd name="connsiteX252" fmla="*/ 2576097 w 3303292"/>
              <a:gd name="connsiteY252" fmla="*/ 226702 h 489935"/>
              <a:gd name="connsiteX253" fmla="*/ 2576097 w 3303292"/>
              <a:gd name="connsiteY253" fmla="*/ 226702 h 489935"/>
              <a:gd name="connsiteX254" fmla="*/ 2529943 w 3303292"/>
              <a:gd name="connsiteY254" fmla="*/ 248922 h 489935"/>
              <a:gd name="connsiteX255" fmla="*/ 2508066 w 3303292"/>
              <a:gd name="connsiteY255" fmla="*/ 305363 h 489935"/>
              <a:gd name="connsiteX256" fmla="*/ 2508066 w 3303292"/>
              <a:gd name="connsiteY256" fmla="*/ 305363 h 489935"/>
              <a:gd name="connsiteX257" fmla="*/ 2614159 w 3303292"/>
              <a:gd name="connsiteY257" fmla="*/ 292264 h 489935"/>
              <a:gd name="connsiteX258" fmla="*/ 2616011 w 3303292"/>
              <a:gd name="connsiteY258" fmla="*/ 268536 h 489935"/>
              <a:gd name="connsiteX259" fmla="*/ 2616011 w 3303292"/>
              <a:gd name="connsiteY259" fmla="*/ 268536 h 489935"/>
              <a:gd name="connsiteX260" fmla="*/ 2576097 w 3303292"/>
              <a:gd name="connsiteY260" fmla="*/ 226702 h 489935"/>
              <a:gd name="connsiteX261" fmla="*/ 2900001 w 3303292"/>
              <a:gd name="connsiteY261" fmla="*/ 192412 h 489935"/>
              <a:gd name="connsiteX262" fmla="*/ 2900001 w 3303292"/>
              <a:gd name="connsiteY262" fmla="*/ 192412 h 489935"/>
              <a:gd name="connsiteX263" fmla="*/ 2857550 w 3303292"/>
              <a:gd name="connsiteY263" fmla="*/ 157436 h 489935"/>
              <a:gd name="connsiteX264" fmla="*/ 2857550 w 3303292"/>
              <a:gd name="connsiteY264" fmla="*/ 157436 h 489935"/>
              <a:gd name="connsiteX265" fmla="*/ 2799805 w 3303292"/>
              <a:gd name="connsiteY265" fmla="*/ 168409 h 489935"/>
              <a:gd name="connsiteX266" fmla="*/ 2749605 w 3303292"/>
              <a:gd name="connsiteY266" fmla="*/ 190560 h 489935"/>
              <a:gd name="connsiteX267" fmla="*/ 2749605 w 3303292"/>
              <a:gd name="connsiteY267" fmla="*/ 190560 h 489935"/>
              <a:gd name="connsiteX268" fmla="*/ 2731500 w 3303292"/>
              <a:gd name="connsiteY268" fmla="*/ 201121 h 489935"/>
              <a:gd name="connsiteX269" fmla="*/ 2748370 w 3303292"/>
              <a:gd name="connsiteY269" fmla="*/ 111899 h 489935"/>
              <a:gd name="connsiteX270" fmla="*/ 2807006 w 3303292"/>
              <a:gd name="connsiteY270" fmla="*/ 88513 h 489935"/>
              <a:gd name="connsiteX271" fmla="*/ 2867562 w 3303292"/>
              <a:gd name="connsiteY271" fmla="*/ 78226 h 489935"/>
              <a:gd name="connsiteX272" fmla="*/ 2867562 w 3303292"/>
              <a:gd name="connsiteY272" fmla="*/ 78226 h 489935"/>
              <a:gd name="connsiteX273" fmla="*/ 2952739 w 3303292"/>
              <a:gd name="connsiteY273" fmla="*/ 105384 h 489935"/>
              <a:gd name="connsiteX274" fmla="*/ 2984903 w 3303292"/>
              <a:gd name="connsiteY274" fmla="*/ 177461 h 489935"/>
              <a:gd name="connsiteX275" fmla="*/ 2984903 w 3303292"/>
              <a:gd name="connsiteY275" fmla="*/ 177461 h 489935"/>
              <a:gd name="connsiteX276" fmla="*/ 2921192 w 3303292"/>
              <a:gd name="connsiteY276" fmla="*/ 303511 h 489935"/>
              <a:gd name="connsiteX277" fmla="*/ 2921192 w 3303292"/>
              <a:gd name="connsiteY277" fmla="*/ 303511 h 489935"/>
              <a:gd name="connsiteX278" fmla="*/ 2812630 w 3303292"/>
              <a:gd name="connsiteY278" fmla="*/ 415845 h 489935"/>
              <a:gd name="connsiteX279" fmla="*/ 3007328 w 3303292"/>
              <a:gd name="connsiteY279" fmla="*/ 404598 h 489935"/>
              <a:gd name="connsiteX280" fmla="*/ 2996767 w 3303292"/>
              <a:gd name="connsiteY280" fmla="*/ 487580 h 489935"/>
              <a:gd name="connsiteX281" fmla="*/ 2866945 w 3303292"/>
              <a:gd name="connsiteY281" fmla="*/ 481957 h 489935"/>
              <a:gd name="connsiteX282" fmla="*/ 2719635 w 3303292"/>
              <a:gd name="connsiteY282" fmla="*/ 486346 h 489935"/>
              <a:gd name="connsiteX283" fmla="*/ 2729648 w 3303292"/>
              <a:gd name="connsiteY283" fmla="*/ 420852 h 489935"/>
              <a:gd name="connsiteX284" fmla="*/ 2860704 w 3303292"/>
              <a:gd name="connsiteY284" fmla="*/ 269770 h 489935"/>
              <a:gd name="connsiteX285" fmla="*/ 2900001 w 3303292"/>
              <a:gd name="connsiteY285" fmla="*/ 192412 h 489935"/>
              <a:gd name="connsiteX286" fmla="*/ 3048545 w 3303292"/>
              <a:gd name="connsiteY286" fmla="*/ 172455 h 489935"/>
              <a:gd name="connsiteX287" fmla="*/ 3061644 w 3303292"/>
              <a:gd name="connsiteY287" fmla="*/ 96948 h 489935"/>
              <a:gd name="connsiteX288" fmla="*/ 3165885 w 3303292"/>
              <a:gd name="connsiteY288" fmla="*/ 78226 h 489935"/>
              <a:gd name="connsiteX289" fmla="*/ 3250719 w 3303292"/>
              <a:gd name="connsiteY289" fmla="*/ 104424 h 489935"/>
              <a:gd name="connsiteX290" fmla="*/ 3283774 w 3303292"/>
              <a:gd name="connsiteY290" fmla="*/ 170535 h 489935"/>
              <a:gd name="connsiteX291" fmla="*/ 3283774 w 3303292"/>
              <a:gd name="connsiteY291" fmla="*/ 170535 h 489935"/>
              <a:gd name="connsiteX292" fmla="*/ 3267589 w 3303292"/>
              <a:gd name="connsiteY292" fmla="*/ 225193 h 489935"/>
              <a:gd name="connsiteX293" fmla="*/ 3221435 w 3303292"/>
              <a:gd name="connsiteY293" fmla="*/ 260443 h 489935"/>
              <a:gd name="connsiteX294" fmla="*/ 3221435 w 3303292"/>
              <a:gd name="connsiteY294" fmla="*/ 260443 h 489935"/>
              <a:gd name="connsiteX295" fmla="*/ 3284460 w 3303292"/>
              <a:gd name="connsiteY295" fmla="*/ 300700 h 489935"/>
              <a:gd name="connsiteX296" fmla="*/ 3303800 w 3303292"/>
              <a:gd name="connsiteY296" fmla="*/ 361530 h 489935"/>
              <a:gd name="connsiteX297" fmla="*/ 3303800 w 3303292"/>
              <a:gd name="connsiteY297" fmla="*/ 361530 h 489935"/>
              <a:gd name="connsiteX298" fmla="*/ 3260388 w 3303292"/>
              <a:gd name="connsiteY298" fmla="*/ 454182 h 489935"/>
              <a:gd name="connsiteX299" fmla="*/ 3150249 w 3303292"/>
              <a:gd name="connsiteY299" fmla="*/ 490735 h 489935"/>
              <a:gd name="connsiteX300" fmla="*/ 3150249 w 3303292"/>
              <a:gd name="connsiteY300" fmla="*/ 490735 h 489935"/>
              <a:gd name="connsiteX301" fmla="*/ 3088184 w 3303292"/>
              <a:gd name="connsiteY301" fmla="*/ 482300 h 489935"/>
              <a:gd name="connsiteX302" fmla="*/ 3043539 w 3303292"/>
              <a:gd name="connsiteY302" fmla="*/ 465155 h 489935"/>
              <a:gd name="connsiteX303" fmla="*/ 3043539 w 3303292"/>
              <a:gd name="connsiteY303" fmla="*/ 465155 h 489935"/>
              <a:gd name="connsiteX304" fmla="*/ 3029205 w 3303292"/>
              <a:gd name="connsiteY304" fmla="*/ 456376 h 489935"/>
              <a:gd name="connsiteX305" fmla="*/ 3055403 w 3303292"/>
              <a:gd name="connsiteY305" fmla="*/ 380870 h 489935"/>
              <a:gd name="connsiteX306" fmla="*/ 3070353 w 3303292"/>
              <a:gd name="connsiteY306" fmla="*/ 393351 h 489935"/>
              <a:gd name="connsiteX307" fmla="*/ 3106289 w 3303292"/>
              <a:gd name="connsiteY307" fmla="*/ 413651 h 489935"/>
              <a:gd name="connsiteX308" fmla="*/ 3159644 w 3303292"/>
              <a:gd name="connsiteY308" fmla="*/ 426407 h 489935"/>
              <a:gd name="connsiteX309" fmla="*/ 3206416 w 3303292"/>
              <a:gd name="connsiteY309" fmla="*/ 411799 h 489935"/>
              <a:gd name="connsiteX310" fmla="*/ 3226373 w 3303292"/>
              <a:gd name="connsiteY310" fmla="*/ 370240 h 489935"/>
              <a:gd name="connsiteX311" fmla="*/ 3202987 w 3303292"/>
              <a:gd name="connsiteY311" fmla="*/ 325937 h 489935"/>
              <a:gd name="connsiteX312" fmla="*/ 3138385 w 3303292"/>
              <a:gd name="connsiteY312" fmla="*/ 308518 h 489935"/>
              <a:gd name="connsiteX313" fmla="*/ 3138385 w 3303292"/>
              <a:gd name="connsiteY313" fmla="*/ 308518 h 489935"/>
              <a:gd name="connsiteX314" fmla="*/ 3084755 w 3303292"/>
              <a:gd name="connsiteY314" fmla="*/ 308518 h 489935"/>
              <a:gd name="connsiteX315" fmla="*/ 3095934 w 3303292"/>
              <a:gd name="connsiteY315" fmla="*/ 247962 h 489935"/>
              <a:gd name="connsiteX316" fmla="*/ 3130292 w 3303292"/>
              <a:gd name="connsiteY316" fmla="*/ 247962 h 489935"/>
              <a:gd name="connsiteX317" fmla="*/ 3183922 w 3303292"/>
              <a:gd name="connsiteY317" fmla="*/ 232325 h 489935"/>
              <a:gd name="connsiteX318" fmla="*/ 3203330 w 3303292"/>
              <a:gd name="connsiteY318" fmla="*/ 192412 h 489935"/>
              <a:gd name="connsiteX319" fmla="*/ 3187076 w 3303292"/>
              <a:gd name="connsiteY319" fmla="*/ 154624 h 489935"/>
              <a:gd name="connsiteX320" fmla="*/ 3148054 w 3303292"/>
              <a:gd name="connsiteY320" fmla="*/ 141251 h 489935"/>
              <a:gd name="connsiteX321" fmla="*/ 3101283 w 3303292"/>
              <a:gd name="connsiteY321" fmla="*/ 149069 h 489935"/>
              <a:gd name="connsiteX322" fmla="*/ 3048545 w 3303292"/>
              <a:gd name="connsiteY322" fmla="*/ 172455 h 489935"/>
              <a:gd name="connsiteX323" fmla="*/ 3048545 w 3303292"/>
              <a:gd name="connsiteY323" fmla="*/ 172455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3303292" h="489935">
                <a:moveTo>
                  <a:pt x="112223" y="317845"/>
                </a:moveTo>
                <a:lnTo>
                  <a:pt x="112223" y="317845"/>
                </a:lnTo>
                <a:lnTo>
                  <a:pt x="76699" y="317845"/>
                </a:lnTo>
                <a:lnTo>
                  <a:pt x="76699" y="321617"/>
                </a:lnTo>
                <a:lnTo>
                  <a:pt x="84174" y="483877"/>
                </a:lnTo>
                <a:lnTo>
                  <a:pt x="507" y="483877"/>
                </a:lnTo>
                <a:lnTo>
                  <a:pt x="8050" y="332178"/>
                </a:lnTo>
                <a:lnTo>
                  <a:pt x="507" y="53263"/>
                </a:lnTo>
                <a:lnTo>
                  <a:pt x="135952" y="53263"/>
                </a:lnTo>
                <a:cubicBezTo>
                  <a:pt x="175914" y="53263"/>
                  <a:pt x="207735" y="64076"/>
                  <a:pt x="231415" y="85701"/>
                </a:cubicBezTo>
                <a:cubicBezTo>
                  <a:pt x="255144" y="107327"/>
                  <a:pt x="267009" y="136039"/>
                  <a:pt x="267009" y="171838"/>
                </a:cubicBezTo>
                <a:lnTo>
                  <a:pt x="267009" y="171838"/>
                </a:lnTo>
                <a:cubicBezTo>
                  <a:pt x="267009" y="198858"/>
                  <a:pt x="260034" y="223501"/>
                  <a:pt x="246092" y="245767"/>
                </a:cubicBezTo>
                <a:cubicBezTo>
                  <a:pt x="232149" y="268033"/>
                  <a:pt x="213331" y="285612"/>
                  <a:pt x="189650" y="298505"/>
                </a:cubicBezTo>
                <a:lnTo>
                  <a:pt x="189650" y="298505"/>
                </a:lnTo>
                <a:lnTo>
                  <a:pt x="298212" y="452056"/>
                </a:lnTo>
                <a:lnTo>
                  <a:pt x="222706" y="490735"/>
                </a:lnTo>
                <a:lnTo>
                  <a:pt x="125322" y="317227"/>
                </a:lnTo>
                <a:cubicBezTo>
                  <a:pt x="122442" y="317639"/>
                  <a:pt x="118073" y="317845"/>
                  <a:pt x="112223" y="317845"/>
                </a:cubicBezTo>
                <a:close/>
                <a:moveTo>
                  <a:pt x="113458" y="116288"/>
                </a:moveTo>
                <a:lnTo>
                  <a:pt x="113458" y="116288"/>
                </a:lnTo>
                <a:lnTo>
                  <a:pt x="82940" y="116288"/>
                </a:lnTo>
                <a:lnTo>
                  <a:pt x="78551" y="257289"/>
                </a:lnTo>
                <a:lnTo>
                  <a:pt x="121002" y="257289"/>
                </a:lnTo>
                <a:cubicBezTo>
                  <a:pt x="141802" y="257289"/>
                  <a:pt x="157918" y="250431"/>
                  <a:pt x="169351" y="236715"/>
                </a:cubicBezTo>
                <a:cubicBezTo>
                  <a:pt x="180783" y="222999"/>
                  <a:pt x="186496" y="203453"/>
                  <a:pt x="186496" y="178079"/>
                </a:cubicBezTo>
                <a:lnTo>
                  <a:pt x="186496" y="178079"/>
                </a:lnTo>
                <a:cubicBezTo>
                  <a:pt x="186496" y="136885"/>
                  <a:pt x="162150" y="116288"/>
                  <a:pt x="113458" y="116288"/>
                </a:cubicBezTo>
                <a:close/>
                <a:moveTo>
                  <a:pt x="410547" y="483877"/>
                </a:moveTo>
                <a:cubicBezTo>
                  <a:pt x="385995" y="483877"/>
                  <a:pt x="365921" y="476059"/>
                  <a:pt x="350333" y="460422"/>
                </a:cubicBezTo>
                <a:cubicBezTo>
                  <a:pt x="334745" y="444832"/>
                  <a:pt x="326947" y="423823"/>
                  <a:pt x="326947" y="397397"/>
                </a:cubicBezTo>
                <a:cubicBezTo>
                  <a:pt x="326947" y="370972"/>
                  <a:pt x="338997" y="348088"/>
                  <a:pt x="363089" y="328749"/>
                </a:cubicBezTo>
                <a:cubicBezTo>
                  <a:pt x="387229" y="309409"/>
                  <a:pt x="416581" y="299740"/>
                  <a:pt x="451146" y="299740"/>
                </a:cubicBezTo>
                <a:lnTo>
                  <a:pt x="451146" y="299740"/>
                </a:lnTo>
                <a:lnTo>
                  <a:pt x="493528" y="299740"/>
                </a:lnTo>
                <a:lnTo>
                  <a:pt x="493528" y="289110"/>
                </a:lnTo>
                <a:cubicBezTo>
                  <a:pt x="493528" y="268764"/>
                  <a:pt x="489365" y="254842"/>
                  <a:pt x="481047" y="247344"/>
                </a:cubicBezTo>
                <a:cubicBezTo>
                  <a:pt x="472728" y="239846"/>
                  <a:pt x="457133" y="236097"/>
                  <a:pt x="434275" y="236097"/>
                </a:cubicBezTo>
                <a:lnTo>
                  <a:pt x="434275" y="236097"/>
                </a:lnTo>
                <a:cubicBezTo>
                  <a:pt x="424722" y="236097"/>
                  <a:pt x="413379" y="238063"/>
                  <a:pt x="400260" y="241995"/>
                </a:cubicBezTo>
                <a:cubicBezTo>
                  <a:pt x="387140" y="245973"/>
                  <a:pt x="372464" y="252122"/>
                  <a:pt x="356231" y="260443"/>
                </a:cubicBezTo>
                <a:lnTo>
                  <a:pt x="356231" y="260443"/>
                </a:lnTo>
                <a:lnTo>
                  <a:pt x="338126" y="211134"/>
                </a:lnTo>
                <a:cubicBezTo>
                  <a:pt x="356046" y="198653"/>
                  <a:pt x="377786" y="187428"/>
                  <a:pt x="403346" y="177461"/>
                </a:cubicBezTo>
                <a:cubicBezTo>
                  <a:pt x="428947" y="167449"/>
                  <a:pt x="450069" y="162442"/>
                  <a:pt x="466713" y="162442"/>
                </a:cubicBezTo>
                <a:lnTo>
                  <a:pt x="466713" y="162442"/>
                </a:lnTo>
                <a:cubicBezTo>
                  <a:pt x="532050" y="162442"/>
                  <a:pt x="564714" y="194058"/>
                  <a:pt x="564714" y="257289"/>
                </a:cubicBezTo>
                <a:lnTo>
                  <a:pt x="564714" y="257289"/>
                </a:lnTo>
                <a:lnTo>
                  <a:pt x="564714" y="379635"/>
                </a:lnTo>
                <a:cubicBezTo>
                  <a:pt x="564714" y="402952"/>
                  <a:pt x="571984" y="428944"/>
                  <a:pt x="586523" y="457611"/>
                </a:cubicBezTo>
                <a:lnTo>
                  <a:pt x="586523" y="457611"/>
                </a:lnTo>
                <a:lnTo>
                  <a:pt x="520412" y="485729"/>
                </a:lnTo>
                <a:cubicBezTo>
                  <a:pt x="509988" y="465749"/>
                  <a:pt x="502286" y="447850"/>
                  <a:pt x="497300" y="432030"/>
                </a:cubicBezTo>
                <a:lnTo>
                  <a:pt x="497300" y="432030"/>
                </a:lnTo>
                <a:cubicBezTo>
                  <a:pt x="474394" y="466595"/>
                  <a:pt x="445474" y="483877"/>
                  <a:pt x="410547" y="483877"/>
                </a:cubicBezTo>
                <a:lnTo>
                  <a:pt x="410547" y="483877"/>
                </a:lnTo>
                <a:close/>
                <a:moveTo>
                  <a:pt x="436744" y="420166"/>
                </a:moveTo>
                <a:lnTo>
                  <a:pt x="436744" y="420166"/>
                </a:lnTo>
                <a:cubicBezTo>
                  <a:pt x="453388" y="420166"/>
                  <a:pt x="472316" y="411639"/>
                  <a:pt x="493528" y="394586"/>
                </a:cubicBezTo>
                <a:lnTo>
                  <a:pt x="493528" y="394586"/>
                </a:lnTo>
                <a:lnTo>
                  <a:pt x="493528" y="352820"/>
                </a:lnTo>
                <a:cubicBezTo>
                  <a:pt x="471494" y="347791"/>
                  <a:pt x="453615" y="345277"/>
                  <a:pt x="439899" y="345277"/>
                </a:cubicBezTo>
                <a:lnTo>
                  <a:pt x="439899" y="345277"/>
                </a:lnTo>
                <a:cubicBezTo>
                  <a:pt x="413653" y="345277"/>
                  <a:pt x="400534" y="356935"/>
                  <a:pt x="400534" y="380252"/>
                </a:cubicBezTo>
                <a:lnTo>
                  <a:pt x="400534" y="380252"/>
                </a:lnTo>
                <a:cubicBezTo>
                  <a:pt x="400534" y="392323"/>
                  <a:pt x="403874" y="401992"/>
                  <a:pt x="410547" y="409262"/>
                </a:cubicBezTo>
                <a:cubicBezTo>
                  <a:pt x="417219" y="416531"/>
                  <a:pt x="425956" y="420166"/>
                  <a:pt x="436744" y="420166"/>
                </a:cubicBezTo>
                <a:close/>
                <a:moveTo>
                  <a:pt x="628974" y="181782"/>
                </a:moveTo>
                <a:lnTo>
                  <a:pt x="665184" y="181782"/>
                </a:lnTo>
                <a:lnTo>
                  <a:pt x="665184" y="113751"/>
                </a:lnTo>
                <a:lnTo>
                  <a:pt x="749400" y="97566"/>
                </a:lnTo>
                <a:lnTo>
                  <a:pt x="741308" y="181782"/>
                </a:lnTo>
                <a:lnTo>
                  <a:pt x="816814" y="181782"/>
                </a:lnTo>
                <a:lnTo>
                  <a:pt x="809956" y="232943"/>
                </a:lnTo>
                <a:lnTo>
                  <a:pt x="738839" y="232943"/>
                </a:lnTo>
                <a:lnTo>
                  <a:pt x="735684" y="363382"/>
                </a:lnTo>
                <a:cubicBezTo>
                  <a:pt x="735684" y="382950"/>
                  <a:pt x="737557" y="395957"/>
                  <a:pt x="741308" y="402404"/>
                </a:cubicBezTo>
                <a:cubicBezTo>
                  <a:pt x="745059" y="408850"/>
                  <a:pt x="751917" y="412074"/>
                  <a:pt x="761882" y="412074"/>
                </a:cubicBezTo>
                <a:cubicBezTo>
                  <a:pt x="771895" y="412074"/>
                  <a:pt x="785220" y="409788"/>
                  <a:pt x="801864" y="405216"/>
                </a:cubicBezTo>
                <a:lnTo>
                  <a:pt x="801864" y="405216"/>
                </a:lnTo>
                <a:lnTo>
                  <a:pt x="805567" y="449518"/>
                </a:lnTo>
                <a:cubicBezTo>
                  <a:pt x="778135" y="472424"/>
                  <a:pt x="754016" y="483877"/>
                  <a:pt x="733215" y="483877"/>
                </a:cubicBezTo>
                <a:cubicBezTo>
                  <a:pt x="712415" y="483877"/>
                  <a:pt x="695359" y="476287"/>
                  <a:pt x="682055" y="461108"/>
                </a:cubicBezTo>
                <a:cubicBezTo>
                  <a:pt x="668702" y="445884"/>
                  <a:pt x="662029" y="425995"/>
                  <a:pt x="662029" y="401444"/>
                </a:cubicBezTo>
                <a:lnTo>
                  <a:pt x="662029" y="401444"/>
                </a:lnTo>
                <a:lnTo>
                  <a:pt x="665801" y="331561"/>
                </a:lnTo>
                <a:lnTo>
                  <a:pt x="665184" y="232943"/>
                </a:lnTo>
                <a:lnTo>
                  <a:pt x="622116" y="232943"/>
                </a:lnTo>
                <a:lnTo>
                  <a:pt x="628974" y="181782"/>
                </a:lnTo>
                <a:close/>
                <a:moveTo>
                  <a:pt x="924759" y="483877"/>
                </a:moveTo>
                <a:cubicBezTo>
                  <a:pt x="900256" y="483877"/>
                  <a:pt x="880182" y="476059"/>
                  <a:pt x="864546" y="460422"/>
                </a:cubicBezTo>
                <a:cubicBezTo>
                  <a:pt x="848958" y="444832"/>
                  <a:pt x="841160" y="423823"/>
                  <a:pt x="841160" y="397397"/>
                </a:cubicBezTo>
                <a:cubicBezTo>
                  <a:pt x="841160" y="370972"/>
                  <a:pt x="853230" y="348088"/>
                  <a:pt x="877371" y="328749"/>
                </a:cubicBezTo>
                <a:cubicBezTo>
                  <a:pt x="901511" y="309409"/>
                  <a:pt x="930842" y="299740"/>
                  <a:pt x="965359" y="299740"/>
                </a:cubicBezTo>
                <a:lnTo>
                  <a:pt x="965359" y="299740"/>
                </a:lnTo>
                <a:lnTo>
                  <a:pt x="1007810" y="299740"/>
                </a:lnTo>
                <a:lnTo>
                  <a:pt x="1007810" y="289110"/>
                </a:lnTo>
                <a:cubicBezTo>
                  <a:pt x="1007810" y="268764"/>
                  <a:pt x="1003649" y="254842"/>
                  <a:pt x="995328" y="247344"/>
                </a:cubicBezTo>
                <a:cubicBezTo>
                  <a:pt x="987007" y="239846"/>
                  <a:pt x="971394" y="236097"/>
                  <a:pt x="948488" y="236097"/>
                </a:cubicBezTo>
                <a:lnTo>
                  <a:pt x="948488" y="236097"/>
                </a:lnTo>
                <a:cubicBezTo>
                  <a:pt x="938935" y="236097"/>
                  <a:pt x="927592" y="238063"/>
                  <a:pt x="914472" y="241995"/>
                </a:cubicBezTo>
                <a:cubicBezTo>
                  <a:pt x="901394" y="245973"/>
                  <a:pt x="886745" y="252122"/>
                  <a:pt x="870513" y="260443"/>
                </a:cubicBezTo>
                <a:lnTo>
                  <a:pt x="870513" y="260443"/>
                </a:lnTo>
                <a:lnTo>
                  <a:pt x="852407" y="211134"/>
                </a:lnTo>
                <a:cubicBezTo>
                  <a:pt x="870286" y="198653"/>
                  <a:pt x="892026" y="187428"/>
                  <a:pt x="917627" y="177461"/>
                </a:cubicBezTo>
                <a:cubicBezTo>
                  <a:pt x="943187" y="167449"/>
                  <a:pt x="964284" y="162442"/>
                  <a:pt x="980926" y="162442"/>
                </a:cubicBezTo>
                <a:lnTo>
                  <a:pt x="980926" y="162442"/>
                </a:lnTo>
                <a:cubicBezTo>
                  <a:pt x="1046260" y="162442"/>
                  <a:pt x="1078927" y="194058"/>
                  <a:pt x="1078927" y="257289"/>
                </a:cubicBezTo>
                <a:lnTo>
                  <a:pt x="1078927" y="257289"/>
                </a:lnTo>
                <a:lnTo>
                  <a:pt x="1078927" y="379635"/>
                </a:lnTo>
                <a:cubicBezTo>
                  <a:pt x="1078927" y="402952"/>
                  <a:pt x="1086219" y="428944"/>
                  <a:pt x="1100804" y="457611"/>
                </a:cubicBezTo>
                <a:lnTo>
                  <a:pt x="1100804" y="457611"/>
                </a:lnTo>
                <a:lnTo>
                  <a:pt x="1034624" y="485729"/>
                </a:lnTo>
                <a:cubicBezTo>
                  <a:pt x="1024246" y="465749"/>
                  <a:pt x="1016542" y="447850"/>
                  <a:pt x="1011513" y="432030"/>
                </a:cubicBezTo>
                <a:lnTo>
                  <a:pt x="1011513" y="432030"/>
                </a:lnTo>
                <a:cubicBezTo>
                  <a:pt x="988653" y="466595"/>
                  <a:pt x="959735" y="483877"/>
                  <a:pt x="924759" y="483877"/>
                </a:cubicBezTo>
                <a:lnTo>
                  <a:pt x="924759" y="483877"/>
                </a:lnTo>
                <a:close/>
                <a:moveTo>
                  <a:pt x="951025" y="420166"/>
                </a:moveTo>
                <a:lnTo>
                  <a:pt x="951025" y="420166"/>
                </a:lnTo>
                <a:cubicBezTo>
                  <a:pt x="967668" y="420166"/>
                  <a:pt x="986596" y="411639"/>
                  <a:pt x="1007810" y="394586"/>
                </a:cubicBezTo>
                <a:lnTo>
                  <a:pt x="1007810" y="394586"/>
                </a:lnTo>
                <a:lnTo>
                  <a:pt x="1007810" y="352820"/>
                </a:lnTo>
                <a:cubicBezTo>
                  <a:pt x="985727" y="347791"/>
                  <a:pt x="967828" y="345277"/>
                  <a:pt x="954112" y="345277"/>
                </a:cubicBezTo>
                <a:lnTo>
                  <a:pt x="954112" y="345277"/>
                </a:lnTo>
                <a:cubicBezTo>
                  <a:pt x="927914" y="345277"/>
                  <a:pt x="914815" y="356935"/>
                  <a:pt x="914815" y="380252"/>
                </a:cubicBezTo>
                <a:lnTo>
                  <a:pt x="914815" y="380252"/>
                </a:lnTo>
                <a:cubicBezTo>
                  <a:pt x="914815" y="392323"/>
                  <a:pt x="918128" y="401992"/>
                  <a:pt x="924759" y="409262"/>
                </a:cubicBezTo>
                <a:cubicBezTo>
                  <a:pt x="931432" y="416531"/>
                  <a:pt x="940190" y="420166"/>
                  <a:pt x="951025" y="420166"/>
                </a:cubicBezTo>
                <a:close/>
                <a:moveTo>
                  <a:pt x="1143255" y="181782"/>
                </a:moveTo>
                <a:lnTo>
                  <a:pt x="1179397" y="181782"/>
                </a:lnTo>
                <a:lnTo>
                  <a:pt x="1179397" y="113751"/>
                </a:lnTo>
                <a:lnTo>
                  <a:pt x="1263682" y="97566"/>
                </a:lnTo>
                <a:lnTo>
                  <a:pt x="1255521" y="181782"/>
                </a:lnTo>
                <a:lnTo>
                  <a:pt x="1331096" y="181782"/>
                </a:lnTo>
                <a:lnTo>
                  <a:pt x="1324169" y="232943"/>
                </a:lnTo>
                <a:lnTo>
                  <a:pt x="1253052" y="232943"/>
                </a:lnTo>
                <a:lnTo>
                  <a:pt x="1249966" y="363382"/>
                </a:lnTo>
                <a:cubicBezTo>
                  <a:pt x="1249966" y="382950"/>
                  <a:pt x="1251817" y="395957"/>
                  <a:pt x="1255521" y="402404"/>
                </a:cubicBezTo>
                <a:cubicBezTo>
                  <a:pt x="1259270" y="408850"/>
                  <a:pt x="1266151" y="412074"/>
                  <a:pt x="1276163" y="412074"/>
                </a:cubicBezTo>
                <a:cubicBezTo>
                  <a:pt x="1286130" y="412074"/>
                  <a:pt x="1299435" y="409788"/>
                  <a:pt x="1316077" y="405216"/>
                </a:cubicBezTo>
                <a:lnTo>
                  <a:pt x="1316077" y="405216"/>
                </a:lnTo>
                <a:lnTo>
                  <a:pt x="1319849" y="449518"/>
                </a:lnTo>
                <a:cubicBezTo>
                  <a:pt x="1292371" y="472424"/>
                  <a:pt x="1268231" y="483877"/>
                  <a:pt x="1247428" y="483877"/>
                </a:cubicBezTo>
                <a:cubicBezTo>
                  <a:pt x="1226626" y="483877"/>
                  <a:pt x="1209572" y="476287"/>
                  <a:pt x="1196268" y="461108"/>
                </a:cubicBezTo>
                <a:cubicBezTo>
                  <a:pt x="1182963" y="445884"/>
                  <a:pt x="1176311" y="425995"/>
                  <a:pt x="1176311" y="401444"/>
                </a:cubicBezTo>
                <a:lnTo>
                  <a:pt x="1176311" y="401444"/>
                </a:lnTo>
                <a:lnTo>
                  <a:pt x="1180014" y="331561"/>
                </a:lnTo>
                <a:lnTo>
                  <a:pt x="1179397" y="232943"/>
                </a:lnTo>
                <a:lnTo>
                  <a:pt x="1136329" y="232943"/>
                </a:lnTo>
                <a:lnTo>
                  <a:pt x="1143255" y="181782"/>
                </a:lnTo>
                <a:close/>
                <a:moveTo>
                  <a:pt x="1357911" y="353438"/>
                </a:moveTo>
                <a:cubicBezTo>
                  <a:pt x="1357911" y="300174"/>
                  <a:pt x="1372266" y="255025"/>
                  <a:pt x="1400979" y="217992"/>
                </a:cubicBezTo>
                <a:cubicBezTo>
                  <a:pt x="1429691" y="180959"/>
                  <a:pt x="1463272" y="162442"/>
                  <a:pt x="1501723" y="162442"/>
                </a:cubicBezTo>
                <a:cubicBezTo>
                  <a:pt x="1540219" y="162442"/>
                  <a:pt x="1570188" y="174924"/>
                  <a:pt x="1591631" y="199887"/>
                </a:cubicBezTo>
                <a:cubicBezTo>
                  <a:pt x="1613028" y="224850"/>
                  <a:pt x="1623727" y="257929"/>
                  <a:pt x="1623727" y="299122"/>
                </a:cubicBezTo>
                <a:lnTo>
                  <a:pt x="1623727" y="299122"/>
                </a:lnTo>
                <a:cubicBezTo>
                  <a:pt x="1623727" y="354032"/>
                  <a:pt x="1609896" y="399707"/>
                  <a:pt x="1582236" y="436145"/>
                </a:cubicBezTo>
                <a:cubicBezTo>
                  <a:pt x="1554575" y="472539"/>
                  <a:pt x="1519737" y="490735"/>
                  <a:pt x="1477720" y="490735"/>
                </a:cubicBezTo>
                <a:lnTo>
                  <a:pt x="1477720" y="490735"/>
                </a:lnTo>
                <a:cubicBezTo>
                  <a:pt x="1443202" y="490735"/>
                  <a:pt x="1414604" y="477727"/>
                  <a:pt x="1391926" y="451713"/>
                </a:cubicBezTo>
                <a:cubicBezTo>
                  <a:pt x="1369249" y="425698"/>
                  <a:pt x="1357911" y="392940"/>
                  <a:pt x="1357911" y="353438"/>
                </a:cubicBezTo>
                <a:lnTo>
                  <a:pt x="1357911" y="353438"/>
                </a:lnTo>
                <a:close/>
                <a:moveTo>
                  <a:pt x="1553844" y="331561"/>
                </a:moveTo>
                <a:lnTo>
                  <a:pt x="1553844" y="331561"/>
                </a:lnTo>
                <a:cubicBezTo>
                  <a:pt x="1553844" y="271256"/>
                  <a:pt x="1533247" y="241104"/>
                  <a:pt x="1492053" y="241104"/>
                </a:cubicBezTo>
                <a:lnTo>
                  <a:pt x="1492053" y="241104"/>
                </a:lnTo>
                <a:cubicBezTo>
                  <a:pt x="1449213" y="241104"/>
                  <a:pt x="1427794" y="269381"/>
                  <a:pt x="1427794" y="325937"/>
                </a:cubicBezTo>
                <a:lnTo>
                  <a:pt x="1427794" y="325937"/>
                </a:lnTo>
                <a:cubicBezTo>
                  <a:pt x="1427794" y="355472"/>
                  <a:pt x="1433829" y="378561"/>
                  <a:pt x="1445899" y="395203"/>
                </a:cubicBezTo>
                <a:cubicBezTo>
                  <a:pt x="1457969" y="411845"/>
                  <a:pt x="1473879" y="420166"/>
                  <a:pt x="1493630" y="420166"/>
                </a:cubicBezTo>
                <a:cubicBezTo>
                  <a:pt x="1513381" y="420166"/>
                  <a:pt x="1528355" y="412576"/>
                  <a:pt x="1538550" y="397397"/>
                </a:cubicBezTo>
                <a:cubicBezTo>
                  <a:pt x="1548746" y="382219"/>
                  <a:pt x="1553844" y="360273"/>
                  <a:pt x="1553844" y="331561"/>
                </a:cubicBezTo>
                <a:close/>
                <a:moveTo>
                  <a:pt x="1752314" y="483877"/>
                </a:moveTo>
                <a:lnTo>
                  <a:pt x="1752314" y="483877"/>
                </a:lnTo>
                <a:cubicBezTo>
                  <a:pt x="1729866" y="483877"/>
                  <a:pt x="1711669" y="476493"/>
                  <a:pt x="1697725" y="461726"/>
                </a:cubicBezTo>
                <a:cubicBezTo>
                  <a:pt x="1683780" y="446958"/>
                  <a:pt x="1676808" y="427504"/>
                  <a:pt x="1676808" y="403364"/>
                </a:cubicBezTo>
                <a:lnTo>
                  <a:pt x="1676808" y="403364"/>
                </a:lnTo>
                <a:lnTo>
                  <a:pt x="1680580" y="331561"/>
                </a:lnTo>
                <a:lnTo>
                  <a:pt x="1673653" y="181782"/>
                </a:lnTo>
                <a:lnTo>
                  <a:pt x="1757321" y="166214"/>
                </a:lnTo>
                <a:lnTo>
                  <a:pt x="1749228" y="355907"/>
                </a:lnTo>
                <a:cubicBezTo>
                  <a:pt x="1749228" y="373783"/>
                  <a:pt x="1752451" y="386882"/>
                  <a:pt x="1758898" y="395203"/>
                </a:cubicBezTo>
                <a:cubicBezTo>
                  <a:pt x="1765344" y="403524"/>
                  <a:pt x="1775631" y="407684"/>
                  <a:pt x="1789759" y="407684"/>
                </a:cubicBezTo>
                <a:cubicBezTo>
                  <a:pt x="1803886" y="407684"/>
                  <a:pt x="1823432" y="400621"/>
                  <a:pt x="1848395" y="386493"/>
                </a:cubicBezTo>
                <a:lnTo>
                  <a:pt x="1848395" y="386493"/>
                </a:lnTo>
                <a:lnTo>
                  <a:pt x="1848395" y="349049"/>
                </a:lnTo>
                <a:lnTo>
                  <a:pt x="1841537" y="184937"/>
                </a:lnTo>
                <a:lnTo>
                  <a:pt x="1925822" y="169300"/>
                </a:lnTo>
                <a:lnTo>
                  <a:pt x="1918346" y="325320"/>
                </a:lnTo>
                <a:lnTo>
                  <a:pt x="1918964" y="376481"/>
                </a:lnTo>
                <a:cubicBezTo>
                  <a:pt x="1918964" y="403136"/>
                  <a:pt x="1925822" y="429973"/>
                  <a:pt x="1939538" y="456993"/>
                </a:cubicBezTo>
                <a:lnTo>
                  <a:pt x="1939538" y="456993"/>
                </a:lnTo>
                <a:lnTo>
                  <a:pt x="1874661" y="485729"/>
                </a:lnTo>
                <a:cubicBezTo>
                  <a:pt x="1860899" y="458662"/>
                  <a:pt x="1852578" y="437037"/>
                  <a:pt x="1849698" y="420852"/>
                </a:cubicBezTo>
                <a:lnTo>
                  <a:pt x="1849698" y="420852"/>
                </a:lnTo>
                <a:cubicBezTo>
                  <a:pt x="1812253" y="462869"/>
                  <a:pt x="1779792" y="483877"/>
                  <a:pt x="1752314" y="483877"/>
                </a:cubicBezTo>
                <a:close/>
                <a:moveTo>
                  <a:pt x="1995705" y="181782"/>
                </a:moveTo>
                <a:lnTo>
                  <a:pt x="2079372" y="166214"/>
                </a:lnTo>
                <a:lnTo>
                  <a:pt x="2071828" y="321617"/>
                </a:lnTo>
                <a:lnTo>
                  <a:pt x="2078686" y="468241"/>
                </a:lnTo>
                <a:lnTo>
                  <a:pt x="1995087" y="483877"/>
                </a:lnTo>
                <a:lnTo>
                  <a:pt x="2002563" y="332178"/>
                </a:lnTo>
                <a:lnTo>
                  <a:pt x="1995705" y="181782"/>
                </a:lnTo>
                <a:close/>
                <a:moveTo>
                  <a:pt x="1991316" y="74797"/>
                </a:moveTo>
                <a:cubicBezTo>
                  <a:pt x="1991316" y="60853"/>
                  <a:pt x="1996733" y="48371"/>
                  <a:pt x="2007569" y="37352"/>
                </a:cubicBezTo>
                <a:cubicBezTo>
                  <a:pt x="2018405" y="26288"/>
                  <a:pt x="2030886" y="20756"/>
                  <a:pt x="2045014" y="20756"/>
                </a:cubicBezTo>
                <a:cubicBezTo>
                  <a:pt x="2059141" y="20756"/>
                  <a:pt x="2069954" y="24619"/>
                  <a:pt x="2077452" y="32346"/>
                </a:cubicBezTo>
                <a:cubicBezTo>
                  <a:pt x="2084950" y="40027"/>
                  <a:pt x="2088699" y="51571"/>
                  <a:pt x="2088699" y="66979"/>
                </a:cubicBezTo>
                <a:cubicBezTo>
                  <a:pt x="2088699" y="82387"/>
                  <a:pt x="2083396" y="95600"/>
                  <a:pt x="2072789" y="106618"/>
                </a:cubicBezTo>
                <a:cubicBezTo>
                  <a:pt x="2062181" y="117637"/>
                  <a:pt x="2049905" y="123146"/>
                  <a:pt x="2035961" y="123146"/>
                </a:cubicBezTo>
                <a:cubicBezTo>
                  <a:pt x="2022017" y="123146"/>
                  <a:pt x="2011089" y="118574"/>
                  <a:pt x="2003180" y="109430"/>
                </a:cubicBezTo>
                <a:cubicBezTo>
                  <a:pt x="1995271" y="100240"/>
                  <a:pt x="1991316" y="88696"/>
                  <a:pt x="1991316" y="74797"/>
                </a:cubicBezTo>
                <a:close/>
                <a:moveTo>
                  <a:pt x="2148021" y="16436"/>
                </a:moveTo>
                <a:lnTo>
                  <a:pt x="2233472" y="799"/>
                </a:lnTo>
                <a:lnTo>
                  <a:pt x="2225379" y="321617"/>
                </a:lnTo>
                <a:lnTo>
                  <a:pt x="2232237" y="468241"/>
                </a:lnTo>
                <a:lnTo>
                  <a:pt x="2148021" y="483877"/>
                </a:lnTo>
                <a:lnTo>
                  <a:pt x="2155496" y="332178"/>
                </a:lnTo>
                <a:lnTo>
                  <a:pt x="2148021" y="16436"/>
                </a:lnTo>
                <a:close/>
                <a:moveTo>
                  <a:pt x="2305892" y="16436"/>
                </a:moveTo>
                <a:lnTo>
                  <a:pt x="2391411" y="799"/>
                </a:lnTo>
                <a:lnTo>
                  <a:pt x="2383250" y="321617"/>
                </a:lnTo>
                <a:lnTo>
                  <a:pt x="2390108" y="468241"/>
                </a:lnTo>
                <a:lnTo>
                  <a:pt x="2305892" y="483877"/>
                </a:lnTo>
                <a:lnTo>
                  <a:pt x="2313367" y="332178"/>
                </a:lnTo>
                <a:lnTo>
                  <a:pt x="2305892" y="16436"/>
                </a:lnTo>
                <a:close/>
                <a:moveTo>
                  <a:pt x="2576097" y="420166"/>
                </a:moveTo>
                <a:lnTo>
                  <a:pt x="2576097" y="420166"/>
                </a:lnTo>
                <a:cubicBezTo>
                  <a:pt x="2588167" y="420166"/>
                  <a:pt x="2600855" y="417057"/>
                  <a:pt x="2614159" y="410839"/>
                </a:cubicBezTo>
                <a:cubicBezTo>
                  <a:pt x="2627464" y="404576"/>
                  <a:pt x="2637867" y="398335"/>
                  <a:pt x="2645363" y="392117"/>
                </a:cubicBezTo>
                <a:lnTo>
                  <a:pt x="2645363" y="392117"/>
                </a:lnTo>
                <a:lnTo>
                  <a:pt x="2656610" y="382721"/>
                </a:lnTo>
                <a:lnTo>
                  <a:pt x="2685345" y="417697"/>
                </a:lnTo>
                <a:cubicBezTo>
                  <a:pt x="2681182" y="424784"/>
                  <a:pt x="2674715" y="432899"/>
                  <a:pt x="2665937" y="442043"/>
                </a:cubicBezTo>
                <a:cubicBezTo>
                  <a:pt x="2657207" y="451187"/>
                  <a:pt x="2648381" y="458982"/>
                  <a:pt x="2639465" y="465429"/>
                </a:cubicBezTo>
                <a:cubicBezTo>
                  <a:pt x="2630502" y="471875"/>
                  <a:pt x="2618637" y="477705"/>
                  <a:pt x="2603872" y="482917"/>
                </a:cubicBezTo>
                <a:cubicBezTo>
                  <a:pt x="2589107" y="488129"/>
                  <a:pt x="2573814" y="490735"/>
                  <a:pt x="2557992" y="490735"/>
                </a:cubicBezTo>
                <a:lnTo>
                  <a:pt x="2557992" y="490735"/>
                </a:lnTo>
                <a:cubicBezTo>
                  <a:pt x="2524299" y="490735"/>
                  <a:pt x="2496839" y="477933"/>
                  <a:pt x="2475628" y="452330"/>
                </a:cubicBezTo>
                <a:cubicBezTo>
                  <a:pt x="2454416" y="426727"/>
                  <a:pt x="2443806" y="393763"/>
                  <a:pt x="2443806" y="353438"/>
                </a:cubicBezTo>
                <a:lnTo>
                  <a:pt x="2443806" y="353438"/>
                </a:lnTo>
                <a:cubicBezTo>
                  <a:pt x="2443806" y="302688"/>
                  <a:pt x="2458572" y="258157"/>
                  <a:pt x="2488109" y="219844"/>
                </a:cubicBezTo>
                <a:cubicBezTo>
                  <a:pt x="2517647" y="181576"/>
                  <a:pt x="2552183" y="162442"/>
                  <a:pt x="2591733" y="162442"/>
                </a:cubicBezTo>
                <a:lnTo>
                  <a:pt x="2591733" y="162442"/>
                </a:lnTo>
                <a:cubicBezTo>
                  <a:pt x="2622094" y="162442"/>
                  <a:pt x="2645685" y="170969"/>
                  <a:pt x="2662508" y="188023"/>
                </a:cubicBezTo>
                <a:cubicBezTo>
                  <a:pt x="2679379" y="205077"/>
                  <a:pt x="2687814" y="229011"/>
                  <a:pt x="2687814" y="259826"/>
                </a:cubicBezTo>
                <a:lnTo>
                  <a:pt x="2687814" y="259826"/>
                </a:lnTo>
                <a:cubicBezTo>
                  <a:pt x="2687814" y="278114"/>
                  <a:pt x="2684680" y="298917"/>
                  <a:pt x="2678419" y="322234"/>
                </a:cubicBezTo>
                <a:lnTo>
                  <a:pt x="2678419" y="322234"/>
                </a:lnTo>
                <a:lnTo>
                  <a:pt x="2665937" y="335333"/>
                </a:lnTo>
                <a:lnTo>
                  <a:pt x="2509918" y="349666"/>
                </a:lnTo>
                <a:cubicBezTo>
                  <a:pt x="2517002" y="396666"/>
                  <a:pt x="2539064" y="420166"/>
                  <a:pt x="2576097" y="420166"/>
                </a:cubicBezTo>
                <a:close/>
                <a:moveTo>
                  <a:pt x="2576097" y="226702"/>
                </a:moveTo>
                <a:lnTo>
                  <a:pt x="2576097" y="226702"/>
                </a:lnTo>
                <a:cubicBezTo>
                  <a:pt x="2557807" y="226702"/>
                  <a:pt x="2542424" y="234108"/>
                  <a:pt x="2529943" y="248922"/>
                </a:cubicBezTo>
                <a:cubicBezTo>
                  <a:pt x="2517461" y="263689"/>
                  <a:pt x="2510171" y="282503"/>
                  <a:pt x="2508066" y="305363"/>
                </a:cubicBezTo>
                <a:lnTo>
                  <a:pt x="2508066" y="305363"/>
                </a:lnTo>
                <a:lnTo>
                  <a:pt x="2614159" y="292264"/>
                </a:lnTo>
                <a:cubicBezTo>
                  <a:pt x="2615394" y="282709"/>
                  <a:pt x="2616011" y="274799"/>
                  <a:pt x="2616011" y="268536"/>
                </a:cubicBezTo>
                <a:lnTo>
                  <a:pt x="2616011" y="268536"/>
                </a:lnTo>
                <a:cubicBezTo>
                  <a:pt x="2616011" y="240646"/>
                  <a:pt x="2602706" y="226702"/>
                  <a:pt x="2576097" y="226702"/>
                </a:cubicBezTo>
                <a:close/>
                <a:moveTo>
                  <a:pt x="2900001" y="192412"/>
                </a:moveTo>
                <a:lnTo>
                  <a:pt x="2900001" y="192412"/>
                </a:lnTo>
                <a:cubicBezTo>
                  <a:pt x="2900001" y="169095"/>
                  <a:pt x="2885853" y="157436"/>
                  <a:pt x="2857550" y="157436"/>
                </a:cubicBezTo>
                <a:lnTo>
                  <a:pt x="2857550" y="157436"/>
                </a:lnTo>
                <a:cubicBezTo>
                  <a:pt x="2840082" y="157436"/>
                  <a:pt x="2820839" y="161093"/>
                  <a:pt x="2799805" y="168409"/>
                </a:cubicBezTo>
                <a:cubicBezTo>
                  <a:pt x="2778820" y="175678"/>
                  <a:pt x="2762086" y="183062"/>
                  <a:pt x="2749605" y="190560"/>
                </a:cubicBezTo>
                <a:lnTo>
                  <a:pt x="2749605" y="190560"/>
                </a:lnTo>
                <a:lnTo>
                  <a:pt x="2731500" y="201121"/>
                </a:lnTo>
                <a:lnTo>
                  <a:pt x="2748370" y="111899"/>
                </a:lnTo>
                <a:cubicBezTo>
                  <a:pt x="2764603" y="103167"/>
                  <a:pt x="2784148" y="95371"/>
                  <a:pt x="2807006" y="88513"/>
                </a:cubicBezTo>
                <a:cubicBezTo>
                  <a:pt x="2829912" y="81655"/>
                  <a:pt x="2850095" y="78226"/>
                  <a:pt x="2867562" y="78226"/>
                </a:cubicBezTo>
                <a:lnTo>
                  <a:pt x="2867562" y="78226"/>
                </a:lnTo>
                <a:cubicBezTo>
                  <a:pt x="2902901" y="78226"/>
                  <a:pt x="2931294" y="87279"/>
                  <a:pt x="2952739" y="105384"/>
                </a:cubicBezTo>
                <a:cubicBezTo>
                  <a:pt x="2974184" y="123443"/>
                  <a:pt x="2984903" y="147469"/>
                  <a:pt x="2984903" y="177461"/>
                </a:cubicBezTo>
                <a:lnTo>
                  <a:pt x="2984903" y="177461"/>
                </a:lnTo>
                <a:cubicBezTo>
                  <a:pt x="2984903" y="217786"/>
                  <a:pt x="2963663" y="259803"/>
                  <a:pt x="2921192" y="303511"/>
                </a:cubicBezTo>
                <a:lnTo>
                  <a:pt x="2921192" y="303511"/>
                </a:lnTo>
                <a:lnTo>
                  <a:pt x="2812630" y="415845"/>
                </a:lnTo>
                <a:lnTo>
                  <a:pt x="3007328" y="404598"/>
                </a:lnTo>
                <a:lnTo>
                  <a:pt x="2996767" y="487580"/>
                </a:lnTo>
                <a:lnTo>
                  <a:pt x="2866945" y="481957"/>
                </a:lnTo>
                <a:lnTo>
                  <a:pt x="2719635" y="486346"/>
                </a:lnTo>
                <a:lnTo>
                  <a:pt x="2729648" y="420852"/>
                </a:lnTo>
                <a:lnTo>
                  <a:pt x="2860704" y="269770"/>
                </a:lnTo>
                <a:cubicBezTo>
                  <a:pt x="2886902" y="240235"/>
                  <a:pt x="2900001" y="214449"/>
                  <a:pt x="2900001" y="192412"/>
                </a:cubicBezTo>
                <a:close/>
                <a:moveTo>
                  <a:pt x="3048545" y="172455"/>
                </a:moveTo>
                <a:lnTo>
                  <a:pt x="3061644" y="96948"/>
                </a:lnTo>
                <a:cubicBezTo>
                  <a:pt x="3096571" y="84467"/>
                  <a:pt x="3131321" y="78226"/>
                  <a:pt x="3165885" y="78226"/>
                </a:cubicBezTo>
                <a:cubicBezTo>
                  <a:pt x="3200402" y="78226"/>
                  <a:pt x="3228684" y="86958"/>
                  <a:pt x="3250719" y="104424"/>
                </a:cubicBezTo>
                <a:cubicBezTo>
                  <a:pt x="3272753" y="121889"/>
                  <a:pt x="3283774" y="143926"/>
                  <a:pt x="3283774" y="170535"/>
                </a:cubicBezTo>
                <a:lnTo>
                  <a:pt x="3283774" y="170535"/>
                </a:lnTo>
                <a:cubicBezTo>
                  <a:pt x="3283774" y="191337"/>
                  <a:pt x="3278377" y="209557"/>
                  <a:pt x="3267589" y="225193"/>
                </a:cubicBezTo>
                <a:cubicBezTo>
                  <a:pt x="3256754" y="240784"/>
                  <a:pt x="3241371" y="252534"/>
                  <a:pt x="3221435" y="260443"/>
                </a:cubicBezTo>
                <a:lnTo>
                  <a:pt x="3221435" y="260443"/>
                </a:lnTo>
                <a:cubicBezTo>
                  <a:pt x="3250561" y="271233"/>
                  <a:pt x="3271567" y="284652"/>
                  <a:pt x="3284460" y="300700"/>
                </a:cubicBezTo>
                <a:cubicBezTo>
                  <a:pt x="3297353" y="316702"/>
                  <a:pt x="3303800" y="336978"/>
                  <a:pt x="3303800" y="361530"/>
                </a:cubicBezTo>
                <a:lnTo>
                  <a:pt x="3303800" y="361530"/>
                </a:lnTo>
                <a:cubicBezTo>
                  <a:pt x="3303800" y="398975"/>
                  <a:pt x="3289329" y="429858"/>
                  <a:pt x="3260388" y="454182"/>
                </a:cubicBezTo>
                <a:cubicBezTo>
                  <a:pt x="3231496" y="478550"/>
                  <a:pt x="3194778" y="490735"/>
                  <a:pt x="3150249" y="490735"/>
                </a:cubicBezTo>
                <a:lnTo>
                  <a:pt x="3150249" y="490735"/>
                </a:lnTo>
                <a:cubicBezTo>
                  <a:pt x="3129037" y="490735"/>
                  <a:pt x="3108347" y="487923"/>
                  <a:pt x="3088184" y="482300"/>
                </a:cubicBezTo>
                <a:cubicBezTo>
                  <a:pt x="3067974" y="476676"/>
                  <a:pt x="3053092" y="470961"/>
                  <a:pt x="3043539" y="465155"/>
                </a:cubicBezTo>
                <a:lnTo>
                  <a:pt x="3043539" y="465155"/>
                </a:lnTo>
                <a:lnTo>
                  <a:pt x="3029205" y="456376"/>
                </a:lnTo>
                <a:lnTo>
                  <a:pt x="3055403" y="380870"/>
                </a:lnTo>
                <a:cubicBezTo>
                  <a:pt x="3059154" y="384207"/>
                  <a:pt x="3064133" y="388368"/>
                  <a:pt x="3070353" y="393351"/>
                </a:cubicBezTo>
                <a:cubicBezTo>
                  <a:pt x="3076615" y="398335"/>
                  <a:pt x="3088596" y="405101"/>
                  <a:pt x="3106289" y="413651"/>
                </a:cubicBezTo>
                <a:cubicBezTo>
                  <a:pt x="3123935" y="422155"/>
                  <a:pt x="3141725" y="426407"/>
                  <a:pt x="3159644" y="426407"/>
                </a:cubicBezTo>
                <a:cubicBezTo>
                  <a:pt x="3177523" y="426407"/>
                  <a:pt x="3193111" y="421538"/>
                  <a:pt x="3206416" y="411799"/>
                </a:cubicBezTo>
                <a:cubicBezTo>
                  <a:pt x="3219721" y="402015"/>
                  <a:pt x="3226373" y="388162"/>
                  <a:pt x="3226373" y="370240"/>
                </a:cubicBezTo>
                <a:cubicBezTo>
                  <a:pt x="3226373" y="352363"/>
                  <a:pt x="3218575" y="337596"/>
                  <a:pt x="3202987" y="325937"/>
                </a:cubicBezTo>
                <a:cubicBezTo>
                  <a:pt x="3187399" y="314324"/>
                  <a:pt x="3165865" y="308518"/>
                  <a:pt x="3138385" y="308518"/>
                </a:cubicBezTo>
                <a:lnTo>
                  <a:pt x="3138385" y="308518"/>
                </a:lnTo>
                <a:lnTo>
                  <a:pt x="3084755" y="308518"/>
                </a:lnTo>
                <a:lnTo>
                  <a:pt x="3095934" y="247962"/>
                </a:lnTo>
                <a:lnTo>
                  <a:pt x="3130292" y="247962"/>
                </a:lnTo>
                <a:cubicBezTo>
                  <a:pt x="3153150" y="247962"/>
                  <a:pt x="3171029" y="242750"/>
                  <a:pt x="3183922" y="232325"/>
                </a:cubicBezTo>
                <a:cubicBezTo>
                  <a:pt x="3196863" y="221947"/>
                  <a:pt x="3203330" y="208643"/>
                  <a:pt x="3203330" y="192412"/>
                </a:cubicBezTo>
                <a:cubicBezTo>
                  <a:pt x="3203330" y="176181"/>
                  <a:pt x="3197912" y="163586"/>
                  <a:pt x="3187076" y="154624"/>
                </a:cubicBezTo>
                <a:cubicBezTo>
                  <a:pt x="3176241" y="145709"/>
                  <a:pt x="3163231" y="141251"/>
                  <a:pt x="3148054" y="141251"/>
                </a:cubicBezTo>
                <a:cubicBezTo>
                  <a:pt x="3132878" y="141251"/>
                  <a:pt x="3117283" y="143857"/>
                  <a:pt x="3101283" y="149069"/>
                </a:cubicBezTo>
                <a:cubicBezTo>
                  <a:pt x="3085235" y="154235"/>
                  <a:pt x="3067658" y="162031"/>
                  <a:pt x="3048545" y="172455"/>
                </a:cubicBezTo>
                <a:lnTo>
                  <a:pt x="3048545" y="172455"/>
                </a:lnTo>
                <a:close/>
              </a:path>
            </a:pathLst>
          </a:custGeom>
          <a:solidFill>
            <a:srgbClr val="000000"/>
          </a:solidFill>
          <a:ln w="6858" cap="flat">
            <a:noFill/>
            <a:prstDash val="solid"/>
            <a:miter/>
          </a:ln>
        </p:spPr>
        <p:txBody>
          <a:bodyPr rtlCol="0" anchor="ctr"/>
          <a:lstStyle/>
          <a:p>
            <a:endParaRPr lang="it-IT" dirty="0"/>
          </a:p>
        </p:txBody>
      </p:sp>
      <p:pic>
        <p:nvPicPr>
          <p:cNvPr id="36" name="Immagine 35" descr="Immagine che contiene Elementi grafici, clipart, grafica, pesce&#10;&#10;Descrizione generata automaticamente">
            <a:extLst>
              <a:ext uri="{FF2B5EF4-FFF2-40B4-BE49-F238E27FC236}">
                <a16:creationId xmlns:a16="http://schemas.microsoft.com/office/drawing/2014/main" id="{CD1D3A01-2160-8696-BE30-6A045C847D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4096" y="63306"/>
            <a:ext cx="1749718" cy="1447892"/>
          </a:xfrm>
          <a:prstGeom prst="rect">
            <a:avLst/>
          </a:prstGeom>
          <a:effectLst>
            <a:reflection blurRad="6350" stA="50000" endA="295" endPos="92000" dist="101600" dir="5400000" sy="-100000" algn="bl" rotWithShape="0"/>
          </a:effectLst>
        </p:spPr>
      </p:pic>
      <p:sp>
        <p:nvSpPr>
          <p:cNvPr id="37" name="CasellaDiTesto 36">
            <a:extLst>
              <a:ext uri="{FF2B5EF4-FFF2-40B4-BE49-F238E27FC236}">
                <a16:creationId xmlns:a16="http://schemas.microsoft.com/office/drawing/2014/main" id="{26A095EA-3B5F-EFF7-65CE-7CCD15FCB80B}"/>
              </a:ext>
            </a:extLst>
          </p:cNvPr>
          <p:cNvSpPr txBox="1"/>
          <p:nvPr/>
        </p:nvSpPr>
        <p:spPr>
          <a:xfrm>
            <a:off x="6240584" y="79670"/>
            <a:ext cx="2838649" cy="769441"/>
          </a:xfrm>
          <a:prstGeom prst="rect">
            <a:avLst/>
          </a:prstGeom>
          <a:noFill/>
        </p:spPr>
        <p:txBody>
          <a:bodyPr wrap="square" rtlCol="0">
            <a:spAutoFit/>
          </a:bodyPr>
          <a:lstStyle/>
          <a:p>
            <a:r>
              <a:rPr lang="it-IT" sz="4400" dirty="0"/>
              <a:t>Docker</a:t>
            </a:r>
          </a:p>
        </p:txBody>
      </p:sp>
      <p:sp>
        <p:nvSpPr>
          <p:cNvPr id="38" name="CasellaDiTesto 37">
            <a:extLst>
              <a:ext uri="{FF2B5EF4-FFF2-40B4-BE49-F238E27FC236}">
                <a16:creationId xmlns:a16="http://schemas.microsoft.com/office/drawing/2014/main" id="{D79B1F66-E9A5-1D5E-8FA5-654630629A8B}"/>
              </a:ext>
            </a:extLst>
          </p:cNvPr>
          <p:cNvSpPr txBox="1"/>
          <p:nvPr/>
        </p:nvSpPr>
        <p:spPr>
          <a:xfrm>
            <a:off x="4948422" y="835494"/>
            <a:ext cx="5852927" cy="923330"/>
          </a:xfrm>
          <a:prstGeom prst="rect">
            <a:avLst/>
          </a:prstGeom>
          <a:noFill/>
        </p:spPr>
        <p:txBody>
          <a:bodyPr wrap="square" rtlCol="0">
            <a:spAutoFit/>
          </a:bodyPr>
          <a:lstStyle/>
          <a:p>
            <a:r>
              <a:rPr lang="it-IT" b="0" i="0" dirty="0">
                <a:solidFill>
                  <a:srgbClr val="232F3E"/>
                </a:solidFill>
                <a:effectLst/>
              </a:rPr>
              <a:t> è una piattaforma open-source, esso facilita e automatizza il processo di sviluppo e rilascio di applicazioni software  tramite la creazione di contenitori leggeri e autonomi</a:t>
            </a:r>
            <a:endParaRPr lang="it-IT" dirty="0"/>
          </a:p>
        </p:txBody>
      </p:sp>
      <p:sp>
        <p:nvSpPr>
          <p:cNvPr id="39" name="CasellaDiTesto 38">
            <a:extLst>
              <a:ext uri="{FF2B5EF4-FFF2-40B4-BE49-F238E27FC236}">
                <a16:creationId xmlns:a16="http://schemas.microsoft.com/office/drawing/2014/main" id="{EA3184D3-C35D-3D48-CF4A-8A0020E30241}"/>
              </a:ext>
            </a:extLst>
          </p:cNvPr>
          <p:cNvSpPr txBox="1"/>
          <p:nvPr/>
        </p:nvSpPr>
        <p:spPr>
          <a:xfrm>
            <a:off x="4498890" y="3065409"/>
            <a:ext cx="1679428" cy="369332"/>
          </a:xfrm>
          <a:prstGeom prst="rect">
            <a:avLst/>
          </a:prstGeom>
          <a:noFill/>
        </p:spPr>
        <p:txBody>
          <a:bodyPr wrap="square" rtlCol="0">
            <a:spAutoFit/>
          </a:bodyPr>
          <a:lstStyle/>
          <a:p>
            <a:r>
              <a:rPr lang="it-IT" dirty="0"/>
              <a:t>Portabilità</a:t>
            </a:r>
          </a:p>
        </p:txBody>
      </p:sp>
      <p:sp>
        <p:nvSpPr>
          <p:cNvPr id="40" name="CasellaDiTesto 39">
            <a:extLst>
              <a:ext uri="{FF2B5EF4-FFF2-40B4-BE49-F238E27FC236}">
                <a16:creationId xmlns:a16="http://schemas.microsoft.com/office/drawing/2014/main" id="{B0588485-1C2D-2EA8-4181-6EC0D2A63C89}"/>
              </a:ext>
            </a:extLst>
          </p:cNvPr>
          <p:cNvSpPr txBox="1"/>
          <p:nvPr/>
        </p:nvSpPr>
        <p:spPr>
          <a:xfrm>
            <a:off x="6505093" y="2161856"/>
            <a:ext cx="1535095" cy="400110"/>
          </a:xfrm>
          <a:prstGeom prst="rect">
            <a:avLst/>
          </a:prstGeom>
          <a:noFill/>
        </p:spPr>
        <p:txBody>
          <a:bodyPr wrap="square" rtlCol="0">
            <a:spAutoFit/>
          </a:bodyPr>
          <a:lstStyle/>
          <a:p>
            <a:r>
              <a:rPr lang="it-IT" sz="2000" b="1" dirty="0"/>
              <a:t>I Punti forte </a:t>
            </a:r>
          </a:p>
        </p:txBody>
      </p:sp>
      <p:sp>
        <p:nvSpPr>
          <p:cNvPr id="41" name="CasellaDiTesto 40">
            <a:extLst>
              <a:ext uri="{FF2B5EF4-FFF2-40B4-BE49-F238E27FC236}">
                <a16:creationId xmlns:a16="http://schemas.microsoft.com/office/drawing/2014/main" id="{76A116EC-A35C-DAD0-DD81-ACFA4EDB622D}"/>
              </a:ext>
            </a:extLst>
          </p:cNvPr>
          <p:cNvSpPr txBox="1"/>
          <p:nvPr/>
        </p:nvSpPr>
        <p:spPr>
          <a:xfrm>
            <a:off x="9201781" y="3103904"/>
            <a:ext cx="1159694" cy="369332"/>
          </a:xfrm>
          <a:prstGeom prst="rect">
            <a:avLst/>
          </a:prstGeom>
          <a:noFill/>
        </p:spPr>
        <p:txBody>
          <a:bodyPr wrap="square" rtlCol="0">
            <a:spAutoFit/>
          </a:bodyPr>
          <a:lstStyle/>
          <a:p>
            <a:r>
              <a:rPr lang="it-IT" dirty="0"/>
              <a:t>Scalabilità</a:t>
            </a:r>
          </a:p>
        </p:txBody>
      </p:sp>
      <p:pic>
        <p:nvPicPr>
          <p:cNvPr id="43" name="Immagine 42" descr="Immagine che contiene testo, schermata, logo, Carattere&#10;&#10;Descrizione generata automaticamente">
            <a:extLst>
              <a:ext uri="{FF2B5EF4-FFF2-40B4-BE49-F238E27FC236}">
                <a16:creationId xmlns:a16="http://schemas.microsoft.com/office/drawing/2014/main" id="{7F259710-0C61-5FC5-FC35-3B6EAC7B5F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56200" y="3796066"/>
            <a:ext cx="4641849" cy="2884337"/>
          </a:xfrm>
          <a:prstGeom prst="rect">
            <a:avLst/>
          </a:prstGeom>
        </p:spPr>
      </p:pic>
      <p:sp>
        <p:nvSpPr>
          <p:cNvPr id="14" name="CasellaDiTesto 13">
            <a:extLst>
              <a:ext uri="{FF2B5EF4-FFF2-40B4-BE49-F238E27FC236}">
                <a16:creationId xmlns:a16="http://schemas.microsoft.com/office/drawing/2014/main" id="{20137B39-5432-01C1-3677-EE529AB80C63}"/>
              </a:ext>
            </a:extLst>
          </p:cNvPr>
          <p:cNvSpPr txBox="1"/>
          <p:nvPr/>
        </p:nvSpPr>
        <p:spPr>
          <a:xfrm>
            <a:off x="10325100" y="6451150"/>
            <a:ext cx="1993542" cy="369332"/>
          </a:xfrm>
          <a:prstGeom prst="rect">
            <a:avLst/>
          </a:prstGeom>
          <a:noFill/>
        </p:spPr>
        <p:txBody>
          <a:bodyPr wrap="square" rtlCol="0">
            <a:spAutoFit/>
          </a:bodyPr>
          <a:lstStyle/>
          <a:p>
            <a:r>
              <a:rPr lang="it-IT" dirty="0"/>
              <a:t>INGSW2223_V_06</a:t>
            </a:r>
          </a:p>
        </p:txBody>
      </p:sp>
      <p:sp>
        <p:nvSpPr>
          <p:cNvPr id="44" name="CasellaDiTesto 43">
            <a:extLst>
              <a:ext uri="{FF2B5EF4-FFF2-40B4-BE49-F238E27FC236}">
                <a16:creationId xmlns:a16="http://schemas.microsoft.com/office/drawing/2014/main" id="{A1CDCF75-C64C-9D2A-A987-1B2A389A032F}"/>
              </a:ext>
            </a:extLst>
          </p:cNvPr>
          <p:cNvSpPr txBox="1"/>
          <p:nvPr/>
        </p:nvSpPr>
        <p:spPr>
          <a:xfrm>
            <a:off x="6555169" y="2738625"/>
            <a:ext cx="1223763" cy="369332"/>
          </a:xfrm>
          <a:prstGeom prst="rect">
            <a:avLst/>
          </a:prstGeom>
          <a:noFill/>
        </p:spPr>
        <p:txBody>
          <a:bodyPr wrap="square" rtlCol="0">
            <a:spAutoFit/>
          </a:bodyPr>
          <a:lstStyle/>
          <a:p>
            <a:r>
              <a:rPr lang="it-IT" dirty="0"/>
              <a:t>Isolamento</a:t>
            </a:r>
          </a:p>
        </p:txBody>
      </p:sp>
    </p:spTree>
    <p:extLst>
      <p:ext uri="{BB962C8B-B14F-4D97-AF65-F5344CB8AC3E}">
        <p14:creationId xmlns:p14="http://schemas.microsoft.com/office/powerpoint/2010/main" val="300596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D4CC97E2-DA45-FEAA-A78D-9A8016DC85B7}"/>
              </a:ext>
            </a:extLst>
          </p:cNvPr>
          <p:cNvSpPr/>
          <p:nvPr/>
        </p:nvSpPr>
        <p:spPr>
          <a:xfrm>
            <a:off x="0" y="0"/>
            <a:ext cx="2520000" cy="687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con angoli arrotondati 4">
            <a:extLst>
              <a:ext uri="{FF2B5EF4-FFF2-40B4-BE49-F238E27FC236}">
                <a16:creationId xmlns:a16="http://schemas.microsoft.com/office/drawing/2014/main" id="{2F377A78-F7E6-E6A9-F810-FD7A68DF6D03}"/>
              </a:ext>
            </a:extLst>
          </p:cNvPr>
          <p:cNvSpPr/>
          <p:nvPr/>
        </p:nvSpPr>
        <p:spPr>
          <a:xfrm>
            <a:off x="164729" y="-1458974"/>
            <a:ext cx="2160000" cy="1800000"/>
          </a:xfrm>
          <a:prstGeom prst="roundRect">
            <a:avLst/>
          </a:prstGeom>
          <a:blipFill>
            <a:blip r:embed="rId2"/>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con angoli arrotondati 5">
            <a:extLst>
              <a:ext uri="{FF2B5EF4-FFF2-40B4-BE49-F238E27FC236}">
                <a16:creationId xmlns:a16="http://schemas.microsoft.com/office/drawing/2014/main" id="{25C81B1F-0957-2690-ADE6-20533D619A9F}"/>
              </a:ext>
            </a:extLst>
          </p:cNvPr>
          <p:cNvSpPr/>
          <p:nvPr/>
        </p:nvSpPr>
        <p:spPr>
          <a:xfrm>
            <a:off x="164729" y="-617461"/>
            <a:ext cx="2160000" cy="1800000"/>
          </a:xfrm>
          <a:prstGeom prst="roundRect">
            <a:avLst/>
          </a:prstGeom>
          <a:blipFill>
            <a:blip r:embed="rId3"/>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con angoli arrotondati 6">
            <a:extLst>
              <a:ext uri="{FF2B5EF4-FFF2-40B4-BE49-F238E27FC236}">
                <a16:creationId xmlns:a16="http://schemas.microsoft.com/office/drawing/2014/main" id="{667DFD9A-5886-BEAD-B950-8E0604565348}"/>
              </a:ext>
            </a:extLst>
          </p:cNvPr>
          <p:cNvSpPr/>
          <p:nvPr/>
        </p:nvSpPr>
        <p:spPr>
          <a:xfrm>
            <a:off x="164729" y="147852"/>
            <a:ext cx="2160000" cy="1800000"/>
          </a:xfrm>
          <a:prstGeom prst="roundRect">
            <a:avLst/>
          </a:prstGeom>
          <a:blipFill>
            <a:blip r:embed="rId4"/>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7F802B37-154D-0353-2B0D-BA85564F2702}"/>
              </a:ext>
            </a:extLst>
          </p:cNvPr>
          <p:cNvSpPr/>
          <p:nvPr/>
        </p:nvSpPr>
        <p:spPr>
          <a:xfrm>
            <a:off x="164729" y="913165"/>
            <a:ext cx="2160000" cy="1800000"/>
          </a:xfrm>
          <a:prstGeom prst="roundRect">
            <a:avLst/>
          </a:prstGeom>
          <a:blipFill>
            <a:blip r:embed="rId5"/>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con angoli arrotondati 11">
            <a:extLst>
              <a:ext uri="{FF2B5EF4-FFF2-40B4-BE49-F238E27FC236}">
                <a16:creationId xmlns:a16="http://schemas.microsoft.com/office/drawing/2014/main" id="{97D5409D-A809-D91F-289C-62116509A234}"/>
              </a:ext>
            </a:extLst>
          </p:cNvPr>
          <p:cNvSpPr/>
          <p:nvPr/>
        </p:nvSpPr>
        <p:spPr>
          <a:xfrm>
            <a:off x="164729" y="2713165"/>
            <a:ext cx="2160000" cy="1800000"/>
          </a:xfrm>
          <a:prstGeom prst="roundRect">
            <a:avLst/>
          </a:prstGeom>
          <a:blipFill>
            <a:blip r:embed="rId6"/>
            <a:stretch>
              <a:fillRect/>
            </a:stretch>
          </a:blipFill>
          <a:effectLst>
            <a:reflection blurRad="6350" stA="52000" endA="300" endPos="35000" dir="5400000" sy="-100000" algn="bl" rotWithShape="0"/>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 name="Gruppo 2">
            <a:extLst>
              <a:ext uri="{FF2B5EF4-FFF2-40B4-BE49-F238E27FC236}">
                <a16:creationId xmlns:a16="http://schemas.microsoft.com/office/drawing/2014/main" id="{B3BA7AA0-8CE1-BAB1-9320-22786A47032A}"/>
              </a:ext>
            </a:extLst>
          </p:cNvPr>
          <p:cNvGrpSpPr/>
          <p:nvPr/>
        </p:nvGrpSpPr>
        <p:grpSpPr>
          <a:xfrm>
            <a:off x="11117580" y="129540"/>
            <a:ext cx="1074420" cy="784860"/>
            <a:chOff x="3845293" y="525311"/>
            <a:chExt cx="5052489" cy="5831657"/>
          </a:xfrm>
        </p:grpSpPr>
        <p:sp>
          <p:nvSpPr>
            <p:cNvPr id="4" name="Figura a mano libera: forma 3">
              <a:extLst>
                <a:ext uri="{FF2B5EF4-FFF2-40B4-BE49-F238E27FC236}">
                  <a16:creationId xmlns:a16="http://schemas.microsoft.com/office/drawing/2014/main" id="{7CD6A43F-C588-4375-0A46-B7111E88BBC7}"/>
                </a:ext>
              </a:extLst>
            </p:cNvPr>
            <p:cNvSpPr/>
            <p:nvPr/>
          </p:nvSpPr>
          <p:spPr>
            <a:xfrm>
              <a:off x="7140724" y="1797555"/>
              <a:ext cx="1757058" cy="1916206"/>
            </a:xfrm>
            <a:custGeom>
              <a:avLst/>
              <a:gdLst>
                <a:gd name="connsiteX0" fmla="*/ -44 w 1757058"/>
                <a:gd name="connsiteY0" fmla="*/ 436701 h 1916206"/>
                <a:gd name="connsiteX1" fmla="*/ 76720 w 1757058"/>
                <a:gd name="connsiteY1" fmla="*/ 355607 h 1916206"/>
                <a:gd name="connsiteX2" fmla="*/ 712442 w 1757058"/>
                <a:gd name="connsiteY2" fmla="*/ 17785 h 1916206"/>
                <a:gd name="connsiteX3" fmla="*/ 1449660 w 1757058"/>
                <a:gd name="connsiteY3" fmla="*/ 155282 h 1916206"/>
                <a:gd name="connsiteX4" fmla="*/ 1570590 w 1757058"/>
                <a:gd name="connsiteY4" fmla="*/ 267074 h 1916206"/>
                <a:gd name="connsiteX5" fmla="*/ 1668354 w 1757058"/>
                <a:gd name="connsiteY5" fmla="*/ 425071 h 1916206"/>
                <a:gd name="connsiteX6" fmla="*/ 1745776 w 1757058"/>
                <a:gd name="connsiteY6" fmla="*/ 993728 h 1916206"/>
                <a:gd name="connsiteX7" fmla="*/ 1591194 w 1757058"/>
                <a:gd name="connsiteY7" fmla="*/ 1399821 h 1916206"/>
                <a:gd name="connsiteX8" fmla="*/ 1497546 w 1757058"/>
                <a:gd name="connsiteY8" fmla="*/ 1524070 h 1916206"/>
                <a:gd name="connsiteX9" fmla="*/ 1322793 w 1757058"/>
                <a:gd name="connsiteY9" fmla="*/ 1694506 h 1916206"/>
                <a:gd name="connsiteX10" fmla="*/ 1100702 w 1757058"/>
                <a:gd name="connsiteY10" fmla="*/ 1824600 h 1916206"/>
                <a:gd name="connsiteX11" fmla="*/ 684112 w 1757058"/>
                <a:gd name="connsiteY11" fmla="*/ 1916208 h 1916206"/>
                <a:gd name="connsiteX12" fmla="*/ 696855 w 1757058"/>
                <a:gd name="connsiteY12" fmla="*/ 1763879 h 1916206"/>
                <a:gd name="connsiteX13" fmla="*/ 729825 w 1757058"/>
                <a:gd name="connsiteY13" fmla="*/ 1761529 h 1916206"/>
                <a:gd name="connsiteX14" fmla="*/ 1117037 w 1757058"/>
                <a:gd name="connsiteY14" fmla="*/ 1641067 h 1916206"/>
                <a:gd name="connsiteX15" fmla="*/ 1379770 w 1757058"/>
                <a:gd name="connsiteY15" fmla="*/ 1410750 h 1916206"/>
                <a:gd name="connsiteX16" fmla="*/ 1528117 w 1757058"/>
                <a:gd name="connsiteY16" fmla="*/ 1149443 h 1916206"/>
                <a:gd name="connsiteX17" fmla="*/ 1572935 w 1757058"/>
                <a:gd name="connsiteY17" fmla="*/ 664948 h 1916206"/>
                <a:gd name="connsiteX18" fmla="*/ 1394242 w 1757058"/>
                <a:gd name="connsiteY18" fmla="*/ 288116 h 1916206"/>
                <a:gd name="connsiteX19" fmla="*/ 1232117 w 1757058"/>
                <a:gd name="connsiteY19" fmla="*/ 209081 h 1916206"/>
                <a:gd name="connsiteX20" fmla="*/ 1064883 w 1757058"/>
                <a:gd name="connsiteY20" fmla="*/ 194164 h 1916206"/>
                <a:gd name="connsiteX21" fmla="*/ 762813 w 1757058"/>
                <a:gd name="connsiteY21" fmla="*/ 190012 h 1916206"/>
                <a:gd name="connsiteX22" fmla="*/ 224744 w 1757058"/>
                <a:gd name="connsiteY22" fmla="*/ 433468 h 1916206"/>
                <a:gd name="connsiteX23" fmla="*/ 135834 w 1757058"/>
                <a:gd name="connsiteY23" fmla="*/ 522793 h 1916206"/>
                <a:gd name="connsiteX24" fmla="*/ 132936 w 1757058"/>
                <a:gd name="connsiteY24" fmla="*/ 526701 h 1916206"/>
                <a:gd name="connsiteX25" fmla="*/ -44 w 1757058"/>
                <a:gd name="connsiteY25" fmla="*/ 436701 h 191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7058" h="1916206">
                  <a:moveTo>
                    <a:pt x="-44" y="436701"/>
                  </a:moveTo>
                  <a:cubicBezTo>
                    <a:pt x="20620" y="407153"/>
                    <a:pt x="51021" y="381082"/>
                    <a:pt x="76720" y="355607"/>
                  </a:cubicBezTo>
                  <a:cubicBezTo>
                    <a:pt x="247187" y="186675"/>
                    <a:pt x="474874" y="59662"/>
                    <a:pt x="712442" y="17785"/>
                  </a:cubicBezTo>
                  <a:cubicBezTo>
                    <a:pt x="960361" y="-25918"/>
                    <a:pt x="1239362" y="7630"/>
                    <a:pt x="1449660" y="155282"/>
                  </a:cubicBezTo>
                  <a:cubicBezTo>
                    <a:pt x="1492134" y="185104"/>
                    <a:pt x="1539867" y="224954"/>
                    <a:pt x="1570590" y="267074"/>
                  </a:cubicBezTo>
                  <a:cubicBezTo>
                    <a:pt x="1606634" y="316489"/>
                    <a:pt x="1641911" y="369769"/>
                    <a:pt x="1668354" y="425071"/>
                  </a:cubicBezTo>
                  <a:cubicBezTo>
                    <a:pt x="1750878" y="597688"/>
                    <a:pt x="1773454" y="805532"/>
                    <a:pt x="1745776" y="993728"/>
                  </a:cubicBezTo>
                  <a:cubicBezTo>
                    <a:pt x="1725477" y="1131761"/>
                    <a:pt x="1665602" y="1282051"/>
                    <a:pt x="1591194" y="1399821"/>
                  </a:cubicBezTo>
                  <a:cubicBezTo>
                    <a:pt x="1563266" y="1444018"/>
                    <a:pt x="1530625" y="1483770"/>
                    <a:pt x="1497546" y="1524070"/>
                  </a:cubicBezTo>
                  <a:cubicBezTo>
                    <a:pt x="1445739" y="1587196"/>
                    <a:pt x="1388762" y="1646054"/>
                    <a:pt x="1322793" y="1694506"/>
                  </a:cubicBezTo>
                  <a:cubicBezTo>
                    <a:pt x="1254370" y="1744749"/>
                    <a:pt x="1178836" y="1791143"/>
                    <a:pt x="1100702" y="1824600"/>
                  </a:cubicBezTo>
                  <a:cubicBezTo>
                    <a:pt x="967363" y="1881698"/>
                    <a:pt x="827996" y="1905748"/>
                    <a:pt x="684112" y="1916208"/>
                  </a:cubicBezTo>
                  <a:lnTo>
                    <a:pt x="696855" y="1763879"/>
                  </a:lnTo>
                  <a:lnTo>
                    <a:pt x="729825" y="1761529"/>
                  </a:lnTo>
                  <a:cubicBezTo>
                    <a:pt x="864047" y="1745504"/>
                    <a:pt x="999042" y="1708400"/>
                    <a:pt x="1117037" y="1641067"/>
                  </a:cubicBezTo>
                  <a:cubicBezTo>
                    <a:pt x="1217535" y="1583719"/>
                    <a:pt x="1308181" y="1501354"/>
                    <a:pt x="1379770" y="1410750"/>
                  </a:cubicBezTo>
                  <a:cubicBezTo>
                    <a:pt x="1438433" y="1336513"/>
                    <a:pt x="1496426" y="1238664"/>
                    <a:pt x="1528117" y="1149443"/>
                  </a:cubicBezTo>
                  <a:cubicBezTo>
                    <a:pt x="1581483" y="999190"/>
                    <a:pt x="1592418" y="822647"/>
                    <a:pt x="1572935" y="664948"/>
                  </a:cubicBezTo>
                  <a:cubicBezTo>
                    <a:pt x="1555399" y="523036"/>
                    <a:pt x="1511099" y="378671"/>
                    <a:pt x="1394242" y="288116"/>
                  </a:cubicBezTo>
                  <a:cubicBezTo>
                    <a:pt x="1346459" y="251092"/>
                    <a:pt x="1290725" y="223864"/>
                    <a:pt x="1232117" y="209081"/>
                  </a:cubicBezTo>
                  <a:cubicBezTo>
                    <a:pt x="1177983" y="195424"/>
                    <a:pt x="1120325" y="197299"/>
                    <a:pt x="1064883" y="194164"/>
                  </a:cubicBezTo>
                  <a:cubicBezTo>
                    <a:pt x="963612" y="188447"/>
                    <a:pt x="864144" y="177006"/>
                    <a:pt x="762813" y="190012"/>
                  </a:cubicBezTo>
                  <a:cubicBezTo>
                    <a:pt x="566725" y="215182"/>
                    <a:pt x="373828" y="304433"/>
                    <a:pt x="224744" y="433468"/>
                  </a:cubicBezTo>
                  <a:cubicBezTo>
                    <a:pt x="193705" y="460330"/>
                    <a:pt x="160577" y="489963"/>
                    <a:pt x="135834" y="522793"/>
                  </a:cubicBezTo>
                  <a:lnTo>
                    <a:pt x="132936" y="526701"/>
                  </a:lnTo>
                  <a:lnTo>
                    <a:pt x="-44" y="436701"/>
                  </a:lnTo>
                  <a:close/>
                </a:path>
              </a:pathLst>
            </a:custGeom>
            <a:solidFill>
              <a:srgbClr val="FFDAB9"/>
            </a:solidFill>
            <a:ln w="6089" cap="flat">
              <a:noFill/>
              <a:prstDash val="solid"/>
              <a:miter/>
            </a:ln>
          </p:spPr>
          <p:txBody>
            <a:bodyPr rtlCol="0" anchor="ctr"/>
            <a:lstStyle/>
            <a:p>
              <a:endParaRPr lang="it-IT"/>
            </a:p>
          </p:txBody>
        </p:sp>
        <p:sp>
          <p:nvSpPr>
            <p:cNvPr id="9" name="Figura a mano libera: forma 8">
              <a:extLst>
                <a:ext uri="{FF2B5EF4-FFF2-40B4-BE49-F238E27FC236}">
                  <a16:creationId xmlns:a16="http://schemas.microsoft.com/office/drawing/2014/main" id="{6EB5B4C1-C790-307D-6B29-94FC7C89B8CC}"/>
                </a:ext>
              </a:extLst>
            </p:cNvPr>
            <p:cNvSpPr/>
            <p:nvPr/>
          </p:nvSpPr>
          <p:spPr>
            <a:xfrm>
              <a:off x="3952195" y="4837046"/>
              <a:ext cx="4653678" cy="1519922"/>
            </a:xfrm>
            <a:custGeom>
              <a:avLst/>
              <a:gdLst>
                <a:gd name="connsiteX0" fmla="*/ 1464648 w 4653678"/>
                <a:gd name="connsiteY0" fmla="*/ 32383 h 1519922"/>
                <a:gd name="connsiteX1" fmla="*/ 1494226 w 4653678"/>
                <a:gd name="connsiteY1" fmla="*/ 12680 h 1519922"/>
                <a:gd name="connsiteX2" fmla="*/ 1610547 w 4653678"/>
                <a:gd name="connsiteY2" fmla="*/ 66905 h 1519922"/>
                <a:gd name="connsiteX3" fmla="*/ 1662647 w 4653678"/>
                <a:gd name="connsiteY3" fmla="*/ 94656 h 1519922"/>
                <a:gd name="connsiteX4" fmla="*/ 1974398 w 4653678"/>
                <a:gd name="connsiteY4" fmla="*/ 179007 h 1519922"/>
                <a:gd name="connsiteX5" fmla="*/ 2095006 w 4653678"/>
                <a:gd name="connsiteY5" fmla="*/ 181126 h 1519922"/>
                <a:gd name="connsiteX6" fmla="*/ 2303781 w 4653678"/>
                <a:gd name="connsiteY6" fmla="*/ 180626 h 1519922"/>
                <a:gd name="connsiteX7" fmla="*/ 2513276 w 4653678"/>
                <a:gd name="connsiteY7" fmla="*/ 181193 h 1519922"/>
                <a:gd name="connsiteX8" fmla="*/ 2630011 w 4653678"/>
                <a:gd name="connsiteY8" fmla="*/ 180219 h 1519922"/>
                <a:gd name="connsiteX9" fmla="*/ 2870545 w 4653678"/>
                <a:gd name="connsiteY9" fmla="*/ 132911 h 1519922"/>
                <a:gd name="connsiteX10" fmla="*/ 3005156 w 4653678"/>
                <a:gd name="connsiteY10" fmla="*/ 79051 h 1519922"/>
                <a:gd name="connsiteX11" fmla="*/ 3155104 w 4653678"/>
                <a:gd name="connsiteY11" fmla="*/ -51 h 1519922"/>
                <a:gd name="connsiteX12" fmla="*/ 3174941 w 4653678"/>
                <a:gd name="connsiteY12" fmla="*/ 27999 h 1519922"/>
                <a:gd name="connsiteX13" fmla="*/ 3172244 w 4653678"/>
                <a:gd name="connsiteY13" fmla="*/ 32158 h 1519922"/>
                <a:gd name="connsiteX14" fmla="*/ 3163793 w 4653678"/>
                <a:gd name="connsiteY14" fmla="*/ 100392 h 1519922"/>
                <a:gd name="connsiteX15" fmla="*/ 3163056 w 4653678"/>
                <a:gd name="connsiteY15" fmla="*/ 104453 h 1519922"/>
                <a:gd name="connsiteX16" fmla="*/ 3109538 w 4653678"/>
                <a:gd name="connsiteY16" fmla="*/ 181040 h 1519922"/>
                <a:gd name="connsiteX17" fmla="*/ 4043093 w 4653678"/>
                <a:gd name="connsiteY17" fmla="*/ 181253 h 1519922"/>
                <a:gd name="connsiteX18" fmla="*/ 4281952 w 4653678"/>
                <a:gd name="connsiteY18" fmla="*/ 181144 h 1519922"/>
                <a:gd name="connsiteX19" fmla="*/ 4406949 w 4653678"/>
                <a:gd name="connsiteY19" fmla="*/ 183068 h 1519922"/>
                <a:gd name="connsiteX20" fmla="*/ 4577453 w 4653678"/>
                <a:gd name="connsiteY20" fmla="*/ 276234 h 1519922"/>
                <a:gd name="connsiteX21" fmla="*/ 4652396 w 4653678"/>
                <a:gd name="connsiteY21" fmla="*/ 435261 h 1519922"/>
                <a:gd name="connsiteX22" fmla="*/ 4491519 w 4653678"/>
                <a:gd name="connsiteY22" fmla="*/ 835259 h 1519922"/>
                <a:gd name="connsiteX23" fmla="*/ 3952952 w 4653678"/>
                <a:gd name="connsiteY23" fmla="*/ 1105133 h 1519922"/>
                <a:gd name="connsiteX24" fmla="*/ 3883049 w 4653678"/>
                <a:gd name="connsiteY24" fmla="*/ 1107258 h 1519922"/>
                <a:gd name="connsiteX25" fmla="*/ 3795691 w 4653678"/>
                <a:gd name="connsiteY25" fmla="*/ 1419314 h 1519922"/>
                <a:gd name="connsiteX26" fmla="*/ 3563018 w 4653678"/>
                <a:gd name="connsiteY26" fmla="*/ 1519330 h 1519922"/>
                <a:gd name="connsiteX27" fmla="*/ 3202150 w 4653678"/>
                <a:gd name="connsiteY27" fmla="*/ 1518539 h 1519922"/>
                <a:gd name="connsiteX28" fmla="*/ 2591306 w 4653678"/>
                <a:gd name="connsiteY28" fmla="*/ 1517875 h 1519922"/>
                <a:gd name="connsiteX29" fmla="*/ 2340806 w 4653678"/>
                <a:gd name="connsiteY29" fmla="*/ 1514344 h 1519922"/>
                <a:gd name="connsiteX30" fmla="*/ 2192453 w 4653678"/>
                <a:gd name="connsiteY30" fmla="*/ 1517771 h 1519922"/>
                <a:gd name="connsiteX31" fmla="*/ 1777933 w 4653678"/>
                <a:gd name="connsiteY31" fmla="*/ 1517686 h 1519922"/>
                <a:gd name="connsiteX32" fmla="*/ 1283934 w 4653678"/>
                <a:gd name="connsiteY32" fmla="*/ 1518983 h 1519922"/>
                <a:gd name="connsiteX33" fmla="*/ 1157408 w 4653678"/>
                <a:gd name="connsiteY33" fmla="*/ 1519233 h 1519922"/>
                <a:gd name="connsiteX34" fmla="*/ 1030730 w 4653678"/>
                <a:gd name="connsiteY34" fmla="*/ 1512079 h 1519922"/>
                <a:gd name="connsiteX35" fmla="*/ 821461 w 4653678"/>
                <a:gd name="connsiteY35" fmla="*/ 1374795 h 1519922"/>
                <a:gd name="connsiteX36" fmla="*/ 770397 w 4653678"/>
                <a:gd name="connsiteY36" fmla="*/ 1106784 h 1519922"/>
                <a:gd name="connsiteX37" fmla="*/ 607577 w 4653678"/>
                <a:gd name="connsiteY37" fmla="*/ 1090844 h 1519922"/>
                <a:gd name="connsiteX38" fmla="*/ 168149 w 4653678"/>
                <a:gd name="connsiteY38" fmla="*/ 844952 h 1519922"/>
                <a:gd name="connsiteX39" fmla="*/ 380 w 4653678"/>
                <a:gd name="connsiteY39" fmla="*/ 452065 h 1519922"/>
                <a:gd name="connsiteX40" fmla="*/ 97431 w 4653678"/>
                <a:gd name="connsiteY40" fmla="*/ 256623 h 1519922"/>
                <a:gd name="connsiteX41" fmla="*/ 258156 w 4653678"/>
                <a:gd name="connsiteY41" fmla="*/ 180638 h 1519922"/>
                <a:gd name="connsiteX42" fmla="*/ 371013 w 4653678"/>
                <a:gd name="connsiteY42" fmla="*/ 179299 h 1519922"/>
                <a:gd name="connsiteX43" fmla="*/ 447096 w 4653678"/>
                <a:gd name="connsiteY43" fmla="*/ 178270 h 1519922"/>
                <a:gd name="connsiteX44" fmla="*/ 494050 w 4653678"/>
                <a:gd name="connsiteY44" fmla="*/ 203708 h 1519922"/>
                <a:gd name="connsiteX45" fmla="*/ 515622 w 4653678"/>
                <a:gd name="connsiteY45" fmla="*/ 263558 h 1519922"/>
                <a:gd name="connsiteX46" fmla="*/ 652511 w 4653678"/>
                <a:gd name="connsiteY46" fmla="*/ 245792 h 1519922"/>
                <a:gd name="connsiteX47" fmla="*/ 691855 w 4653678"/>
                <a:gd name="connsiteY47" fmla="*/ 186959 h 1519922"/>
                <a:gd name="connsiteX48" fmla="*/ 842369 w 4653678"/>
                <a:gd name="connsiteY48" fmla="*/ 182081 h 1519922"/>
                <a:gd name="connsiteX49" fmla="*/ 887698 w 4653678"/>
                <a:gd name="connsiteY49" fmla="*/ 250760 h 1519922"/>
                <a:gd name="connsiteX50" fmla="*/ 1016319 w 4653678"/>
                <a:gd name="connsiteY50" fmla="*/ 251393 h 1519922"/>
                <a:gd name="connsiteX51" fmla="*/ 1020623 w 4653678"/>
                <a:gd name="connsiteY51" fmla="*/ 213029 h 1519922"/>
                <a:gd name="connsiteX52" fmla="*/ 1064217 w 4653678"/>
                <a:gd name="connsiteY52" fmla="*/ 182009 h 1519922"/>
                <a:gd name="connsiteX53" fmla="*/ 1148208 w 4653678"/>
                <a:gd name="connsiteY53" fmla="*/ 180852 h 1519922"/>
                <a:gd name="connsiteX54" fmla="*/ 1430278 w 4653678"/>
                <a:gd name="connsiteY54" fmla="*/ 181193 h 1519922"/>
                <a:gd name="connsiteX55" fmla="*/ 1536748 w 4653678"/>
                <a:gd name="connsiteY55" fmla="*/ 179853 h 1519922"/>
                <a:gd name="connsiteX56" fmla="*/ 1464648 w 4653678"/>
                <a:gd name="connsiteY56" fmla="*/ 32383 h 151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653678" h="1519922">
                  <a:moveTo>
                    <a:pt x="1464648" y="32383"/>
                  </a:moveTo>
                  <a:cubicBezTo>
                    <a:pt x="1472764" y="24577"/>
                    <a:pt x="1483266" y="15865"/>
                    <a:pt x="1494226" y="12680"/>
                  </a:cubicBezTo>
                  <a:cubicBezTo>
                    <a:pt x="1522172" y="4570"/>
                    <a:pt x="1587228" y="53065"/>
                    <a:pt x="1610547" y="66905"/>
                  </a:cubicBezTo>
                  <a:cubicBezTo>
                    <a:pt x="1627455" y="76939"/>
                    <a:pt x="1644990" y="86016"/>
                    <a:pt x="1662647" y="94656"/>
                  </a:cubicBezTo>
                  <a:cubicBezTo>
                    <a:pt x="1759144" y="141879"/>
                    <a:pt x="1868263" y="166738"/>
                    <a:pt x="1974398" y="179007"/>
                  </a:cubicBezTo>
                  <a:cubicBezTo>
                    <a:pt x="2013870" y="183567"/>
                    <a:pt x="2055242" y="181205"/>
                    <a:pt x="2095006" y="181126"/>
                  </a:cubicBezTo>
                  <a:cubicBezTo>
                    <a:pt x="2164598" y="180980"/>
                    <a:pt x="2234190" y="180724"/>
                    <a:pt x="2303781" y="180626"/>
                  </a:cubicBezTo>
                  <a:cubicBezTo>
                    <a:pt x="2373611" y="180529"/>
                    <a:pt x="2443446" y="180955"/>
                    <a:pt x="2513276" y="181193"/>
                  </a:cubicBezTo>
                  <a:cubicBezTo>
                    <a:pt x="2551707" y="181327"/>
                    <a:pt x="2591781" y="183452"/>
                    <a:pt x="2630011" y="180219"/>
                  </a:cubicBezTo>
                  <a:cubicBezTo>
                    <a:pt x="2709467" y="173503"/>
                    <a:pt x="2793890" y="154719"/>
                    <a:pt x="2870545" y="132911"/>
                  </a:cubicBezTo>
                  <a:cubicBezTo>
                    <a:pt x="2917018" y="119692"/>
                    <a:pt x="2962895" y="102644"/>
                    <a:pt x="3005156" y="79051"/>
                  </a:cubicBezTo>
                  <a:cubicBezTo>
                    <a:pt x="3055740" y="50800"/>
                    <a:pt x="3099626" y="18933"/>
                    <a:pt x="3155104" y="-51"/>
                  </a:cubicBezTo>
                  <a:lnTo>
                    <a:pt x="3174941" y="27999"/>
                  </a:lnTo>
                  <a:lnTo>
                    <a:pt x="3172244" y="32158"/>
                  </a:lnTo>
                  <a:cubicBezTo>
                    <a:pt x="3164170" y="45692"/>
                    <a:pt x="3167251" y="82394"/>
                    <a:pt x="3163793" y="100392"/>
                  </a:cubicBezTo>
                  <a:lnTo>
                    <a:pt x="3163056" y="104453"/>
                  </a:lnTo>
                  <a:cubicBezTo>
                    <a:pt x="3156949" y="137148"/>
                    <a:pt x="3134476" y="160948"/>
                    <a:pt x="3109538" y="181040"/>
                  </a:cubicBezTo>
                  <a:cubicBezTo>
                    <a:pt x="3420723" y="181357"/>
                    <a:pt x="3731908" y="181308"/>
                    <a:pt x="4043093" y="181253"/>
                  </a:cubicBezTo>
                  <a:cubicBezTo>
                    <a:pt x="4122712" y="181241"/>
                    <a:pt x="4202338" y="181357"/>
                    <a:pt x="4281952" y="181144"/>
                  </a:cubicBezTo>
                  <a:cubicBezTo>
                    <a:pt x="4320846" y="181034"/>
                    <a:pt x="4369018" y="175847"/>
                    <a:pt x="4406949" y="183068"/>
                  </a:cubicBezTo>
                  <a:cubicBezTo>
                    <a:pt x="4471043" y="195282"/>
                    <a:pt x="4531655" y="230223"/>
                    <a:pt x="4577453" y="276234"/>
                  </a:cubicBezTo>
                  <a:cubicBezTo>
                    <a:pt x="4620949" y="319938"/>
                    <a:pt x="4647227" y="373505"/>
                    <a:pt x="4652396" y="435261"/>
                  </a:cubicBezTo>
                  <a:cubicBezTo>
                    <a:pt x="4664884" y="584326"/>
                    <a:pt x="4583407" y="724381"/>
                    <a:pt x="4491519" y="835259"/>
                  </a:cubicBezTo>
                  <a:cubicBezTo>
                    <a:pt x="4355848" y="998980"/>
                    <a:pt x="4162653" y="1086277"/>
                    <a:pt x="3952952" y="1105133"/>
                  </a:cubicBezTo>
                  <a:lnTo>
                    <a:pt x="3883049" y="1107258"/>
                  </a:lnTo>
                  <a:cubicBezTo>
                    <a:pt x="3886331" y="1224865"/>
                    <a:pt x="3882105" y="1329246"/>
                    <a:pt x="3795691" y="1419314"/>
                  </a:cubicBezTo>
                  <a:cubicBezTo>
                    <a:pt x="3733734" y="1483895"/>
                    <a:pt x="3651782" y="1518246"/>
                    <a:pt x="3563018" y="1519330"/>
                  </a:cubicBezTo>
                  <a:cubicBezTo>
                    <a:pt x="3442806" y="1520804"/>
                    <a:pt x="3322387" y="1518837"/>
                    <a:pt x="3202150" y="1518539"/>
                  </a:cubicBezTo>
                  <a:cubicBezTo>
                    <a:pt x="2998556" y="1518039"/>
                    <a:pt x="2794888" y="1519050"/>
                    <a:pt x="2591306" y="1517875"/>
                  </a:cubicBezTo>
                  <a:cubicBezTo>
                    <a:pt x="2507796" y="1517394"/>
                    <a:pt x="2424304" y="1514764"/>
                    <a:pt x="2340806" y="1514344"/>
                  </a:cubicBezTo>
                  <a:cubicBezTo>
                    <a:pt x="2291154" y="1514094"/>
                    <a:pt x="2241904" y="1517485"/>
                    <a:pt x="2192453" y="1517771"/>
                  </a:cubicBezTo>
                  <a:cubicBezTo>
                    <a:pt x="2054292" y="1518557"/>
                    <a:pt x="1916094" y="1517668"/>
                    <a:pt x="1777933" y="1517686"/>
                  </a:cubicBezTo>
                  <a:cubicBezTo>
                    <a:pt x="1613269" y="1517711"/>
                    <a:pt x="1448604" y="1518874"/>
                    <a:pt x="1283934" y="1518983"/>
                  </a:cubicBezTo>
                  <a:cubicBezTo>
                    <a:pt x="1241765" y="1519007"/>
                    <a:pt x="1199577" y="1518788"/>
                    <a:pt x="1157408" y="1519233"/>
                  </a:cubicBezTo>
                  <a:cubicBezTo>
                    <a:pt x="1114874" y="1519677"/>
                    <a:pt x="1072625" y="1520779"/>
                    <a:pt x="1030730" y="1512079"/>
                  </a:cubicBezTo>
                  <a:cubicBezTo>
                    <a:pt x="947092" y="1494702"/>
                    <a:pt x="869555" y="1446591"/>
                    <a:pt x="821461" y="1374795"/>
                  </a:cubicBezTo>
                  <a:cubicBezTo>
                    <a:pt x="765252" y="1290870"/>
                    <a:pt x="770043" y="1203311"/>
                    <a:pt x="770397" y="1106784"/>
                  </a:cubicBezTo>
                  <a:cubicBezTo>
                    <a:pt x="715539" y="1104342"/>
                    <a:pt x="661680" y="1101103"/>
                    <a:pt x="607577" y="1090844"/>
                  </a:cubicBezTo>
                  <a:cubicBezTo>
                    <a:pt x="437817" y="1058654"/>
                    <a:pt x="284812" y="972750"/>
                    <a:pt x="168149" y="844952"/>
                  </a:cubicBezTo>
                  <a:cubicBezTo>
                    <a:pt x="76006" y="744011"/>
                    <a:pt x="-6409" y="592303"/>
                    <a:pt x="380" y="452065"/>
                  </a:cubicBezTo>
                  <a:cubicBezTo>
                    <a:pt x="3930" y="378717"/>
                    <a:pt x="43767" y="305234"/>
                    <a:pt x="97431" y="256623"/>
                  </a:cubicBezTo>
                  <a:cubicBezTo>
                    <a:pt x="138510" y="219404"/>
                    <a:pt x="202471" y="187701"/>
                    <a:pt x="258156" y="180638"/>
                  </a:cubicBezTo>
                  <a:cubicBezTo>
                    <a:pt x="294949" y="175969"/>
                    <a:pt x="333873" y="178855"/>
                    <a:pt x="371013" y="179299"/>
                  </a:cubicBezTo>
                  <a:cubicBezTo>
                    <a:pt x="396275" y="179604"/>
                    <a:pt x="421962" y="177357"/>
                    <a:pt x="447096" y="178270"/>
                  </a:cubicBezTo>
                  <a:cubicBezTo>
                    <a:pt x="467182" y="179001"/>
                    <a:pt x="480911" y="189248"/>
                    <a:pt x="494050" y="203708"/>
                  </a:cubicBezTo>
                  <a:cubicBezTo>
                    <a:pt x="510976" y="222339"/>
                    <a:pt x="514867" y="239089"/>
                    <a:pt x="515622" y="263558"/>
                  </a:cubicBezTo>
                  <a:cubicBezTo>
                    <a:pt x="545103" y="256343"/>
                    <a:pt x="636979" y="258590"/>
                    <a:pt x="652511" y="245792"/>
                  </a:cubicBezTo>
                  <a:cubicBezTo>
                    <a:pt x="659050" y="221772"/>
                    <a:pt x="668840" y="199781"/>
                    <a:pt x="691855" y="186959"/>
                  </a:cubicBezTo>
                  <a:cubicBezTo>
                    <a:pt x="712519" y="175451"/>
                    <a:pt x="816170" y="178453"/>
                    <a:pt x="842369" y="182081"/>
                  </a:cubicBezTo>
                  <a:cubicBezTo>
                    <a:pt x="863052" y="202740"/>
                    <a:pt x="880751" y="221353"/>
                    <a:pt x="887698" y="250760"/>
                  </a:cubicBezTo>
                  <a:cubicBezTo>
                    <a:pt x="922519" y="261153"/>
                    <a:pt x="983331" y="268447"/>
                    <a:pt x="1016319" y="251393"/>
                  </a:cubicBezTo>
                  <a:cubicBezTo>
                    <a:pt x="1016392" y="239624"/>
                    <a:pt x="1014815" y="223532"/>
                    <a:pt x="1020623" y="213029"/>
                  </a:cubicBezTo>
                  <a:cubicBezTo>
                    <a:pt x="1028136" y="199452"/>
                    <a:pt x="1049763" y="185863"/>
                    <a:pt x="1064217" y="182009"/>
                  </a:cubicBezTo>
                  <a:cubicBezTo>
                    <a:pt x="1086970" y="175932"/>
                    <a:pt x="1123842" y="180833"/>
                    <a:pt x="1148208" y="180852"/>
                  </a:cubicBezTo>
                  <a:cubicBezTo>
                    <a:pt x="1242228" y="180937"/>
                    <a:pt x="1336253" y="181229"/>
                    <a:pt x="1430278" y="181193"/>
                  </a:cubicBezTo>
                  <a:cubicBezTo>
                    <a:pt x="1462511" y="181180"/>
                    <a:pt x="1505630" y="186569"/>
                    <a:pt x="1536748" y="179853"/>
                  </a:cubicBezTo>
                  <a:cubicBezTo>
                    <a:pt x="1494092" y="144765"/>
                    <a:pt x="1477099" y="84184"/>
                    <a:pt x="1464648" y="32383"/>
                  </a:cubicBezTo>
                  <a:close/>
                </a:path>
              </a:pathLst>
            </a:custGeom>
            <a:solidFill>
              <a:srgbClr val="494E62"/>
            </a:solidFill>
            <a:ln w="6089" cap="flat">
              <a:noFill/>
              <a:prstDash val="solid"/>
              <a:miter/>
            </a:ln>
          </p:spPr>
          <p:txBody>
            <a:bodyPr rtlCol="0" anchor="ctr"/>
            <a:lstStyle/>
            <a:p>
              <a:endParaRPr lang="it-IT"/>
            </a:p>
          </p:txBody>
        </p:sp>
        <p:sp>
          <p:nvSpPr>
            <p:cNvPr id="10" name="Figura a mano libera: forma 9">
              <a:extLst>
                <a:ext uri="{FF2B5EF4-FFF2-40B4-BE49-F238E27FC236}">
                  <a16:creationId xmlns:a16="http://schemas.microsoft.com/office/drawing/2014/main" id="{0FDF1873-6940-451E-6C0D-8C6DD269E41D}"/>
                </a:ext>
              </a:extLst>
            </p:cNvPr>
            <p:cNvSpPr/>
            <p:nvPr/>
          </p:nvSpPr>
          <p:spPr>
            <a:xfrm>
              <a:off x="4892765" y="5952386"/>
              <a:ext cx="2766805" cy="232902"/>
            </a:xfrm>
            <a:custGeom>
              <a:avLst/>
              <a:gdLst>
                <a:gd name="connsiteX0" fmla="*/ 2566163 w 2766805"/>
                <a:gd name="connsiteY0" fmla="*/ 208 h 232902"/>
                <a:gd name="connsiteX1" fmla="*/ 2754530 w 2766805"/>
                <a:gd name="connsiteY1" fmla="*/ -60 h 232902"/>
                <a:gd name="connsiteX2" fmla="*/ 2747230 w 2766805"/>
                <a:gd name="connsiteY2" fmla="*/ 159356 h 232902"/>
                <a:gd name="connsiteX3" fmla="*/ 2674180 w 2766805"/>
                <a:gd name="connsiteY3" fmla="*/ 220071 h 232902"/>
                <a:gd name="connsiteX4" fmla="*/ 2615711 w 2766805"/>
                <a:gd name="connsiteY4" fmla="*/ 222829 h 232902"/>
                <a:gd name="connsiteX5" fmla="*/ 2516036 w 2766805"/>
                <a:gd name="connsiteY5" fmla="*/ 223901 h 232902"/>
                <a:gd name="connsiteX6" fmla="*/ 1989877 w 2766805"/>
                <a:gd name="connsiteY6" fmla="*/ 223225 h 232902"/>
                <a:gd name="connsiteX7" fmla="*/ 1394711 w 2766805"/>
                <a:gd name="connsiteY7" fmla="*/ 228120 h 232902"/>
                <a:gd name="connsiteX8" fmla="*/ 1221255 w 2766805"/>
                <a:gd name="connsiteY8" fmla="*/ 232784 h 232902"/>
                <a:gd name="connsiteX9" fmla="*/ 698901 w 2766805"/>
                <a:gd name="connsiteY9" fmla="*/ 228096 h 232902"/>
                <a:gd name="connsiteX10" fmla="*/ 397689 w 2766805"/>
                <a:gd name="connsiteY10" fmla="*/ 228979 h 232902"/>
                <a:gd name="connsiteX11" fmla="*/ 135822 w 2766805"/>
                <a:gd name="connsiteY11" fmla="*/ 228017 h 232902"/>
                <a:gd name="connsiteX12" fmla="*/ 61182 w 2766805"/>
                <a:gd name="connsiteY12" fmla="*/ 204046 h 232902"/>
                <a:gd name="connsiteX13" fmla="*/ 1253 w 2766805"/>
                <a:gd name="connsiteY13" fmla="*/ 104724 h 232902"/>
                <a:gd name="connsiteX14" fmla="*/ 2732 w 2766805"/>
                <a:gd name="connsiteY14" fmla="*/ 56576 h 232902"/>
                <a:gd name="connsiteX15" fmla="*/ 37784 w 2766805"/>
                <a:gd name="connsiteY15" fmla="*/ 103939 h 232902"/>
                <a:gd name="connsiteX16" fmla="*/ 146379 w 2766805"/>
                <a:gd name="connsiteY16" fmla="*/ 142077 h 232902"/>
                <a:gd name="connsiteX17" fmla="*/ 464694 w 2766805"/>
                <a:gd name="connsiteY17" fmla="*/ 144507 h 232902"/>
                <a:gd name="connsiteX18" fmla="*/ 756042 w 2766805"/>
                <a:gd name="connsiteY18" fmla="*/ 144330 h 232902"/>
                <a:gd name="connsiteX19" fmla="*/ 1237846 w 2766805"/>
                <a:gd name="connsiteY19" fmla="*/ 149067 h 232902"/>
                <a:gd name="connsiteX20" fmla="*/ 1889319 w 2766805"/>
                <a:gd name="connsiteY20" fmla="*/ 139770 h 232902"/>
                <a:gd name="connsiteX21" fmla="*/ 2281329 w 2766805"/>
                <a:gd name="connsiteY21" fmla="*/ 142071 h 232902"/>
                <a:gd name="connsiteX22" fmla="*/ 2523288 w 2766805"/>
                <a:gd name="connsiteY22" fmla="*/ 116944 h 232902"/>
                <a:gd name="connsiteX23" fmla="*/ 2566163 w 2766805"/>
                <a:gd name="connsiteY23" fmla="*/ 208 h 2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66805" h="232902">
                  <a:moveTo>
                    <a:pt x="2566163" y="208"/>
                  </a:moveTo>
                  <a:lnTo>
                    <a:pt x="2754530" y="-60"/>
                  </a:lnTo>
                  <a:cubicBezTo>
                    <a:pt x="2768637" y="52777"/>
                    <a:pt x="2775560" y="110015"/>
                    <a:pt x="2747230" y="159356"/>
                  </a:cubicBezTo>
                  <a:cubicBezTo>
                    <a:pt x="2731162" y="187339"/>
                    <a:pt x="2706650" y="212759"/>
                    <a:pt x="2674180" y="220071"/>
                  </a:cubicBezTo>
                  <a:cubicBezTo>
                    <a:pt x="2655987" y="224169"/>
                    <a:pt x="2634409" y="222647"/>
                    <a:pt x="2615711" y="222829"/>
                  </a:cubicBezTo>
                  <a:cubicBezTo>
                    <a:pt x="2582486" y="223158"/>
                    <a:pt x="2549261" y="223554"/>
                    <a:pt x="2516036" y="223901"/>
                  </a:cubicBezTo>
                  <a:cubicBezTo>
                    <a:pt x="2340583" y="225734"/>
                    <a:pt x="2165294" y="222245"/>
                    <a:pt x="1989877" y="223225"/>
                  </a:cubicBezTo>
                  <a:cubicBezTo>
                    <a:pt x="1791537" y="224327"/>
                    <a:pt x="1593039" y="225666"/>
                    <a:pt x="1394711" y="228120"/>
                  </a:cubicBezTo>
                  <a:cubicBezTo>
                    <a:pt x="1336821" y="228833"/>
                    <a:pt x="1279102" y="232565"/>
                    <a:pt x="1221255" y="232784"/>
                  </a:cubicBezTo>
                  <a:cubicBezTo>
                    <a:pt x="1047129" y="233448"/>
                    <a:pt x="873058" y="228236"/>
                    <a:pt x="698901" y="228096"/>
                  </a:cubicBezTo>
                  <a:cubicBezTo>
                    <a:pt x="598508" y="228017"/>
                    <a:pt x="498077" y="227871"/>
                    <a:pt x="397689" y="228979"/>
                  </a:cubicBezTo>
                  <a:cubicBezTo>
                    <a:pt x="310830" y="229935"/>
                    <a:pt x="222528" y="232553"/>
                    <a:pt x="135822" y="228017"/>
                  </a:cubicBezTo>
                  <a:cubicBezTo>
                    <a:pt x="108691" y="226598"/>
                    <a:pt x="83649" y="219852"/>
                    <a:pt x="61182" y="204046"/>
                  </a:cubicBezTo>
                  <a:cubicBezTo>
                    <a:pt x="28115" y="180782"/>
                    <a:pt x="6489" y="144811"/>
                    <a:pt x="1253" y="104724"/>
                  </a:cubicBezTo>
                  <a:cubicBezTo>
                    <a:pt x="-750" y="89399"/>
                    <a:pt x="-458" y="71712"/>
                    <a:pt x="2732" y="56576"/>
                  </a:cubicBezTo>
                  <a:cubicBezTo>
                    <a:pt x="15397" y="71596"/>
                    <a:pt x="23835" y="90197"/>
                    <a:pt x="37784" y="103939"/>
                  </a:cubicBezTo>
                  <a:cubicBezTo>
                    <a:pt x="64348" y="130107"/>
                    <a:pt x="110256" y="138893"/>
                    <a:pt x="146379" y="142077"/>
                  </a:cubicBezTo>
                  <a:cubicBezTo>
                    <a:pt x="251151" y="151313"/>
                    <a:pt x="359624" y="146467"/>
                    <a:pt x="464694" y="144507"/>
                  </a:cubicBezTo>
                  <a:cubicBezTo>
                    <a:pt x="561708" y="142698"/>
                    <a:pt x="659009" y="143417"/>
                    <a:pt x="756042" y="144330"/>
                  </a:cubicBezTo>
                  <a:cubicBezTo>
                    <a:pt x="916481" y="145840"/>
                    <a:pt x="1077444" y="149944"/>
                    <a:pt x="1237846" y="149067"/>
                  </a:cubicBezTo>
                  <a:cubicBezTo>
                    <a:pt x="1455018" y="147886"/>
                    <a:pt x="1672220" y="141091"/>
                    <a:pt x="1889319" y="139770"/>
                  </a:cubicBezTo>
                  <a:cubicBezTo>
                    <a:pt x="2019997" y="138978"/>
                    <a:pt x="2150633" y="144427"/>
                    <a:pt x="2281329" y="142071"/>
                  </a:cubicBezTo>
                  <a:cubicBezTo>
                    <a:pt x="2320759" y="141365"/>
                    <a:pt x="2499293" y="143691"/>
                    <a:pt x="2523288" y="116944"/>
                  </a:cubicBezTo>
                  <a:cubicBezTo>
                    <a:pt x="2544847" y="92918"/>
                    <a:pt x="2568976" y="33470"/>
                    <a:pt x="2566163" y="208"/>
                  </a:cubicBezTo>
                  <a:close/>
                </a:path>
              </a:pathLst>
            </a:custGeom>
            <a:solidFill>
              <a:srgbClr val="F08080"/>
            </a:solidFill>
            <a:ln w="6089" cap="flat">
              <a:noFill/>
              <a:prstDash val="solid"/>
              <a:miter/>
            </a:ln>
          </p:spPr>
          <p:txBody>
            <a:bodyPr rtlCol="0" anchor="ctr"/>
            <a:lstStyle/>
            <a:p>
              <a:endParaRPr lang="it-IT"/>
            </a:p>
          </p:txBody>
        </p:sp>
        <p:sp>
          <p:nvSpPr>
            <p:cNvPr id="11" name="Figura a mano libera: forma 10">
              <a:extLst>
                <a:ext uri="{FF2B5EF4-FFF2-40B4-BE49-F238E27FC236}">
                  <a16:creationId xmlns:a16="http://schemas.microsoft.com/office/drawing/2014/main" id="{61DDBB0B-31AC-63AE-2961-FB2F53364528}"/>
                </a:ext>
              </a:extLst>
            </p:cNvPr>
            <p:cNvSpPr/>
            <p:nvPr/>
          </p:nvSpPr>
          <p:spPr>
            <a:xfrm>
              <a:off x="4895513" y="5952654"/>
              <a:ext cx="2563655" cy="148979"/>
            </a:xfrm>
            <a:custGeom>
              <a:avLst/>
              <a:gdLst>
                <a:gd name="connsiteX0" fmla="*/ -10 w 2563655"/>
                <a:gd name="connsiteY0" fmla="*/ 56309 h 148979"/>
                <a:gd name="connsiteX1" fmla="*/ 9439 w 2563655"/>
                <a:gd name="connsiteY1" fmla="*/ 1031 h 148979"/>
                <a:gd name="connsiteX2" fmla="*/ 2563420 w 2563655"/>
                <a:gd name="connsiteY2" fmla="*/ -59 h 148979"/>
                <a:gd name="connsiteX3" fmla="*/ 2520545 w 2563655"/>
                <a:gd name="connsiteY3" fmla="*/ 116676 h 148979"/>
                <a:gd name="connsiteX4" fmla="*/ 2278587 w 2563655"/>
                <a:gd name="connsiteY4" fmla="*/ 141804 h 148979"/>
                <a:gd name="connsiteX5" fmla="*/ 1886577 w 2563655"/>
                <a:gd name="connsiteY5" fmla="*/ 139502 h 148979"/>
                <a:gd name="connsiteX6" fmla="*/ 1235104 w 2563655"/>
                <a:gd name="connsiteY6" fmla="*/ 148800 h 148979"/>
                <a:gd name="connsiteX7" fmla="*/ 753300 w 2563655"/>
                <a:gd name="connsiteY7" fmla="*/ 144063 h 148979"/>
                <a:gd name="connsiteX8" fmla="*/ 461951 w 2563655"/>
                <a:gd name="connsiteY8" fmla="*/ 144239 h 148979"/>
                <a:gd name="connsiteX9" fmla="*/ 143637 w 2563655"/>
                <a:gd name="connsiteY9" fmla="*/ 141810 h 148979"/>
                <a:gd name="connsiteX10" fmla="*/ 35042 w 2563655"/>
                <a:gd name="connsiteY10" fmla="*/ 103671 h 148979"/>
                <a:gd name="connsiteX11" fmla="*/ -10 w 2563655"/>
                <a:gd name="connsiteY11" fmla="*/ 56309 h 1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655" h="148979">
                  <a:moveTo>
                    <a:pt x="-10" y="56309"/>
                  </a:moveTo>
                  <a:lnTo>
                    <a:pt x="9439" y="1031"/>
                  </a:lnTo>
                  <a:lnTo>
                    <a:pt x="2563420" y="-59"/>
                  </a:lnTo>
                  <a:cubicBezTo>
                    <a:pt x="2566234" y="33203"/>
                    <a:pt x="2542105" y="92651"/>
                    <a:pt x="2520545" y="116676"/>
                  </a:cubicBezTo>
                  <a:cubicBezTo>
                    <a:pt x="2496550" y="143423"/>
                    <a:pt x="2318016" y="141098"/>
                    <a:pt x="2278587" y="141804"/>
                  </a:cubicBezTo>
                  <a:cubicBezTo>
                    <a:pt x="2147890" y="144160"/>
                    <a:pt x="2017255" y="138711"/>
                    <a:pt x="1886577" y="139502"/>
                  </a:cubicBezTo>
                  <a:cubicBezTo>
                    <a:pt x="1669478" y="140824"/>
                    <a:pt x="1452275" y="147619"/>
                    <a:pt x="1235104" y="148800"/>
                  </a:cubicBezTo>
                  <a:cubicBezTo>
                    <a:pt x="1074701" y="149677"/>
                    <a:pt x="913739" y="145573"/>
                    <a:pt x="753300" y="144063"/>
                  </a:cubicBezTo>
                  <a:cubicBezTo>
                    <a:pt x="656267" y="143149"/>
                    <a:pt x="558966" y="142431"/>
                    <a:pt x="461951" y="144239"/>
                  </a:cubicBezTo>
                  <a:cubicBezTo>
                    <a:pt x="356881" y="146200"/>
                    <a:pt x="248408" y="151046"/>
                    <a:pt x="143637" y="141810"/>
                  </a:cubicBezTo>
                  <a:cubicBezTo>
                    <a:pt x="107513" y="138626"/>
                    <a:pt x="61606" y="129840"/>
                    <a:pt x="35042" y="103671"/>
                  </a:cubicBezTo>
                  <a:cubicBezTo>
                    <a:pt x="21093" y="89929"/>
                    <a:pt x="12654" y="71329"/>
                    <a:pt x="-10" y="56309"/>
                  </a:cubicBezTo>
                  <a:close/>
                </a:path>
              </a:pathLst>
            </a:custGeom>
            <a:solidFill>
              <a:srgbClr val="F8AD9D"/>
            </a:solidFill>
            <a:ln w="6089" cap="flat">
              <a:noFill/>
              <a:prstDash val="solid"/>
              <a:miter/>
            </a:ln>
          </p:spPr>
          <p:txBody>
            <a:bodyPr rtlCol="0" anchor="ctr"/>
            <a:lstStyle/>
            <a:p>
              <a:endParaRPr lang="it-IT"/>
            </a:p>
          </p:txBody>
        </p:sp>
        <p:sp>
          <p:nvSpPr>
            <p:cNvPr id="13" name="Figura a mano libera: forma 12">
              <a:extLst>
                <a:ext uri="{FF2B5EF4-FFF2-40B4-BE49-F238E27FC236}">
                  <a16:creationId xmlns:a16="http://schemas.microsoft.com/office/drawing/2014/main" id="{83152EC5-F46D-4556-CCCE-8E28DF4C2691}"/>
                </a:ext>
              </a:extLst>
            </p:cNvPr>
            <p:cNvSpPr/>
            <p:nvPr/>
          </p:nvSpPr>
          <p:spPr>
            <a:xfrm>
              <a:off x="4122376" y="5015912"/>
              <a:ext cx="4312566" cy="764171"/>
            </a:xfrm>
            <a:custGeom>
              <a:avLst/>
              <a:gdLst>
                <a:gd name="connsiteX0" fmla="*/ 482327 w 4312566"/>
                <a:gd name="connsiteY0" fmla="*/ 66923 h 764171"/>
                <a:gd name="connsiteX1" fmla="*/ 521671 w 4312566"/>
                <a:gd name="connsiteY1" fmla="*/ 8090 h 764171"/>
                <a:gd name="connsiteX2" fmla="*/ 672186 w 4312566"/>
                <a:gd name="connsiteY2" fmla="*/ 3212 h 764171"/>
                <a:gd name="connsiteX3" fmla="*/ 717515 w 4312566"/>
                <a:gd name="connsiteY3" fmla="*/ 71891 h 764171"/>
                <a:gd name="connsiteX4" fmla="*/ 846135 w 4312566"/>
                <a:gd name="connsiteY4" fmla="*/ 72525 h 764171"/>
                <a:gd name="connsiteX5" fmla="*/ 890910 w 4312566"/>
                <a:gd name="connsiteY5" fmla="*/ 150543 h 764171"/>
                <a:gd name="connsiteX6" fmla="*/ 962853 w 4312566"/>
                <a:gd name="connsiteY6" fmla="*/ 168492 h 764171"/>
                <a:gd name="connsiteX7" fmla="*/ 1427000 w 4312566"/>
                <a:gd name="connsiteY7" fmla="*/ 172498 h 764171"/>
                <a:gd name="connsiteX8" fmla="*/ 2191713 w 4312566"/>
                <a:gd name="connsiteY8" fmla="*/ 170166 h 764171"/>
                <a:gd name="connsiteX9" fmla="*/ 2599444 w 4312566"/>
                <a:gd name="connsiteY9" fmla="*/ 172455 h 764171"/>
                <a:gd name="connsiteX10" fmla="*/ 3616813 w 4312566"/>
                <a:gd name="connsiteY10" fmla="*/ 172772 h 764171"/>
                <a:gd name="connsiteX11" fmla="*/ 4041233 w 4312566"/>
                <a:gd name="connsiteY11" fmla="*/ 172656 h 764171"/>
                <a:gd name="connsiteX12" fmla="*/ 4150650 w 4312566"/>
                <a:gd name="connsiteY12" fmla="*/ 172522 h 764171"/>
                <a:gd name="connsiteX13" fmla="*/ 4217642 w 4312566"/>
                <a:gd name="connsiteY13" fmla="*/ 174787 h 764171"/>
                <a:gd name="connsiteX14" fmla="*/ 4309220 w 4312566"/>
                <a:gd name="connsiteY14" fmla="*/ 266517 h 764171"/>
                <a:gd name="connsiteX15" fmla="*/ 4246094 w 4312566"/>
                <a:gd name="connsiteY15" fmla="*/ 478033 h 764171"/>
                <a:gd name="connsiteX16" fmla="*/ 3844245 w 4312566"/>
                <a:gd name="connsiteY16" fmla="*/ 747578 h 764171"/>
                <a:gd name="connsiteX17" fmla="*/ 3492942 w 4312566"/>
                <a:gd name="connsiteY17" fmla="*/ 761521 h 764171"/>
                <a:gd name="connsiteX18" fmla="*/ 3265597 w 4312566"/>
                <a:gd name="connsiteY18" fmla="*/ 761789 h 764171"/>
                <a:gd name="connsiteX19" fmla="*/ 2281068 w 4312566"/>
                <a:gd name="connsiteY19" fmla="*/ 759938 h 764171"/>
                <a:gd name="connsiteX20" fmla="*/ 1151488 w 4312566"/>
                <a:gd name="connsiteY20" fmla="*/ 761229 h 764171"/>
                <a:gd name="connsiteX21" fmla="*/ 766972 w 4312566"/>
                <a:gd name="connsiteY21" fmla="*/ 760163 h 764171"/>
                <a:gd name="connsiteX22" fmla="*/ 529860 w 4312566"/>
                <a:gd name="connsiteY22" fmla="*/ 757015 h 764171"/>
                <a:gd name="connsiteX23" fmla="*/ 254501 w 4312566"/>
                <a:gd name="connsiteY23" fmla="*/ 658253 h 764171"/>
                <a:gd name="connsiteX24" fmla="*/ 36890 w 4312566"/>
                <a:gd name="connsiteY24" fmla="*/ 425824 h 764171"/>
                <a:gd name="connsiteX25" fmla="*/ 4609 w 4312566"/>
                <a:gd name="connsiteY25" fmla="*/ 342679 h 764171"/>
                <a:gd name="connsiteX26" fmla="*/ 3117 w 4312566"/>
                <a:gd name="connsiteY26" fmla="*/ 334021 h 764171"/>
                <a:gd name="connsiteX27" fmla="*/ 2295 w 4312566"/>
                <a:gd name="connsiteY27" fmla="*/ 329582 h 764171"/>
                <a:gd name="connsiteX28" fmla="*/ 26418 w 4312566"/>
                <a:gd name="connsiteY28" fmla="*/ 224105 h 764171"/>
                <a:gd name="connsiteX29" fmla="*/ 128206 w 4312566"/>
                <a:gd name="connsiteY29" fmla="*/ 168985 h 764171"/>
                <a:gd name="connsiteX30" fmla="*/ 213232 w 4312566"/>
                <a:gd name="connsiteY30" fmla="*/ 167718 h 764171"/>
                <a:gd name="connsiteX31" fmla="*/ 275068 w 4312566"/>
                <a:gd name="connsiteY31" fmla="*/ 166464 h 764171"/>
                <a:gd name="connsiteX32" fmla="*/ 322552 w 4312566"/>
                <a:gd name="connsiteY32" fmla="*/ 128259 h 764171"/>
                <a:gd name="connsiteX33" fmla="*/ 345439 w 4312566"/>
                <a:gd name="connsiteY33" fmla="*/ 84689 h 764171"/>
                <a:gd name="connsiteX34" fmla="*/ 482327 w 4312566"/>
                <a:gd name="connsiteY34" fmla="*/ 66923 h 76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12566" h="764171">
                  <a:moveTo>
                    <a:pt x="482327" y="66923"/>
                  </a:moveTo>
                  <a:cubicBezTo>
                    <a:pt x="488866" y="42904"/>
                    <a:pt x="498657" y="20912"/>
                    <a:pt x="521671" y="8090"/>
                  </a:cubicBezTo>
                  <a:cubicBezTo>
                    <a:pt x="542336" y="-3418"/>
                    <a:pt x="645987" y="-416"/>
                    <a:pt x="672186" y="3212"/>
                  </a:cubicBezTo>
                  <a:cubicBezTo>
                    <a:pt x="692869" y="23871"/>
                    <a:pt x="710568" y="42484"/>
                    <a:pt x="717515" y="71891"/>
                  </a:cubicBezTo>
                  <a:cubicBezTo>
                    <a:pt x="752335" y="82284"/>
                    <a:pt x="813148" y="89578"/>
                    <a:pt x="846135" y="72525"/>
                  </a:cubicBezTo>
                  <a:cubicBezTo>
                    <a:pt x="852230" y="106797"/>
                    <a:pt x="860297" y="129653"/>
                    <a:pt x="890910" y="150543"/>
                  </a:cubicBezTo>
                  <a:cubicBezTo>
                    <a:pt x="912835" y="165496"/>
                    <a:pt x="937226" y="166988"/>
                    <a:pt x="962853" y="168492"/>
                  </a:cubicBezTo>
                  <a:cubicBezTo>
                    <a:pt x="1116600" y="177539"/>
                    <a:pt x="1272935" y="172553"/>
                    <a:pt x="1427000" y="172498"/>
                  </a:cubicBezTo>
                  <a:cubicBezTo>
                    <a:pt x="1681920" y="172413"/>
                    <a:pt x="1936805" y="172614"/>
                    <a:pt x="2191713" y="170166"/>
                  </a:cubicBezTo>
                  <a:cubicBezTo>
                    <a:pt x="2327475" y="168857"/>
                    <a:pt x="2463621" y="172291"/>
                    <a:pt x="2599444" y="172455"/>
                  </a:cubicBezTo>
                  <a:cubicBezTo>
                    <a:pt x="2938563" y="172882"/>
                    <a:pt x="3277688" y="172717"/>
                    <a:pt x="3616813" y="172772"/>
                  </a:cubicBezTo>
                  <a:cubicBezTo>
                    <a:pt x="3758287" y="172797"/>
                    <a:pt x="3899760" y="172808"/>
                    <a:pt x="4041233" y="172656"/>
                  </a:cubicBezTo>
                  <a:cubicBezTo>
                    <a:pt x="4077703" y="172614"/>
                    <a:pt x="4114180" y="172687"/>
                    <a:pt x="4150650" y="172522"/>
                  </a:cubicBezTo>
                  <a:cubicBezTo>
                    <a:pt x="4171978" y="172425"/>
                    <a:pt x="4196862" y="170069"/>
                    <a:pt x="4217642" y="174787"/>
                  </a:cubicBezTo>
                  <a:cubicBezTo>
                    <a:pt x="4264049" y="185333"/>
                    <a:pt x="4298206" y="220305"/>
                    <a:pt x="4309220" y="266517"/>
                  </a:cubicBezTo>
                  <a:cubicBezTo>
                    <a:pt x="4325080" y="333022"/>
                    <a:pt x="4281097" y="423565"/>
                    <a:pt x="4246094" y="478033"/>
                  </a:cubicBezTo>
                  <a:cubicBezTo>
                    <a:pt x="4155125" y="619567"/>
                    <a:pt x="4007904" y="713215"/>
                    <a:pt x="3844245" y="747578"/>
                  </a:cubicBezTo>
                  <a:cubicBezTo>
                    <a:pt x="3730633" y="771433"/>
                    <a:pt x="3608448" y="762891"/>
                    <a:pt x="3492942" y="761521"/>
                  </a:cubicBezTo>
                  <a:cubicBezTo>
                    <a:pt x="3417183" y="760626"/>
                    <a:pt x="3341368" y="762136"/>
                    <a:pt x="3265597" y="761789"/>
                  </a:cubicBezTo>
                  <a:cubicBezTo>
                    <a:pt x="2937388" y="760279"/>
                    <a:pt x="2609271" y="759670"/>
                    <a:pt x="2281068" y="759938"/>
                  </a:cubicBezTo>
                  <a:cubicBezTo>
                    <a:pt x="1904554" y="760254"/>
                    <a:pt x="1527990" y="760066"/>
                    <a:pt x="1151488" y="761229"/>
                  </a:cubicBezTo>
                  <a:cubicBezTo>
                    <a:pt x="1023257" y="761631"/>
                    <a:pt x="895185" y="760389"/>
                    <a:pt x="766972" y="760163"/>
                  </a:cubicBezTo>
                  <a:cubicBezTo>
                    <a:pt x="688735" y="760029"/>
                    <a:pt x="607739" y="764772"/>
                    <a:pt x="529860" y="757015"/>
                  </a:cubicBezTo>
                  <a:cubicBezTo>
                    <a:pt x="434788" y="747542"/>
                    <a:pt x="334011" y="710566"/>
                    <a:pt x="254501" y="658253"/>
                  </a:cubicBezTo>
                  <a:cubicBezTo>
                    <a:pt x="164999" y="599365"/>
                    <a:pt x="85927" y="522157"/>
                    <a:pt x="36890" y="425824"/>
                  </a:cubicBezTo>
                  <a:cubicBezTo>
                    <a:pt x="23623" y="399759"/>
                    <a:pt x="10363" y="371551"/>
                    <a:pt x="4609" y="342679"/>
                  </a:cubicBezTo>
                  <a:lnTo>
                    <a:pt x="3117" y="334021"/>
                  </a:lnTo>
                  <a:lnTo>
                    <a:pt x="2295" y="329582"/>
                  </a:lnTo>
                  <a:cubicBezTo>
                    <a:pt x="-4366" y="291633"/>
                    <a:pt x="3312" y="255320"/>
                    <a:pt x="26418" y="224105"/>
                  </a:cubicBezTo>
                  <a:cubicBezTo>
                    <a:pt x="50662" y="191348"/>
                    <a:pt x="88515" y="174063"/>
                    <a:pt x="128206" y="168985"/>
                  </a:cubicBezTo>
                  <a:cubicBezTo>
                    <a:pt x="156018" y="165429"/>
                    <a:pt x="185243" y="166227"/>
                    <a:pt x="213232" y="167718"/>
                  </a:cubicBezTo>
                  <a:cubicBezTo>
                    <a:pt x="232971" y="168766"/>
                    <a:pt x="255895" y="172620"/>
                    <a:pt x="275068" y="166464"/>
                  </a:cubicBezTo>
                  <a:cubicBezTo>
                    <a:pt x="294362" y="160266"/>
                    <a:pt x="310466" y="144028"/>
                    <a:pt x="322552" y="128259"/>
                  </a:cubicBezTo>
                  <a:cubicBezTo>
                    <a:pt x="332763" y="114931"/>
                    <a:pt x="338492" y="99783"/>
                    <a:pt x="345439" y="84689"/>
                  </a:cubicBezTo>
                  <a:cubicBezTo>
                    <a:pt x="374920" y="77474"/>
                    <a:pt x="466795" y="79721"/>
                    <a:pt x="482327" y="66923"/>
                  </a:cubicBezTo>
                  <a:close/>
                </a:path>
              </a:pathLst>
            </a:custGeom>
            <a:gradFill>
              <a:gsLst>
                <a:gs pos="0">
                  <a:srgbClr val="F17674"/>
                </a:gs>
                <a:gs pos="50000">
                  <a:srgbClr val="F7918B"/>
                </a:gs>
                <a:gs pos="100000">
                  <a:srgbClr val="FDACA3"/>
                </a:gs>
              </a:gsLst>
              <a:lin ang="15166918" scaled="1"/>
            </a:gradFill>
            <a:ln w="6089" cap="flat">
              <a:noFill/>
              <a:prstDash val="solid"/>
              <a:miter/>
            </a:ln>
          </p:spPr>
          <p:txBody>
            <a:bodyPr rtlCol="0" anchor="ctr"/>
            <a:lstStyle/>
            <a:p>
              <a:endParaRPr lang="it-IT"/>
            </a:p>
          </p:txBody>
        </p:sp>
        <p:sp>
          <p:nvSpPr>
            <p:cNvPr id="15" name="Figura a mano libera: forma 14">
              <a:extLst>
                <a:ext uri="{FF2B5EF4-FFF2-40B4-BE49-F238E27FC236}">
                  <a16:creationId xmlns:a16="http://schemas.microsoft.com/office/drawing/2014/main" id="{F7386846-D913-28BD-E640-138FEC82946F}"/>
                </a:ext>
              </a:extLst>
            </p:cNvPr>
            <p:cNvSpPr/>
            <p:nvPr/>
          </p:nvSpPr>
          <p:spPr>
            <a:xfrm>
              <a:off x="4604716" y="5015918"/>
              <a:ext cx="235187" cy="173209"/>
            </a:xfrm>
            <a:custGeom>
              <a:avLst/>
              <a:gdLst>
                <a:gd name="connsiteX0" fmla="*/ 17 w 235187"/>
                <a:gd name="connsiteY0" fmla="*/ 66928 h 173209"/>
                <a:gd name="connsiteX1" fmla="*/ 39361 w 235187"/>
                <a:gd name="connsiteY1" fmla="*/ 8095 h 173209"/>
                <a:gd name="connsiteX2" fmla="*/ 189875 w 235187"/>
                <a:gd name="connsiteY2" fmla="*/ 3218 h 173209"/>
                <a:gd name="connsiteX3" fmla="*/ 235204 w 235187"/>
                <a:gd name="connsiteY3" fmla="*/ 71897 h 173209"/>
                <a:gd name="connsiteX4" fmla="*/ 231783 w 235187"/>
                <a:gd name="connsiteY4" fmla="*/ 93511 h 173209"/>
                <a:gd name="connsiteX5" fmla="*/ 216732 w 235187"/>
                <a:gd name="connsiteY5" fmla="*/ 136319 h 173209"/>
                <a:gd name="connsiteX6" fmla="*/ 158854 w 235187"/>
                <a:gd name="connsiteY6" fmla="*/ 170159 h 173209"/>
                <a:gd name="connsiteX7" fmla="*/ 33010 w 235187"/>
                <a:gd name="connsiteY7" fmla="*/ 150147 h 173209"/>
                <a:gd name="connsiteX8" fmla="*/ 17 w 235187"/>
                <a:gd name="connsiteY8" fmla="*/ 66928 h 17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87" h="173209">
                  <a:moveTo>
                    <a:pt x="17" y="66928"/>
                  </a:moveTo>
                  <a:cubicBezTo>
                    <a:pt x="6556" y="42909"/>
                    <a:pt x="16346" y="20917"/>
                    <a:pt x="39361" y="8095"/>
                  </a:cubicBezTo>
                  <a:cubicBezTo>
                    <a:pt x="60025" y="-3412"/>
                    <a:pt x="163676" y="-411"/>
                    <a:pt x="189875" y="3218"/>
                  </a:cubicBezTo>
                  <a:cubicBezTo>
                    <a:pt x="210558" y="23876"/>
                    <a:pt x="228258" y="42489"/>
                    <a:pt x="235204" y="71897"/>
                  </a:cubicBezTo>
                  <a:cubicBezTo>
                    <a:pt x="232873" y="76451"/>
                    <a:pt x="232666" y="87989"/>
                    <a:pt x="231783" y="93511"/>
                  </a:cubicBezTo>
                  <a:cubicBezTo>
                    <a:pt x="229311" y="108988"/>
                    <a:pt x="225579" y="123150"/>
                    <a:pt x="216732" y="136319"/>
                  </a:cubicBezTo>
                  <a:cubicBezTo>
                    <a:pt x="203008" y="156746"/>
                    <a:pt x="182423" y="166123"/>
                    <a:pt x="158854" y="170159"/>
                  </a:cubicBezTo>
                  <a:cubicBezTo>
                    <a:pt x="121154" y="176619"/>
                    <a:pt x="64829" y="173855"/>
                    <a:pt x="33010" y="150147"/>
                  </a:cubicBezTo>
                  <a:cubicBezTo>
                    <a:pt x="4218" y="128691"/>
                    <a:pt x="4419" y="99484"/>
                    <a:pt x="17" y="66928"/>
                  </a:cubicBezTo>
                  <a:close/>
                </a:path>
              </a:pathLst>
            </a:custGeom>
            <a:solidFill>
              <a:srgbClr val="494E62"/>
            </a:solidFill>
            <a:ln w="6089" cap="flat">
              <a:noFill/>
              <a:prstDash val="solid"/>
              <a:miter/>
            </a:ln>
          </p:spPr>
          <p:txBody>
            <a:bodyPr rtlCol="0" anchor="ctr"/>
            <a:lstStyle/>
            <a:p>
              <a:endParaRPr lang="it-IT"/>
            </a:p>
          </p:txBody>
        </p:sp>
        <p:sp>
          <p:nvSpPr>
            <p:cNvPr id="16" name="Figura a mano libera: forma 15">
              <a:extLst>
                <a:ext uri="{FF2B5EF4-FFF2-40B4-BE49-F238E27FC236}">
                  <a16:creationId xmlns:a16="http://schemas.microsoft.com/office/drawing/2014/main" id="{388A06D2-054B-EF10-5093-836CDEEDE75C}"/>
                </a:ext>
              </a:extLst>
            </p:cNvPr>
            <p:cNvSpPr/>
            <p:nvPr/>
          </p:nvSpPr>
          <p:spPr>
            <a:xfrm>
              <a:off x="4324213" y="5265719"/>
              <a:ext cx="268923" cy="217633"/>
            </a:xfrm>
            <a:custGeom>
              <a:avLst/>
              <a:gdLst>
                <a:gd name="connsiteX0" fmla="*/ 117609 w 268923"/>
                <a:gd name="connsiteY0" fmla="*/ 497 h 217633"/>
                <a:gd name="connsiteX1" fmla="*/ 144325 w 268923"/>
                <a:gd name="connsiteY1" fmla="*/ 1757 h 217633"/>
                <a:gd name="connsiteX2" fmla="*/ 153293 w 268923"/>
                <a:gd name="connsiteY2" fmla="*/ 3383 h 217633"/>
                <a:gd name="connsiteX3" fmla="*/ 176235 w 268923"/>
                <a:gd name="connsiteY3" fmla="*/ 7913 h 217633"/>
                <a:gd name="connsiteX4" fmla="*/ 209710 w 268923"/>
                <a:gd name="connsiteY4" fmla="*/ 21703 h 217633"/>
                <a:gd name="connsiteX5" fmla="*/ 218855 w 268923"/>
                <a:gd name="connsiteY5" fmla="*/ 26361 h 217633"/>
                <a:gd name="connsiteX6" fmla="*/ 234076 w 268923"/>
                <a:gd name="connsiteY6" fmla="*/ 38526 h 217633"/>
                <a:gd name="connsiteX7" fmla="*/ 251087 w 268923"/>
                <a:gd name="connsiteY7" fmla="*/ 53839 h 217633"/>
                <a:gd name="connsiteX8" fmla="*/ 253852 w 268923"/>
                <a:gd name="connsiteY8" fmla="*/ 58313 h 217633"/>
                <a:gd name="connsiteX9" fmla="*/ 265767 w 268923"/>
                <a:gd name="connsiteY9" fmla="*/ 81401 h 217633"/>
                <a:gd name="connsiteX10" fmla="*/ 266449 w 268923"/>
                <a:gd name="connsiteY10" fmla="*/ 84220 h 217633"/>
                <a:gd name="connsiteX11" fmla="*/ 268616 w 268923"/>
                <a:gd name="connsiteY11" fmla="*/ 102017 h 217633"/>
                <a:gd name="connsiteX12" fmla="*/ 268245 w 268923"/>
                <a:gd name="connsiteY12" fmla="*/ 105548 h 217633"/>
                <a:gd name="connsiteX13" fmla="*/ 264622 w 268923"/>
                <a:gd name="connsiteY13" fmla="*/ 121939 h 217633"/>
                <a:gd name="connsiteX14" fmla="*/ 156837 w 268923"/>
                <a:gd name="connsiteY14" fmla="*/ 216469 h 217633"/>
                <a:gd name="connsiteX15" fmla="*/ 60541 w 268923"/>
                <a:gd name="connsiteY15" fmla="*/ 192218 h 217633"/>
                <a:gd name="connsiteX16" fmla="*/ 55974 w 268923"/>
                <a:gd name="connsiteY16" fmla="*/ 189363 h 217633"/>
                <a:gd name="connsiteX17" fmla="*/ 18761 w 268923"/>
                <a:gd name="connsiteY17" fmla="*/ 153776 h 217633"/>
                <a:gd name="connsiteX18" fmla="*/ 16399 w 268923"/>
                <a:gd name="connsiteY18" fmla="*/ 149702 h 217633"/>
                <a:gd name="connsiteX19" fmla="*/ 5403 w 268923"/>
                <a:gd name="connsiteY19" fmla="*/ 128265 h 217633"/>
                <a:gd name="connsiteX20" fmla="*/ 3972 w 268923"/>
                <a:gd name="connsiteY20" fmla="*/ 123796 h 217633"/>
                <a:gd name="connsiteX21" fmla="*/ 2383 w 268923"/>
                <a:gd name="connsiteY21" fmla="*/ 120447 h 217633"/>
                <a:gd name="connsiteX22" fmla="*/ 14865 w 268923"/>
                <a:gd name="connsiteY22" fmla="*/ 56804 h 217633"/>
                <a:gd name="connsiteX23" fmla="*/ 47359 w 268923"/>
                <a:gd name="connsiteY23" fmla="*/ 23450 h 217633"/>
                <a:gd name="connsiteX24" fmla="*/ 54732 w 268923"/>
                <a:gd name="connsiteY24" fmla="*/ 19317 h 217633"/>
                <a:gd name="connsiteX25" fmla="*/ 57484 w 268923"/>
                <a:gd name="connsiteY25" fmla="*/ 17228 h 217633"/>
                <a:gd name="connsiteX26" fmla="*/ 89461 w 268923"/>
                <a:gd name="connsiteY26" fmla="*/ 6397 h 217633"/>
                <a:gd name="connsiteX27" fmla="*/ 117609 w 268923"/>
                <a:gd name="connsiteY27" fmla="*/ 497 h 21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923" h="217633">
                  <a:moveTo>
                    <a:pt x="117609" y="497"/>
                  </a:moveTo>
                  <a:cubicBezTo>
                    <a:pt x="125317" y="345"/>
                    <a:pt x="137433" y="-1214"/>
                    <a:pt x="144325" y="1757"/>
                  </a:cubicBezTo>
                  <a:cubicBezTo>
                    <a:pt x="149226" y="3870"/>
                    <a:pt x="146030" y="3133"/>
                    <a:pt x="153293" y="3383"/>
                  </a:cubicBezTo>
                  <a:cubicBezTo>
                    <a:pt x="162365" y="3693"/>
                    <a:pt x="167656" y="5532"/>
                    <a:pt x="176235" y="7913"/>
                  </a:cubicBezTo>
                  <a:cubicBezTo>
                    <a:pt x="188516" y="11310"/>
                    <a:pt x="198312" y="15883"/>
                    <a:pt x="209710" y="21703"/>
                  </a:cubicBezTo>
                  <a:lnTo>
                    <a:pt x="218855" y="26361"/>
                  </a:lnTo>
                  <a:cubicBezTo>
                    <a:pt x="226520" y="29527"/>
                    <a:pt x="227811" y="35068"/>
                    <a:pt x="234076" y="38526"/>
                  </a:cubicBezTo>
                  <a:cubicBezTo>
                    <a:pt x="242003" y="42891"/>
                    <a:pt x="245949" y="46136"/>
                    <a:pt x="251087" y="53839"/>
                  </a:cubicBezTo>
                  <a:lnTo>
                    <a:pt x="253852" y="58313"/>
                  </a:lnTo>
                  <a:cubicBezTo>
                    <a:pt x="258296" y="65358"/>
                    <a:pt x="263465" y="73328"/>
                    <a:pt x="265767" y="81401"/>
                  </a:cubicBezTo>
                  <a:lnTo>
                    <a:pt x="266449" y="84220"/>
                  </a:lnTo>
                  <a:cubicBezTo>
                    <a:pt x="268945" y="91338"/>
                    <a:pt x="269353" y="94516"/>
                    <a:pt x="268616" y="102017"/>
                  </a:cubicBezTo>
                  <a:lnTo>
                    <a:pt x="268245" y="105548"/>
                  </a:lnTo>
                  <a:cubicBezTo>
                    <a:pt x="267648" y="111838"/>
                    <a:pt x="267082" y="116088"/>
                    <a:pt x="264622" y="121939"/>
                  </a:cubicBezTo>
                  <a:cubicBezTo>
                    <a:pt x="244335" y="170148"/>
                    <a:pt x="203359" y="196779"/>
                    <a:pt x="156837" y="216469"/>
                  </a:cubicBezTo>
                  <a:cubicBezTo>
                    <a:pt x="120488" y="221036"/>
                    <a:pt x="91397" y="211343"/>
                    <a:pt x="60541" y="192218"/>
                  </a:cubicBezTo>
                  <a:lnTo>
                    <a:pt x="55974" y="189363"/>
                  </a:lnTo>
                  <a:cubicBezTo>
                    <a:pt x="43663" y="182587"/>
                    <a:pt x="26141" y="165916"/>
                    <a:pt x="18761" y="153776"/>
                  </a:cubicBezTo>
                  <a:lnTo>
                    <a:pt x="16399" y="149702"/>
                  </a:lnTo>
                  <a:cubicBezTo>
                    <a:pt x="12137" y="142676"/>
                    <a:pt x="8064" y="136113"/>
                    <a:pt x="5403" y="128265"/>
                  </a:cubicBezTo>
                  <a:lnTo>
                    <a:pt x="3972" y="123796"/>
                  </a:lnTo>
                  <a:lnTo>
                    <a:pt x="2383" y="120447"/>
                  </a:lnTo>
                  <a:cubicBezTo>
                    <a:pt x="-5167" y="99947"/>
                    <a:pt x="7126" y="75118"/>
                    <a:pt x="14865" y="56804"/>
                  </a:cubicBezTo>
                  <a:cubicBezTo>
                    <a:pt x="19382" y="46112"/>
                    <a:pt x="36777" y="28754"/>
                    <a:pt x="47359" y="23450"/>
                  </a:cubicBezTo>
                  <a:cubicBezTo>
                    <a:pt x="54434" y="19907"/>
                    <a:pt x="48583" y="23925"/>
                    <a:pt x="54732" y="19317"/>
                  </a:cubicBezTo>
                  <a:lnTo>
                    <a:pt x="57484" y="17228"/>
                  </a:lnTo>
                  <a:cubicBezTo>
                    <a:pt x="67743" y="12162"/>
                    <a:pt x="78551" y="9362"/>
                    <a:pt x="89461" y="6397"/>
                  </a:cubicBezTo>
                  <a:cubicBezTo>
                    <a:pt x="99045" y="3785"/>
                    <a:pt x="107733" y="1934"/>
                    <a:pt x="117609" y="497"/>
                  </a:cubicBezTo>
                  <a:close/>
                </a:path>
              </a:pathLst>
            </a:custGeom>
            <a:solidFill>
              <a:srgbClr val="F8AD9D"/>
            </a:solidFill>
            <a:ln w="6089" cap="flat">
              <a:noFill/>
              <a:prstDash val="solid"/>
              <a:miter/>
            </a:ln>
          </p:spPr>
          <p:txBody>
            <a:bodyPr rtlCol="0" anchor="ctr"/>
            <a:lstStyle/>
            <a:p>
              <a:endParaRPr lang="it-IT"/>
            </a:p>
          </p:txBody>
        </p:sp>
        <p:sp>
          <p:nvSpPr>
            <p:cNvPr id="17" name="Figura a mano libera: forma 16">
              <a:extLst>
                <a:ext uri="{FF2B5EF4-FFF2-40B4-BE49-F238E27FC236}">
                  <a16:creationId xmlns:a16="http://schemas.microsoft.com/office/drawing/2014/main" id="{645EFBD2-E08B-25FD-B706-28DF204E9BED}"/>
                </a:ext>
              </a:extLst>
            </p:cNvPr>
            <p:cNvSpPr/>
            <p:nvPr/>
          </p:nvSpPr>
          <p:spPr>
            <a:xfrm>
              <a:off x="3845293" y="525311"/>
              <a:ext cx="4877401" cy="4493786"/>
            </a:xfrm>
            <a:custGeom>
              <a:avLst/>
              <a:gdLst>
                <a:gd name="connsiteX0" fmla="*/ 741322 w 4877401"/>
                <a:gd name="connsiteY0" fmla="*/ 1546604 h 4493786"/>
                <a:gd name="connsiteX1" fmla="*/ 781975 w 4877401"/>
                <a:gd name="connsiteY1" fmla="*/ 1475599 h 4493786"/>
                <a:gd name="connsiteX2" fmla="*/ 863647 w 4877401"/>
                <a:gd name="connsiteY2" fmla="*/ 1467081 h 4493786"/>
                <a:gd name="connsiteX3" fmla="*/ 1193103 w 4877401"/>
                <a:gd name="connsiteY3" fmla="*/ 1596962 h 4493786"/>
                <a:gd name="connsiteX4" fmla="*/ 1343642 w 4877401"/>
                <a:gd name="connsiteY4" fmla="*/ 1711487 h 4493786"/>
                <a:gd name="connsiteX5" fmla="*/ 1428851 w 4877401"/>
                <a:gd name="connsiteY5" fmla="*/ 1792185 h 4493786"/>
                <a:gd name="connsiteX6" fmla="*/ 1796544 w 4877401"/>
                <a:gd name="connsiteY6" fmla="*/ 1586234 h 4493786"/>
                <a:gd name="connsiteX7" fmla="*/ 1599020 w 4877401"/>
                <a:gd name="connsiteY7" fmla="*/ 1427195 h 4493786"/>
                <a:gd name="connsiteX8" fmla="*/ 1555000 w 4877401"/>
                <a:gd name="connsiteY8" fmla="*/ 1365324 h 4493786"/>
                <a:gd name="connsiteX9" fmla="*/ 1497323 w 4877401"/>
                <a:gd name="connsiteY9" fmla="*/ 1319453 h 4493786"/>
                <a:gd name="connsiteX10" fmla="*/ 1365774 w 4877401"/>
                <a:gd name="connsiteY10" fmla="*/ 1096211 h 4493786"/>
                <a:gd name="connsiteX11" fmla="*/ 1332720 w 4877401"/>
                <a:gd name="connsiteY11" fmla="*/ 914791 h 4493786"/>
                <a:gd name="connsiteX12" fmla="*/ 1391334 w 4877401"/>
                <a:gd name="connsiteY12" fmla="*/ 553874 h 4493786"/>
                <a:gd name="connsiteX13" fmla="*/ 1531364 w 4877401"/>
                <a:gd name="connsiteY13" fmla="*/ 398288 h 4493786"/>
                <a:gd name="connsiteX14" fmla="*/ 1624433 w 4877401"/>
                <a:gd name="connsiteY14" fmla="*/ 333088 h 4493786"/>
                <a:gd name="connsiteX15" fmla="*/ 1729527 w 4877401"/>
                <a:gd name="connsiteY15" fmla="*/ 229591 h 4493786"/>
                <a:gd name="connsiteX16" fmla="*/ 2019372 w 4877401"/>
                <a:gd name="connsiteY16" fmla="*/ 67823 h 4493786"/>
                <a:gd name="connsiteX17" fmla="*/ 2257062 w 4877401"/>
                <a:gd name="connsiteY17" fmla="*/ 31850 h 4493786"/>
                <a:gd name="connsiteX18" fmla="*/ 2358680 w 4877401"/>
                <a:gd name="connsiteY18" fmla="*/ 25342 h 4493786"/>
                <a:gd name="connsiteX19" fmla="*/ 2453862 w 4877401"/>
                <a:gd name="connsiteY19" fmla="*/ 12 h 4493786"/>
                <a:gd name="connsiteX20" fmla="*/ 2561288 w 4877401"/>
                <a:gd name="connsiteY20" fmla="*/ 22551 h 4493786"/>
                <a:gd name="connsiteX21" fmla="*/ 2706950 w 4877401"/>
                <a:gd name="connsiteY21" fmla="*/ 38481 h 4493786"/>
                <a:gd name="connsiteX22" fmla="*/ 2958425 w 4877401"/>
                <a:gd name="connsiteY22" fmla="*/ 113769 h 4493786"/>
                <a:gd name="connsiteX23" fmla="*/ 3128094 w 4877401"/>
                <a:gd name="connsiteY23" fmla="*/ 238966 h 4493786"/>
                <a:gd name="connsiteX24" fmla="*/ 3179767 w 4877401"/>
                <a:gd name="connsiteY24" fmla="*/ 293320 h 4493786"/>
                <a:gd name="connsiteX25" fmla="*/ 3300320 w 4877401"/>
                <a:gd name="connsiteY25" fmla="*/ 373690 h 4493786"/>
                <a:gd name="connsiteX26" fmla="*/ 3507744 w 4877401"/>
                <a:gd name="connsiteY26" fmla="*/ 645355 h 4493786"/>
                <a:gd name="connsiteX27" fmla="*/ 3455535 w 4877401"/>
                <a:gd name="connsiteY27" fmla="*/ 1214389 h 4493786"/>
                <a:gd name="connsiteX28" fmla="*/ 3373699 w 4877401"/>
                <a:gd name="connsiteY28" fmla="*/ 1320731 h 4493786"/>
                <a:gd name="connsiteX29" fmla="*/ 3332827 w 4877401"/>
                <a:gd name="connsiteY29" fmla="*/ 1352404 h 4493786"/>
                <a:gd name="connsiteX30" fmla="*/ 3294341 w 4877401"/>
                <a:gd name="connsiteY30" fmla="*/ 1406598 h 4493786"/>
                <a:gd name="connsiteX31" fmla="*/ 3074929 w 4877401"/>
                <a:gd name="connsiteY31" fmla="*/ 1587506 h 4493786"/>
                <a:gd name="connsiteX32" fmla="*/ 3295413 w 4877401"/>
                <a:gd name="connsiteY32" fmla="*/ 1708942 h 4493786"/>
                <a:gd name="connsiteX33" fmla="*/ 3428393 w 4877401"/>
                <a:gd name="connsiteY33" fmla="*/ 1798943 h 4493786"/>
                <a:gd name="connsiteX34" fmla="*/ 3431291 w 4877401"/>
                <a:gd name="connsiteY34" fmla="*/ 1795034 h 4493786"/>
                <a:gd name="connsiteX35" fmla="*/ 3520201 w 4877401"/>
                <a:gd name="connsiteY35" fmla="*/ 1705709 h 4493786"/>
                <a:gd name="connsiteX36" fmla="*/ 4058269 w 4877401"/>
                <a:gd name="connsiteY36" fmla="*/ 1462253 h 4493786"/>
                <a:gd name="connsiteX37" fmla="*/ 4360340 w 4877401"/>
                <a:gd name="connsiteY37" fmla="*/ 1466405 h 4493786"/>
                <a:gd name="connsiteX38" fmla="*/ 4527574 w 4877401"/>
                <a:gd name="connsiteY38" fmla="*/ 1481322 h 4493786"/>
                <a:gd name="connsiteX39" fmla="*/ 4689699 w 4877401"/>
                <a:gd name="connsiteY39" fmla="*/ 1560358 h 4493786"/>
                <a:gd name="connsiteX40" fmla="*/ 4868391 w 4877401"/>
                <a:gd name="connsiteY40" fmla="*/ 1937189 h 4493786"/>
                <a:gd name="connsiteX41" fmla="*/ 4823574 w 4877401"/>
                <a:gd name="connsiteY41" fmla="*/ 2421684 h 4493786"/>
                <a:gd name="connsiteX42" fmla="*/ 4675227 w 4877401"/>
                <a:gd name="connsiteY42" fmla="*/ 2682992 h 4493786"/>
                <a:gd name="connsiteX43" fmla="*/ 4412494 w 4877401"/>
                <a:gd name="connsiteY43" fmla="*/ 2913309 h 4493786"/>
                <a:gd name="connsiteX44" fmla="*/ 4025282 w 4877401"/>
                <a:gd name="connsiteY44" fmla="*/ 3033770 h 4493786"/>
                <a:gd name="connsiteX45" fmla="*/ 3992312 w 4877401"/>
                <a:gd name="connsiteY45" fmla="*/ 3036121 h 4493786"/>
                <a:gd name="connsiteX46" fmla="*/ 3979569 w 4877401"/>
                <a:gd name="connsiteY46" fmla="*/ 3188449 h 4493786"/>
                <a:gd name="connsiteX47" fmla="*/ 3937284 w 4877401"/>
                <a:gd name="connsiteY47" fmla="*/ 3425531 h 4493786"/>
                <a:gd name="connsiteX48" fmla="*/ 4357892 w 4877401"/>
                <a:gd name="connsiteY48" fmla="*/ 3621192 h 4493786"/>
                <a:gd name="connsiteX49" fmla="*/ 4439095 w 4877401"/>
                <a:gd name="connsiteY49" fmla="*/ 3674132 h 4493786"/>
                <a:gd name="connsiteX50" fmla="*/ 4470469 w 4877401"/>
                <a:gd name="connsiteY50" fmla="*/ 3706809 h 4493786"/>
                <a:gd name="connsiteX51" fmla="*/ 4472898 w 4877401"/>
                <a:gd name="connsiteY51" fmla="*/ 3713518 h 4493786"/>
                <a:gd name="connsiteX52" fmla="*/ 4474208 w 4877401"/>
                <a:gd name="connsiteY52" fmla="*/ 3717433 h 4493786"/>
                <a:gd name="connsiteX53" fmla="*/ 4469410 w 4877401"/>
                <a:gd name="connsiteY53" fmla="*/ 3776906 h 4493786"/>
                <a:gd name="connsiteX54" fmla="*/ 4413164 w 4877401"/>
                <a:gd name="connsiteY54" fmla="*/ 3819672 h 4493786"/>
                <a:gd name="connsiteX55" fmla="*/ 4329100 w 4877401"/>
                <a:gd name="connsiteY55" fmla="*/ 3798685 h 4493786"/>
                <a:gd name="connsiteX56" fmla="*/ 4178676 w 4877401"/>
                <a:gd name="connsiteY56" fmla="*/ 3708556 h 4493786"/>
                <a:gd name="connsiteX57" fmla="*/ 3896668 w 4877401"/>
                <a:gd name="connsiteY57" fmla="*/ 3584040 h 4493786"/>
                <a:gd name="connsiteX58" fmla="*/ 3822954 w 4877401"/>
                <a:gd name="connsiteY58" fmla="*/ 3753904 h 4493786"/>
                <a:gd name="connsiteX59" fmla="*/ 3929826 w 4877401"/>
                <a:gd name="connsiteY59" fmla="*/ 3799555 h 4493786"/>
                <a:gd name="connsiteX60" fmla="*/ 4011205 w 4877401"/>
                <a:gd name="connsiteY60" fmla="*/ 3837761 h 4493786"/>
                <a:gd name="connsiteX61" fmla="*/ 4337301 w 4877401"/>
                <a:gd name="connsiteY61" fmla="*/ 4046269 h 4493786"/>
                <a:gd name="connsiteX62" fmla="*/ 4340199 w 4877401"/>
                <a:gd name="connsiteY62" fmla="*/ 4077339 h 4493786"/>
                <a:gd name="connsiteX63" fmla="*/ 4333252 w 4877401"/>
                <a:gd name="connsiteY63" fmla="*/ 4087573 h 4493786"/>
                <a:gd name="connsiteX64" fmla="*/ 4329453 w 4877401"/>
                <a:gd name="connsiteY64" fmla="*/ 4155284 h 4493786"/>
                <a:gd name="connsiteX65" fmla="*/ 4276269 w 4877401"/>
                <a:gd name="connsiteY65" fmla="*/ 4198903 h 4493786"/>
                <a:gd name="connsiteX66" fmla="*/ 4199895 w 4877401"/>
                <a:gd name="connsiteY66" fmla="*/ 4190208 h 4493786"/>
                <a:gd name="connsiteX67" fmla="*/ 4124732 w 4877401"/>
                <a:gd name="connsiteY67" fmla="*/ 4141968 h 4493786"/>
                <a:gd name="connsiteX68" fmla="*/ 3929606 w 4877401"/>
                <a:gd name="connsiteY68" fmla="*/ 4040911 h 4493786"/>
                <a:gd name="connsiteX69" fmla="*/ 3791732 w 4877401"/>
                <a:gd name="connsiteY69" fmla="*/ 3983557 h 4493786"/>
                <a:gd name="connsiteX70" fmla="*/ 3705275 w 4877401"/>
                <a:gd name="connsiteY70" fmla="*/ 3949991 h 4493786"/>
                <a:gd name="connsiteX71" fmla="*/ 3524677 w 4877401"/>
                <a:gd name="connsiteY71" fmla="*/ 4123648 h 4493786"/>
                <a:gd name="connsiteX72" fmla="*/ 3451273 w 4877401"/>
                <a:gd name="connsiteY72" fmla="*/ 4179943 h 4493786"/>
                <a:gd name="connsiteX73" fmla="*/ 3419059 w 4877401"/>
                <a:gd name="connsiteY73" fmla="*/ 4163230 h 4493786"/>
                <a:gd name="connsiteX74" fmla="*/ 3356901 w 4877401"/>
                <a:gd name="connsiteY74" fmla="*/ 4264805 h 4493786"/>
                <a:gd name="connsiteX75" fmla="*/ 3316906 w 4877401"/>
                <a:gd name="connsiteY75" fmla="*/ 4322219 h 4493786"/>
                <a:gd name="connsiteX76" fmla="*/ 3281841 w 4877401"/>
                <a:gd name="connsiteY76" fmla="*/ 4339785 h 4493786"/>
                <a:gd name="connsiteX77" fmla="*/ 3262005 w 4877401"/>
                <a:gd name="connsiteY77" fmla="*/ 4311735 h 4493786"/>
                <a:gd name="connsiteX78" fmla="*/ 3112057 w 4877401"/>
                <a:gd name="connsiteY78" fmla="*/ 4390837 h 4493786"/>
                <a:gd name="connsiteX79" fmla="*/ 2977445 w 4877401"/>
                <a:gd name="connsiteY79" fmla="*/ 4444697 h 4493786"/>
                <a:gd name="connsiteX80" fmla="*/ 2736912 w 4877401"/>
                <a:gd name="connsiteY80" fmla="*/ 4492005 h 4493786"/>
                <a:gd name="connsiteX81" fmla="*/ 2620176 w 4877401"/>
                <a:gd name="connsiteY81" fmla="*/ 4492979 h 4493786"/>
                <a:gd name="connsiteX82" fmla="*/ 2410682 w 4877401"/>
                <a:gd name="connsiteY82" fmla="*/ 4492412 h 4493786"/>
                <a:gd name="connsiteX83" fmla="*/ 2201906 w 4877401"/>
                <a:gd name="connsiteY83" fmla="*/ 4492912 h 4493786"/>
                <a:gd name="connsiteX84" fmla="*/ 2081299 w 4877401"/>
                <a:gd name="connsiteY84" fmla="*/ 4490793 h 4493786"/>
                <a:gd name="connsiteX85" fmla="*/ 1769547 w 4877401"/>
                <a:gd name="connsiteY85" fmla="*/ 4406442 h 4493786"/>
                <a:gd name="connsiteX86" fmla="*/ 1717448 w 4877401"/>
                <a:gd name="connsiteY86" fmla="*/ 4378691 h 4493786"/>
                <a:gd name="connsiteX87" fmla="*/ 1601126 w 4877401"/>
                <a:gd name="connsiteY87" fmla="*/ 4324466 h 4493786"/>
                <a:gd name="connsiteX88" fmla="*/ 1571548 w 4877401"/>
                <a:gd name="connsiteY88" fmla="*/ 4344169 h 4493786"/>
                <a:gd name="connsiteX89" fmla="*/ 1514815 w 4877401"/>
                <a:gd name="connsiteY89" fmla="*/ 4291406 h 4493786"/>
                <a:gd name="connsiteX90" fmla="*/ 1438258 w 4877401"/>
                <a:gd name="connsiteY90" fmla="*/ 4202008 h 4493786"/>
                <a:gd name="connsiteX91" fmla="*/ 1268406 w 4877401"/>
                <a:gd name="connsiteY91" fmla="*/ 4071664 h 4493786"/>
                <a:gd name="connsiteX92" fmla="*/ 1152907 w 4877401"/>
                <a:gd name="connsiteY92" fmla="*/ 3952122 h 4493786"/>
                <a:gd name="connsiteX93" fmla="*/ 810372 w 4877401"/>
                <a:gd name="connsiteY93" fmla="*/ 4106789 h 4493786"/>
                <a:gd name="connsiteX94" fmla="*/ 662725 w 4877401"/>
                <a:gd name="connsiteY94" fmla="*/ 4189624 h 4493786"/>
                <a:gd name="connsiteX95" fmla="*/ 617201 w 4877401"/>
                <a:gd name="connsiteY95" fmla="*/ 4199347 h 4493786"/>
                <a:gd name="connsiteX96" fmla="*/ 550739 w 4877401"/>
                <a:gd name="connsiteY96" fmla="*/ 4173184 h 4493786"/>
                <a:gd name="connsiteX97" fmla="*/ 531517 w 4877401"/>
                <a:gd name="connsiteY97" fmla="*/ 4095824 h 4493786"/>
                <a:gd name="connsiteX98" fmla="*/ 526233 w 4877401"/>
                <a:gd name="connsiteY98" fmla="*/ 4089485 h 4493786"/>
                <a:gd name="connsiteX99" fmla="*/ 523012 w 4877401"/>
                <a:gd name="connsiteY99" fmla="*/ 4060778 h 4493786"/>
                <a:gd name="connsiteX100" fmla="*/ 602911 w 4877401"/>
                <a:gd name="connsiteY100" fmla="*/ 3981932 h 4493786"/>
                <a:gd name="connsiteX101" fmla="*/ 603332 w 4877401"/>
                <a:gd name="connsiteY101" fmla="*/ 3980720 h 4493786"/>
                <a:gd name="connsiteX102" fmla="*/ 697734 w 4877401"/>
                <a:gd name="connsiteY102" fmla="*/ 3920212 h 4493786"/>
                <a:gd name="connsiteX103" fmla="*/ 942238 w 4877401"/>
                <a:gd name="connsiteY103" fmla="*/ 3808226 h 4493786"/>
                <a:gd name="connsiteX104" fmla="*/ 1047514 w 4877401"/>
                <a:gd name="connsiteY104" fmla="*/ 3771768 h 4493786"/>
                <a:gd name="connsiteX105" fmla="*/ 1050467 w 4877401"/>
                <a:gd name="connsiteY105" fmla="*/ 3770446 h 4493786"/>
                <a:gd name="connsiteX106" fmla="*/ 964966 w 4877401"/>
                <a:gd name="connsiteY106" fmla="*/ 3585690 h 4493786"/>
                <a:gd name="connsiteX107" fmla="*/ 862569 w 4877401"/>
                <a:gd name="connsiteY107" fmla="*/ 3629107 h 4493786"/>
                <a:gd name="connsiteX108" fmla="*/ 696943 w 4877401"/>
                <a:gd name="connsiteY108" fmla="*/ 3704002 h 4493786"/>
                <a:gd name="connsiteX109" fmla="*/ 587763 w 4877401"/>
                <a:gd name="connsiteY109" fmla="*/ 3765070 h 4493786"/>
                <a:gd name="connsiteX110" fmla="*/ 508637 w 4877401"/>
                <a:gd name="connsiteY110" fmla="*/ 3815964 h 4493786"/>
                <a:gd name="connsiteX111" fmla="*/ 503650 w 4877401"/>
                <a:gd name="connsiteY111" fmla="*/ 3818047 h 4493786"/>
                <a:gd name="connsiteX112" fmla="*/ 455849 w 4877401"/>
                <a:gd name="connsiteY112" fmla="*/ 3821158 h 4493786"/>
                <a:gd name="connsiteX113" fmla="*/ 452671 w 4877401"/>
                <a:gd name="connsiteY113" fmla="*/ 3820111 h 4493786"/>
                <a:gd name="connsiteX114" fmla="*/ 404718 w 4877401"/>
                <a:gd name="connsiteY114" fmla="*/ 3783945 h 4493786"/>
                <a:gd name="connsiteX115" fmla="*/ 399299 w 4877401"/>
                <a:gd name="connsiteY115" fmla="*/ 3701402 h 4493786"/>
                <a:gd name="connsiteX116" fmla="*/ 510457 w 4877401"/>
                <a:gd name="connsiteY116" fmla="*/ 3623031 h 4493786"/>
                <a:gd name="connsiteX117" fmla="*/ 652667 w 4877401"/>
                <a:gd name="connsiteY117" fmla="*/ 3544568 h 4493786"/>
                <a:gd name="connsiteX118" fmla="*/ 919746 w 4877401"/>
                <a:gd name="connsiteY118" fmla="*/ 3432076 h 4493786"/>
                <a:gd name="connsiteX119" fmla="*/ 859001 w 4877401"/>
                <a:gd name="connsiteY119" fmla="*/ 3036888 h 4493786"/>
                <a:gd name="connsiteX120" fmla="*/ 417491 w 4877401"/>
                <a:gd name="connsiteY120" fmla="*/ 2896358 h 4493786"/>
                <a:gd name="connsiteX121" fmla="*/ 127793 w 4877401"/>
                <a:gd name="connsiteY121" fmla="*/ 2587140 h 4493786"/>
                <a:gd name="connsiteX122" fmla="*/ 20148 w 4877401"/>
                <a:gd name="connsiteY122" fmla="*/ 2285599 h 4493786"/>
                <a:gd name="connsiteX123" fmla="*/ 5505 w 4877401"/>
                <a:gd name="connsiteY123" fmla="*/ 1947052 h 4493786"/>
                <a:gd name="connsiteX124" fmla="*/ 100948 w 4877401"/>
                <a:gd name="connsiteY124" fmla="*/ 1629499 h 4493786"/>
                <a:gd name="connsiteX125" fmla="*/ 381094 w 4877401"/>
                <a:gd name="connsiteY125" fmla="*/ 1458697 h 4493786"/>
                <a:gd name="connsiteX126" fmla="*/ 463807 w 4877401"/>
                <a:gd name="connsiteY126" fmla="*/ 1465742 h 4493786"/>
                <a:gd name="connsiteX127" fmla="*/ 502865 w 4877401"/>
                <a:gd name="connsiteY127" fmla="*/ 1542080 h 4493786"/>
                <a:gd name="connsiteX128" fmla="*/ 667279 w 4877401"/>
                <a:gd name="connsiteY128" fmla="*/ 1547432 h 4493786"/>
                <a:gd name="connsiteX129" fmla="*/ 739331 w 4877401"/>
                <a:gd name="connsiteY129" fmla="*/ 1549039 h 4493786"/>
                <a:gd name="connsiteX130" fmla="*/ 741322 w 4877401"/>
                <a:gd name="connsiteY130" fmla="*/ 1546604 h 4493786"/>
                <a:gd name="connsiteX131" fmla="*/ 1050467 w 4877401"/>
                <a:gd name="connsiteY131" fmla="*/ 3770446 h 4493786"/>
                <a:gd name="connsiteX132" fmla="*/ 1047514 w 4877401"/>
                <a:gd name="connsiteY132" fmla="*/ 3771768 h 4493786"/>
                <a:gd name="connsiteX133" fmla="*/ 942238 w 4877401"/>
                <a:gd name="connsiteY133" fmla="*/ 3808226 h 4493786"/>
                <a:gd name="connsiteX134" fmla="*/ 697734 w 4877401"/>
                <a:gd name="connsiteY134" fmla="*/ 3920212 h 4493786"/>
                <a:gd name="connsiteX135" fmla="*/ 603332 w 4877401"/>
                <a:gd name="connsiteY135" fmla="*/ 3980720 h 4493786"/>
                <a:gd name="connsiteX136" fmla="*/ 602911 w 4877401"/>
                <a:gd name="connsiteY136" fmla="*/ 3981932 h 4493786"/>
                <a:gd name="connsiteX137" fmla="*/ 523012 w 4877401"/>
                <a:gd name="connsiteY137" fmla="*/ 4060778 h 4493786"/>
                <a:gd name="connsiteX138" fmla="*/ 526233 w 4877401"/>
                <a:gd name="connsiteY138" fmla="*/ 4089485 h 4493786"/>
                <a:gd name="connsiteX139" fmla="*/ 531517 w 4877401"/>
                <a:gd name="connsiteY139" fmla="*/ 4095824 h 4493786"/>
                <a:gd name="connsiteX140" fmla="*/ 572420 w 4877401"/>
                <a:gd name="connsiteY140" fmla="*/ 4057052 h 4493786"/>
                <a:gd name="connsiteX141" fmla="*/ 663024 w 4877401"/>
                <a:gd name="connsiteY141" fmla="*/ 3999996 h 4493786"/>
                <a:gd name="connsiteX142" fmla="*/ 1076240 w 4877401"/>
                <a:gd name="connsiteY142" fmla="*/ 3809997 h 4493786"/>
                <a:gd name="connsiteX143" fmla="*/ 1050467 w 4877401"/>
                <a:gd name="connsiteY143" fmla="*/ 3770446 h 4493786"/>
                <a:gd name="connsiteX144" fmla="*/ 3822954 w 4877401"/>
                <a:gd name="connsiteY144" fmla="*/ 3753904 h 4493786"/>
                <a:gd name="connsiteX145" fmla="*/ 3788773 w 4877401"/>
                <a:gd name="connsiteY145" fmla="*/ 3803854 h 4493786"/>
                <a:gd name="connsiteX146" fmla="*/ 4021483 w 4877401"/>
                <a:gd name="connsiteY146" fmla="*/ 3901015 h 4493786"/>
                <a:gd name="connsiteX147" fmla="*/ 4033830 w 4877401"/>
                <a:gd name="connsiteY147" fmla="*/ 3898409 h 4493786"/>
                <a:gd name="connsiteX148" fmla="*/ 4044936 w 4877401"/>
                <a:gd name="connsiteY148" fmla="*/ 3890086 h 4493786"/>
                <a:gd name="connsiteX149" fmla="*/ 4035803 w 4877401"/>
                <a:gd name="connsiteY149" fmla="*/ 3879431 h 4493786"/>
                <a:gd name="connsiteX150" fmla="*/ 4032759 w 4877401"/>
                <a:gd name="connsiteY150" fmla="*/ 3864210 h 4493786"/>
                <a:gd name="connsiteX151" fmla="*/ 4016362 w 4877401"/>
                <a:gd name="connsiteY151" fmla="*/ 3861878 h 4493786"/>
                <a:gd name="connsiteX152" fmla="*/ 4012940 w 4877401"/>
                <a:gd name="connsiteY152" fmla="*/ 3861165 h 4493786"/>
                <a:gd name="connsiteX153" fmla="*/ 3991076 w 4877401"/>
                <a:gd name="connsiteY153" fmla="*/ 3851211 h 4493786"/>
                <a:gd name="connsiteX154" fmla="*/ 3995856 w 4877401"/>
                <a:gd name="connsiteY154" fmla="*/ 3839801 h 4493786"/>
                <a:gd name="connsiteX155" fmla="*/ 4006237 w 4877401"/>
                <a:gd name="connsiteY155" fmla="*/ 3838644 h 4493786"/>
                <a:gd name="connsiteX156" fmla="*/ 4011205 w 4877401"/>
                <a:gd name="connsiteY156" fmla="*/ 3837761 h 4493786"/>
                <a:gd name="connsiteX157" fmla="*/ 3929826 w 4877401"/>
                <a:gd name="connsiteY157" fmla="*/ 3799555 h 4493786"/>
                <a:gd name="connsiteX158" fmla="*/ 3822954 w 4877401"/>
                <a:gd name="connsiteY158" fmla="*/ 3753904 h 44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4877401" h="4493786">
                  <a:moveTo>
                    <a:pt x="741322" y="1546604"/>
                  </a:moveTo>
                  <a:cubicBezTo>
                    <a:pt x="747392" y="1516959"/>
                    <a:pt x="755320" y="1493256"/>
                    <a:pt x="781975" y="1475599"/>
                  </a:cubicBezTo>
                  <a:cubicBezTo>
                    <a:pt x="808052" y="1458320"/>
                    <a:pt x="834227" y="1460171"/>
                    <a:pt x="863647" y="1467081"/>
                  </a:cubicBezTo>
                  <a:cubicBezTo>
                    <a:pt x="975804" y="1493426"/>
                    <a:pt x="1094603" y="1536643"/>
                    <a:pt x="1193103" y="1596962"/>
                  </a:cubicBezTo>
                  <a:cubicBezTo>
                    <a:pt x="1246786" y="1629834"/>
                    <a:pt x="1296487" y="1669933"/>
                    <a:pt x="1343642" y="1711487"/>
                  </a:cubicBezTo>
                  <a:cubicBezTo>
                    <a:pt x="1372697" y="1737090"/>
                    <a:pt x="1403036" y="1763246"/>
                    <a:pt x="1428851" y="1792185"/>
                  </a:cubicBezTo>
                  <a:cubicBezTo>
                    <a:pt x="1542336" y="1709186"/>
                    <a:pt x="1666353" y="1639527"/>
                    <a:pt x="1796544" y="1586234"/>
                  </a:cubicBezTo>
                  <a:cubicBezTo>
                    <a:pt x="1718623" y="1546360"/>
                    <a:pt x="1653597" y="1496245"/>
                    <a:pt x="1599020" y="1427195"/>
                  </a:cubicBezTo>
                  <a:cubicBezTo>
                    <a:pt x="1583348" y="1407371"/>
                    <a:pt x="1571311" y="1384569"/>
                    <a:pt x="1555000" y="1365324"/>
                  </a:cubicBezTo>
                  <a:cubicBezTo>
                    <a:pt x="1540125" y="1347783"/>
                    <a:pt x="1514493" y="1336105"/>
                    <a:pt x="1497323" y="1319453"/>
                  </a:cubicBezTo>
                  <a:cubicBezTo>
                    <a:pt x="1436304" y="1260260"/>
                    <a:pt x="1391754" y="1176220"/>
                    <a:pt x="1365774" y="1096211"/>
                  </a:cubicBezTo>
                  <a:cubicBezTo>
                    <a:pt x="1346741" y="1037621"/>
                    <a:pt x="1337389" y="976065"/>
                    <a:pt x="1332720" y="914791"/>
                  </a:cubicBezTo>
                  <a:cubicBezTo>
                    <a:pt x="1323471" y="793373"/>
                    <a:pt x="1334309" y="663626"/>
                    <a:pt x="1391334" y="553874"/>
                  </a:cubicBezTo>
                  <a:cubicBezTo>
                    <a:pt x="1425673" y="487783"/>
                    <a:pt x="1470850" y="441030"/>
                    <a:pt x="1531364" y="398288"/>
                  </a:cubicBezTo>
                  <a:cubicBezTo>
                    <a:pt x="1562111" y="376567"/>
                    <a:pt x="1595397" y="357108"/>
                    <a:pt x="1624433" y="333088"/>
                  </a:cubicBezTo>
                  <a:cubicBezTo>
                    <a:pt x="1662067" y="301961"/>
                    <a:pt x="1694050" y="263163"/>
                    <a:pt x="1729527" y="229591"/>
                  </a:cubicBezTo>
                  <a:cubicBezTo>
                    <a:pt x="1810225" y="153226"/>
                    <a:pt x="1914077" y="100869"/>
                    <a:pt x="2019372" y="67823"/>
                  </a:cubicBezTo>
                  <a:cubicBezTo>
                    <a:pt x="2097165" y="43406"/>
                    <a:pt x="2176115" y="36090"/>
                    <a:pt x="2257062" y="31850"/>
                  </a:cubicBezTo>
                  <a:cubicBezTo>
                    <a:pt x="2290336" y="30107"/>
                    <a:pt x="2325845" y="30548"/>
                    <a:pt x="2358680" y="25342"/>
                  </a:cubicBezTo>
                  <a:cubicBezTo>
                    <a:pt x="2389957" y="20383"/>
                    <a:pt x="2423371" y="443"/>
                    <a:pt x="2453862" y="12"/>
                  </a:cubicBezTo>
                  <a:cubicBezTo>
                    <a:pt x="2489328" y="-490"/>
                    <a:pt x="2526243" y="17158"/>
                    <a:pt x="2561288" y="22551"/>
                  </a:cubicBezTo>
                  <a:cubicBezTo>
                    <a:pt x="2609393" y="29956"/>
                    <a:pt x="2658638" y="32227"/>
                    <a:pt x="2706950" y="38481"/>
                  </a:cubicBezTo>
                  <a:cubicBezTo>
                    <a:pt x="2794515" y="49815"/>
                    <a:pt x="2880011" y="72584"/>
                    <a:pt x="2958425" y="113769"/>
                  </a:cubicBezTo>
                  <a:cubicBezTo>
                    <a:pt x="3020443" y="146342"/>
                    <a:pt x="3077717" y="190493"/>
                    <a:pt x="3128094" y="238966"/>
                  </a:cubicBezTo>
                  <a:cubicBezTo>
                    <a:pt x="3146067" y="256258"/>
                    <a:pt x="3160674" y="277627"/>
                    <a:pt x="3179767" y="293320"/>
                  </a:cubicBezTo>
                  <a:cubicBezTo>
                    <a:pt x="3216286" y="323341"/>
                    <a:pt x="3260605" y="348047"/>
                    <a:pt x="3300320" y="373690"/>
                  </a:cubicBezTo>
                  <a:cubicBezTo>
                    <a:pt x="3404641" y="441042"/>
                    <a:pt x="3470933" y="526300"/>
                    <a:pt x="3507744" y="645355"/>
                  </a:cubicBezTo>
                  <a:cubicBezTo>
                    <a:pt x="3563917" y="827036"/>
                    <a:pt x="3545530" y="1046138"/>
                    <a:pt x="3455535" y="1214389"/>
                  </a:cubicBezTo>
                  <a:cubicBezTo>
                    <a:pt x="3434219" y="1254244"/>
                    <a:pt x="3409293" y="1292121"/>
                    <a:pt x="3373699" y="1320731"/>
                  </a:cubicBezTo>
                  <a:cubicBezTo>
                    <a:pt x="3360554" y="1331307"/>
                    <a:pt x="3343768" y="1339429"/>
                    <a:pt x="3332827" y="1352404"/>
                  </a:cubicBezTo>
                  <a:cubicBezTo>
                    <a:pt x="3318695" y="1369159"/>
                    <a:pt x="3308126" y="1389331"/>
                    <a:pt x="3294341" y="1406598"/>
                  </a:cubicBezTo>
                  <a:cubicBezTo>
                    <a:pt x="3235922" y="1479733"/>
                    <a:pt x="3162512" y="1550646"/>
                    <a:pt x="3074929" y="1587506"/>
                  </a:cubicBezTo>
                  <a:cubicBezTo>
                    <a:pt x="3153818" y="1619843"/>
                    <a:pt x="3221358" y="1668326"/>
                    <a:pt x="3295413" y="1708942"/>
                  </a:cubicBezTo>
                  <a:lnTo>
                    <a:pt x="3428393" y="1798943"/>
                  </a:lnTo>
                  <a:lnTo>
                    <a:pt x="3431291" y="1795034"/>
                  </a:lnTo>
                  <a:cubicBezTo>
                    <a:pt x="3456034" y="1762205"/>
                    <a:pt x="3489162" y="1732572"/>
                    <a:pt x="3520201" y="1705709"/>
                  </a:cubicBezTo>
                  <a:cubicBezTo>
                    <a:pt x="3669285" y="1576675"/>
                    <a:pt x="3862182" y="1487423"/>
                    <a:pt x="4058269" y="1462253"/>
                  </a:cubicBezTo>
                  <a:cubicBezTo>
                    <a:pt x="4159601" y="1449248"/>
                    <a:pt x="4259069" y="1460688"/>
                    <a:pt x="4360340" y="1466405"/>
                  </a:cubicBezTo>
                  <a:cubicBezTo>
                    <a:pt x="4415782" y="1469541"/>
                    <a:pt x="4473440" y="1467666"/>
                    <a:pt x="4527574" y="1481322"/>
                  </a:cubicBezTo>
                  <a:cubicBezTo>
                    <a:pt x="4586182" y="1496105"/>
                    <a:pt x="4641916" y="1523333"/>
                    <a:pt x="4689699" y="1560358"/>
                  </a:cubicBezTo>
                  <a:cubicBezTo>
                    <a:pt x="4806556" y="1650912"/>
                    <a:pt x="4850856" y="1795277"/>
                    <a:pt x="4868391" y="1937189"/>
                  </a:cubicBezTo>
                  <a:cubicBezTo>
                    <a:pt x="4887875" y="2094888"/>
                    <a:pt x="4876940" y="2271431"/>
                    <a:pt x="4823574" y="2421684"/>
                  </a:cubicBezTo>
                  <a:cubicBezTo>
                    <a:pt x="4791883" y="2510905"/>
                    <a:pt x="4733890" y="2608754"/>
                    <a:pt x="4675227" y="2682992"/>
                  </a:cubicBezTo>
                  <a:cubicBezTo>
                    <a:pt x="4603638" y="2773595"/>
                    <a:pt x="4512992" y="2855961"/>
                    <a:pt x="4412494" y="2913309"/>
                  </a:cubicBezTo>
                  <a:cubicBezTo>
                    <a:pt x="4294499" y="2980642"/>
                    <a:pt x="4159504" y="3017745"/>
                    <a:pt x="4025282" y="3033770"/>
                  </a:cubicBezTo>
                  <a:lnTo>
                    <a:pt x="3992312" y="3036121"/>
                  </a:lnTo>
                  <a:lnTo>
                    <a:pt x="3979569" y="3188449"/>
                  </a:lnTo>
                  <a:cubicBezTo>
                    <a:pt x="3973060" y="3268562"/>
                    <a:pt x="3957395" y="3347774"/>
                    <a:pt x="3937284" y="3425531"/>
                  </a:cubicBezTo>
                  <a:cubicBezTo>
                    <a:pt x="4082453" y="3477289"/>
                    <a:pt x="4224486" y="3544117"/>
                    <a:pt x="4357892" y="3621192"/>
                  </a:cubicBezTo>
                  <a:cubicBezTo>
                    <a:pt x="4385930" y="3637387"/>
                    <a:pt x="4413347" y="3654435"/>
                    <a:pt x="4439095" y="3674132"/>
                  </a:cubicBezTo>
                  <a:cubicBezTo>
                    <a:pt x="4449951" y="3682437"/>
                    <a:pt x="4464667" y="3694303"/>
                    <a:pt x="4470469" y="3706809"/>
                  </a:cubicBezTo>
                  <a:lnTo>
                    <a:pt x="4472898" y="3713518"/>
                  </a:lnTo>
                  <a:lnTo>
                    <a:pt x="4474208" y="3717433"/>
                  </a:lnTo>
                  <a:cubicBezTo>
                    <a:pt x="4480144" y="3736356"/>
                    <a:pt x="4478500" y="3759182"/>
                    <a:pt x="4469410" y="3776906"/>
                  </a:cubicBezTo>
                  <a:cubicBezTo>
                    <a:pt x="4458304" y="3798563"/>
                    <a:pt x="4436319" y="3813443"/>
                    <a:pt x="4413164" y="3819672"/>
                  </a:cubicBezTo>
                  <a:cubicBezTo>
                    <a:pt x="4380913" y="3828342"/>
                    <a:pt x="4355737" y="3815282"/>
                    <a:pt x="4329100" y="3798685"/>
                  </a:cubicBezTo>
                  <a:cubicBezTo>
                    <a:pt x="4279381" y="3767707"/>
                    <a:pt x="4230642" y="3735815"/>
                    <a:pt x="4178676" y="3708556"/>
                  </a:cubicBezTo>
                  <a:cubicBezTo>
                    <a:pt x="4087598" y="3660773"/>
                    <a:pt x="3991490" y="3623506"/>
                    <a:pt x="3896668" y="3584040"/>
                  </a:cubicBezTo>
                  <a:lnTo>
                    <a:pt x="3822954" y="3753904"/>
                  </a:lnTo>
                  <a:cubicBezTo>
                    <a:pt x="3859461" y="3766818"/>
                    <a:pt x="3894360" y="3784091"/>
                    <a:pt x="3929826" y="3799555"/>
                  </a:cubicBezTo>
                  <a:cubicBezTo>
                    <a:pt x="3956798" y="3811313"/>
                    <a:pt x="3986382" y="3821785"/>
                    <a:pt x="4011205" y="3837761"/>
                  </a:cubicBezTo>
                  <a:cubicBezTo>
                    <a:pt x="4072291" y="3866597"/>
                    <a:pt x="4317349" y="3989414"/>
                    <a:pt x="4337301" y="4046269"/>
                  </a:cubicBezTo>
                  <a:cubicBezTo>
                    <a:pt x="4340863" y="4056431"/>
                    <a:pt x="4341776" y="4066763"/>
                    <a:pt x="4340199" y="4077339"/>
                  </a:cubicBezTo>
                  <a:lnTo>
                    <a:pt x="4333252" y="4087573"/>
                  </a:lnTo>
                  <a:cubicBezTo>
                    <a:pt x="4341149" y="4110363"/>
                    <a:pt x="4340552" y="4133633"/>
                    <a:pt x="4329453" y="4155284"/>
                  </a:cubicBezTo>
                  <a:cubicBezTo>
                    <a:pt x="4318573" y="4176497"/>
                    <a:pt x="4298986" y="4192120"/>
                    <a:pt x="4276269" y="4198903"/>
                  </a:cubicBezTo>
                  <a:cubicBezTo>
                    <a:pt x="4250947" y="4206458"/>
                    <a:pt x="4223025" y="4202403"/>
                    <a:pt x="4199895" y="4190208"/>
                  </a:cubicBezTo>
                  <a:cubicBezTo>
                    <a:pt x="4174061" y="4176588"/>
                    <a:pt x="4150310" y="4156739"/>
                    <a:pt x="4124732" y="4141968"/>
                  </a:cubicBezTo>
                  <a:cubicBezTo>
                    <a:pt x="4061996" y="4105730"/>
                    <a:pt x="3995229" y="4071658"/>
                    <a:pt x="3929606" y="4040911"/>
                  </a:cubicBezTo>
                  <a:cubicBezTo>
                    <a:pt x="3884277" y="4019668"/>
                    <a:pt x="3838546" y="4001226"/>
                    <a:pt x="3791732" y="3983557"/>
                  </a:cubicBezTo>
                  <a:cubicBezTo>
                    <a:pt x="3762756" y="3972622"/>
                    <a:pt x="3733008" y="3964019"/>
                    <a:pt x="3705275" y="3949991"/>
                  </a:cubicBezTo>
                  <a:cubicBezTo>
                    <a:pt x="3650161" y="4014663"/>
                    <a:pt x="3588813" y="4068346"/>
                    <a:pt x="3524677" y="4123648"/>
                  </a:cubicBezTo>
                  <a:cubicBezTo>
                    <a:pt x="3502673" y="4142620"/>
                    <a:pt x="3478020" y="4168996"/>
                    <a:pt x="3451273" y="4179943"/>
                  </a:cubicBezTo>
                  <a:cubicBezTo>
                    <a:pt x="3436989" y="4178457"/>
                    <a:pt x="3429452" y="4172874"/>
                    <a:pt x="3419059" y="4163230"/>
                  </a:cubicBezTo>
                  <a:cubicBezTo>
                    <a:pt x="3398254" y="4197052"/>
                    <a:pt x="3378016" y="4231087"/>
                    <a:pt x="3356901" y="4264805"/>
                  </a:cubicBezTo>
                  <a:cubicBezTo>
                    <a:pt x="3344967" y="4283856"/>
                    <a:pt x="3333965" y="4307260"/>
                    <a:pt x="3316906" y="4322219"/>
                  </a:cubicBezTo>
                  <a:cubicBezTo>
                    <a:pt x="3305508" y="4332217"/>
                    <a:pt x="3296320" y="4335821"/>
                    <a:pt x="3281841" y="4339785"/>
                  </a:cubicBezTo>
                  <a:lnTo>
                    <a:pt x="3262005" y="4311735"/>
                  </a:lnTo>
                  <a:cubicBezTo>
                    <a:pt x="3206526" y="4330719"/>
                    <a:pt x="3162640" y="4362586"/>
                    <a:pt x="3112057" y="4390837"/>
                  </a:cubicBezTo>
                  <a:cubicBezTo>
                    <a:pt x="3069796" y="4414430"/>
                    <a:pt x="3023919" y="4431478"/>
                    <a:pt x="2977445" y="4444697"/>
                  </a:cubicBezTo>
                  <a:cubicBezTo>
                    <a:pt x="2900791" y="4466505"/>
                    <a:pt x="2816367" y="4485289"/>
                    <a:pt x="2736912" y="4492005"/>
                  </a:cubicBezTo>
                  <a:cubicBezTo>
                    <a:pt x="2698682" y="4495238"/>
                    <a:pt x="2658607" y="4493113"/>
                    <a:pt x="2620176" y="4492979"/>
                  </a:cubicBezTo>
                  <a:cubicBezTo>
                    <a:pt x="2550347" y="4492741"/>
                    <a:pt x="2480512" y="4492315"/>
                    <a:pt x="2410682" y="4492412"/>
                  </a:cubicBezTo>
                  <a:cubicBezTo>
                    <a:pt x="2341090" y="4492510"/>
                    <a:pt x="2271498" y="4492766"/>
                    <a:pt x="2201906" y="4492912"/>
                  </a:cubicBezTo>
                  <a:cubicBezTo>
                    <a:pt x="2162142" y="4492991"/>
                    <a:pt x="2120771" y="4495353"/>
                    <a:pt x="2081299" y="4490793"/>
                  </a:cubicBezTo>
                  <a:cubicBezTo>
                    <a:pt x="1975163" y="4478524"/>
                    <a:pt x="1866045" y="4453665"/>
                    <a:pt x="1769547" y="4406442"/>
                  </a:cubicBezTo>
                  <a:cubicBezTo>
                    <a:pt x="1751891" y="4397803"/>
                    <a:pt x="1734356" y="4388725"/>
                    <a:pt x="1717448" y="4378691"/>
                  </a:cubicBezTo>
                  <a:cubicBezTo>
                    <a:pt x="1694129" y="4364851"/>
                    <a:pt x="1629073" y="4316356"/>
                    <a:pt x="1601126" y="4324466"/>
                  </a:cubicBezTo>
                  <a:cubicBezTo>
                    <a:pt x="1590167" y="4327651"/>
                    <a:pt x="1579664" y="4336363"/>
                    <a:pt x="1571548" y="4344169"/>
                  </a:cubicBezTo>
                  <a:cubicBezTo>
                    <a:pt x="1550786" y="4329964"/>
                    <a:pt x="1532448" y="4309245"/>
                    <a:pt x="1514815" y="4291406"/>
                  </a:cubicBezTo>
                  <a:cubicBezTo>
                    <a:pt x="1489067" y="4265359"/>
                    <a:pt x="1455312" y="4234520"/>
                    <a:pt x="1438258" y="4202008"/>
                  </a:cubicBezTo>
                  <a:cubicBezTo>
                    <a:pt x="1380009" y="4161902"/>
                    <a:pt x="1320798" y="4119149"/>
                    <a:pt x="1268406" y="4071664"/>
                  </a:cubicBezTo>
                  <a:cubicBezTo>
                    <a:pt x="1227491" y="4034579"/>
                    <a:pt x="1190126" y="3992866"/>
                    <a:pt x="1152907" y="3952122"/>
                  </a:cubicBezTo>
                  <a:cubicBezTo>
                    <a:pt x="1033164" y="3994888"/>
                    <a:pt x="922103" y="4046409"/>
                    <a:pt x="810372" y="4106789"/>
                  </a:cubicBezTo>
                  <a:cubicBezTo>
                    <a:pt x="761347" y="4133286"/>
                    <a:pt x="712907" y="4166256"/>
                    <a:pt x="662725" y="4189624"/>
                  </a:cubicBezTo>
                  <a:cubicBezTo>
                    <a:pt x="648332" y="4196327"/>
                    <a:pt x="633153" y="4200011"/>
                    <a:pt x="617201" y="4199347"/>
                  </a:cubicBezTo>
                  <a:cubicBezTo>
                    <a:pt x="593377" y="4198361"/>
                    <a:pt x="567221" y="4191621"/>
                    <a:pt x="550739" y="4173184"/>
                  </a:cubicBezTo>
                  <a:cubicBezTo>
                    <a:pt x="530342" y="4150365"/>
                    <a:pt x="529770" y="4124543"/>
                    <a:pt x="531517" y="4095824"/>
                  </a:cubicBezTo>
                  <a:lnTo>
                    <a:pt x="526233" y="4089485"/>
                  </a:lnTo>
                  <a:cubicBezTo>
                    <a:pt x="521051" y="4081594"/>
                    <a:pt x="520680" y="4069698"/>
                    <a:pt x="523012" y="4060778"/>
                  </a:cubicBezTo>
                  <a:cubicBezTo>
                    <a:pt x="531140" y="4029720"/>
                    <a:pt x="576025" y="3997956"/>
                    <a:pt x="602911" y="3981932"/>
                  </a:cubicBezTo>
                  <a:lnTo>
                    <a:pt x="603332" y="3980720"/>
                  </a:lnTo>
                  <a:cubicBezTo>
                    <a:pt x="632149" y="3957772"/>
                    <a:pt x="665837" y="3938569"/>
                    <a:pt x="697734" y="3920212"/>
                  </a:cubicBezTo>
                  <a:cubicBezTo>
                    <a:pt x="775363" y="3875546"/>
                    <a:pt x="858259" y="3839320"/>
                    <a:pt x="942238" y="3808226"/>
                  </a:cubicBezTo>
                  <a:cubicBezTo>
                    <a:pt x="976729" y="3795452"/>
                    <a:pt x="1014009" y="3786496"/>
                    <a:pt x="1047514" y="3771768"/>
                  </a:cubicBezTo>
                  <a:lnTo>
                    <a:pt x="1050467" y="3770446"/>
                  </a:lnTo>
                  <a:cubicBezTo>
                    <a:pt x="1019300" y="3709506"/>
                    <a:pt x="987092" y="3650746"/>
                    <a:pt x="964966" y="3585690"/>
                  </a:cubicBezTo>
                  <a:cubicBezTo>
                    <a:pt x="933318" y="3604095"/>
                    <a:pt x="896269" y="3614860"/>
                    <a:pt x="862569" y="3629107"/>
                  </a:cubicBezTo>
                  <a:cubicBezTo>
                    <a:pt x="806829" y="3652658"/>
                    <a:pt x="750954" y="3676671"/>
                    <a:pt x="696943" y="3704002"/>
                  </a:cubicBezTo>
                  <a:cubicBezTo>
                    <a:pt x="660101" y="3722645"/>
                    <a:pt x="622462" y="3742713"/>
                    <a:pt x="587763" y="3765070"/>
                  </a:cubicBezTo>
                  <a:cubicBezTo>
                    <a:pt x="561278" y="3782130"/>
                    <a:pt x="537831" y="3803434"/>
                    <a:pt x="508637" y="3815964"/>
                  </a:cubicBezTo>
                  <a:lnTo>
                    <a:pt x="503650" y="3818047"/>
                  </a:lnTo>
                  <a:cubicBezTo>
                    <a:pt x="489129" y="3824238"/>
                    <a:pt x="471131" y="3825791"/>
                    <a:pt x="455849" y="3821158"/>
                  </a:cubicBezTo>
                  <a:lnTo>
                    <a:pt x="452671" y="3820111"/>
                  </a:lnTo>
                  <a:cubicBezTo>
                    <a:pt x="433419" y="3813955"/>
                    <a:pt x="415914" y="3800822"/>
                    <a:pt x="404718" y="3783945"/>
                  </a:cubicBezTo>
                  <a:cubicBezTo>
                    <a:pt x="388065" y="3758835"/>
                    <a:pt x="393697" y="3728953"/>
                    <a:pt x="399299" y="3701402"/>
                  </a:cubicBezTo>
                  <a:cubicBezTo>
                    <a:pt x="428122" y="3667532"/>
                    <a:pt x="472386" y="3645120"/>
                    <a:pt x="510457" y="3623031"/>
                  </a:cubicBezTo>
                  <a:cubicBezTo>
                    <a:pt x="557369" y="3595815"/>
                    <a:pt x="603892" y="3568386"/>
                    <a:pt x="652667" y="3544568"/>
                  </a:cubicBezTo>
                  <a:cubicBezTo>
                    <a:pt x="739356" y="3502228"/>
                    <a:pt x="829874" y="3466957"/>
                    <a:pt x="919746" y="3432076"/>
                  </a:cubicBezTo>
                  <a:cubicBezTo>
                    <a:pt x="886205" y="3302482"/>
                    <a:pt x="862046" y="3171103"/>
                    <a:pt x="859001" y="3036888"/>
                  </a:cubicBezTo>
                  <a:cubicBezTo>
                    <a:pt x="702075" y="3027785"/>
                    <a:pt x="548967" y="2984666"/>
                    <a:pt x="417491" y="2896358"/>
                  </a:cubicBezTo>
                  <a:cubicBezTo>
                    <a:pt x="303197" y="2819594"/>
                    <a:pt x="195503" y="2707638"/>
                    <a:pt x="127793" y="2587140"/>
                  </a:cubicBezTo>
                  <a:cubicBezTo>
                    <a:pt x="76046" y="2495051"/>
                    <a:pt x="40270" y="2389068"/>
                    <a:pt x="20148" y="2285599"/>
                  </a:cubicBezTo>
                  <a:cubicBezTo>
                    <a:pt x="-1485" y="2174392"/>
                    <a:pt x="-4578" y="2059678"/>
                    <a:pt x="5505" y="1947052"/>
                  </a:cubicBezTo>
                  <a:cubicBezTo>
                    <a:pt x="15405" y="1836430"/>
                    <a:pt x="36721" y="1722873"/>
                    <a:pt x="100948" y="1629499"/>
                  </a:cubicBezTo>
                  <a:cubicBezTo>
                    <a:pt x="166132" y="1534725"/>
                    <a:pt x="269485" y="1478558"/>
                    <a:pt x="381094" y="1458697"/>
                  </a:cubicBezTo>
                  <a:cubicBezTo>
                    <a:pt x="408535" y="1453814"/>
                    <a:pt x="439745" y="1447616"/>
                    <a:pt x="463807" y="1465742"/>
                  </a:cubicBezTo>
                  <a:cubicBezTo>
                    <a:pt x="490615" y="1485931"/>
                    <a:pt x="498317" y="1510718"/>
                    <a:pt x="502865" y="1542080"/>
                  </a:cubicBezTo>
                  <a:cubicBezTo>
                    <a:pt x="557643" y="1543772"/>
                    <a:pt x="612519" y="1545276"/>
                    <a:pt x="667279" y="1547432"/>
                  </a:cubicBezTo>
                  <a:cubicBezTo>
                    <a:pt x="688212" y="1548260"/>
                    <a:pt x="719586" y="1554269"/>
                    <a:pt x="739331" y="1549039"/>
                  </a:cubicBezTo>
                  <a:lnTo>
                    <a:pt x="741322" y="1546604"/>
                  </a:lnTo>
                  <a:close/>
                  <a:moveTo>
                    <a:pt x="1050467" y="3770446"/>
                  </a:moveTo>
                  <a:lnTo>
                    <a:pt x="1047514" y="3771768"/>
                  </a:lnTo>
                  <a:cubicBezTo>
                    <a:pt x="1014009" y="3786496"/>
                    <a:pt x="976729" y="3795452"/>
                    <a:pt x="942238" y="3808226"/>
                  </a:cubicBezTo>
                  <a:cubicBezTo>
                    <a:pt x="858259" y="3839320"/>
                    <a:pt x="775363" y="3875546"/>
                    <a:pt x="697734" y="3920212"/>
                  </a:cubicBezTo>
                  <a:cubicBezTo>
                    <a:pt x="665837" y="3938569"/>
                    <a:pt x="632149" y="3957772"/>
                    <a:pt x="603332" y="3980720"/>
                  </a:cubicBezTo>
                  <a:lnTo>
                    <a:pt x="602911" y="3981932"/>
                  </a:lnTo>
                  <a:cubicBezTo>
                    <a:pt x="576025" y="3997956"/>
                    <a:pt x="531140" y="4029720"/>
                    <a:pt x="523012" y="4060778"/>
                  </a:cubicBezTo>
                  <a:cubicBezTo>
                    <a:pt x="520680" y="4069698"/>
                    <a:pt x="521051" y="4081594"/>
                    <a:pt x="526233" y="4089485"/>
                  </a:cubicBezTo>
                  <a:lnTo>
                    <a:pt x="531517" y="4095824"/>
                  </a:lnTo>
                  <a:cubicBezTo>
                    <a:pt x="541947" y="4078660"/>
                    <a:pt x="556438" y="4068553"/>
                    <a:pt x="572420" y="4057052"/>
                  </a:cubicBezTo>
                  <a:cubicBezTo>
                    <a:pt x="601097" y="4036296"/>
                    <a:pt x="632684" y="4018170"/>
                    <a:pt x="663024" y="3999996"/>
                  </a:cubicBezTo>
                  <a:cubicBezTo>
                    <a:pt x="794554" y="3921210"/>
                    <a:pt x="933001" y="3863631"/>
                    <a:pt x="1076240" y="3809997"/>
                  </a:cubicBezTo>
                  <a:cubicBezTo>
                    <a:pt x="1072173" y="3796895"/>
                    <a:pt x="1058474" y="3781935"/>
                    <a:pt x="1050467" y="3770446"/>
                  </a:cubicBezTo>
                  <a:close/>
                  <a:moveTo>
                    <a:pt x="3822954" y="3753904"/>
                  </a:moveTo>
                  <a:lnTo>
                    <a:pt x="3788773" y="3803854"/>
                  </a:lnTo>
                  <a:lnTo>
                    <a:pt x="4021483" y="3901015"/>
                  </a:lnTo>
                  <a:cubicBezTo>
                    <a:pt x="4025671" y="3899791"/>
                    <a:pt x="4029471" y="3899042"/>
                    <a:pt x="4033830" y="3898409"/>
                  </a:cubicBezTo>
                  <a:cubicBezTo>
                    <a:pt x="4041130" y="3897344"/>
                    <a:pt x="4040503" y="3895626"/>
                    <a:pt x="4044936" y="3890086"/>
                  </a:cubicBezTo>
                  <a:cubicBezTo>
                    <a:pt x="4042817" y="3883809"/>
                    <a:pt x="4040826" y="3883449"/>
                    <a:pt x="4035803" y="3879431"/>
                  </a:cubicBezTo>
                  <a:cubicBezTo>
                    <a:pt x="4036101" y="3872934"/>
                    <a:pt x="4036180" y="3869841"/>
                    <a:pt x="4032759" y="3864210"/>
                  </a:cubicBezTo>
                  <a:lnTo>
                    <a:pt x="4016362" y="3861878"/>
                  </a:lnTo>
                  <a:lnTo>
                    <a:pt x="4012940" y="3861165"/>
                  </a:lnTo>
                  <a:cubicBezTo>
                    <a:pt x="4002127" y="3859473"/>
                    <a:pt x="3998139" y="3860252"/>
                    <a:pt x="3991076" y="3851211"/>
                  </a:cubicBezTo>
                  <a:lnTo>
                    <a:pt x="3995856" y="3839801"/>
                  </a:lnTo>
                  <a:cubicBezTo>
                    <a:pt x="4002212" y="3839478"/>
                    <a:pt x="3999466" y="3839801"/>
                    <a:pt x="4006237" y="3838644"/>
                  </a:cubicBezTo>
                  <a:lnTo>
                    <a:pt x="4011205" y="3837761"/>
                  </a:lnTo>
                  <a:cubicBezTo>
                    <a:pt x="3986382" y="3821785"/>
                    <a:pt x="3956798" y="3811313"/>
                    <a:pt x="3929826" y="3799555"/>
                  </a:cubicBezTo>
                  <a:cubicBezTo>
                    <a:pt x="3894360" y="3784091"/>
                    <a:pt x="3859461" y="3766818"/>
                    <a:pt x="3822954" y="3753904"/>
                  </a:cubicBezTo>
                  <a:close/>
                </a:path>
              </a:pathLst>
            </a:custGeom>
            <a:solidFill>
              <a:srgbClr val="494E62"/>
            </a:solidFill>
            <a:ln w="6089" cap="flat">
              <a:noFill/>
              <a:prstDash val="solid"/>
              <a:miter/>
            </a:ln>
          </p:spPr>
          <p:txBody>
            <a:bodyPr rtlCol="0" anchor="ctr"/>
            <a:lstStyle/>
            <a:p>
              <a:endParaRPr lang="it-IT"/>
            </a:p>
          </p:txBody>
        </p:sp>
        <p:sp>
          <p:nvSpPr>
            <p:cNvPr id="18" name="Figura a mano libera: forma 17">
              <a:extLst>
                <a:ext uri="{FF2B5EF4-FFF2-40B4-BE49-F238E27FC236}">
                  <a16:creationId xmlns:a16="http://schemas.microsoft.com/office/drawing/2014/main" id="{7A50A73C-2D84-D710-9325-318D25C0760F}"/>
                </a:ext>
              </a:extLst>
            </p:cNvPr>
            <p:cNvSpPr/>
            <p:nvPr/>
          </p:nvSpPr>
          <p:spPr>
            <a:xfrm>
              <a:off x="7836375" y="4363072"/>
              <a:ext cx="349866" cy="249812"/>
            </a:xfrm>
            <a:custGeom>
              <a:avLst/>
              <a:gdLst>
                <a:gd name="connsiteX0" fmla="*/ 30362 w 349866"/>
                <a:gd name="connsiteY0" fmla="*/ 63223 h 249812"/>
                <a:gd name="connsiteX1" fmla="*/ 42710 w 349866"/>
                <a:gd name="connsiteY1" fmla="*/ 60617 h 249812"/>
                <a:gd name="connsiteX2" fmla="*/ 53815 w 349866"/>
                <a:gd name="connsiteY2" fmla="*/ 52294 h 249812"/>
                <a:gd name="connsiteX3" fmla="*/ 44682 w 349866"/>
                <a:gd name="connsiteY3" fmla="*/ 41639 h 249812"/>
                <a:gd name="connsiteX4" fmla="*/ 41638 w 349866"/>
                <a:gd name="connsiteY4" fmla="*/ 26418 h 249812"/>
                <a:gd name="connsiteX5" fmla="*/ 25242 w 349866"/>
                <a:gd name="connsiteY5" fmla="*/ 24086 h 249812"/>
                <a:gd name="connsiteX6" fmla="*/ 21820 w 349866"/>
                <a:gd name="connsiteY6" fmla="*/ 23374 h 249812"/>
                <a:gd name="connsiteX7" fmla="*/ -44 w 349866"/>
                <a:gd name="connsiteY7" fmla="*/ 13419 h 249812"/>
                <a:gd name="connsiteX8" fmla="*/ 4735 w 349866"/>
                <a:gd name="connsiteY8" fmla="*/ 2009 h 249812"/>
                <a:gd name="connsiteX9" fmla="*/ 15116 w 349866"/>
                <a:gd name="connsiteY9" fmla="*/ 852 h 249812"/>
                <a:gd name="connsiteX10" fmla="*/ 20085 w 349866"/>
                <a:gd name="connsiteY10" fmla="*/ -31 h 249812"/>
                <a:gd name="connsiteX11" fmla="*/ 346180 w 349866"/>
                <a:gd name="connsiteY11" fmla="*/ 208477 h 249812"/>
                <a:gd name="connsiteX12" fmla="*/ 349079 w 349866"/>
                <a:gd name="connsiteY12" fmla="*/ 239547 h 249812"/>
                <a:gd name="connsiteX13" fmla="*/ 342132 w 349866"/>
                <a:gd name="connsiteY13" fmla="*/ 249782 h 249812"/>
                <a:gd name="connsiteX14" fmla="*/ 246128 w 349866"/>
                <a:gd name="connsiteY14" fmla="*/ 179094 h 249812"/>
                <a:gd name="connsiteX15" fmla="*/ 30362 w 349866"/>
                <a:gd name="connsiteY15" fmla="*/ 63223 h 24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9866" h="249812">
                  <a:moveTo>
                    <a:pt x="30362" y="63223"/>
                  </a:moveTo>
                  <a:cubicBezTo>
                    <a:pt x="34551" y="61999"/>
                    <a:pt x="38351" y="61251"/>
                    <a:pt x="42710" y="60617"/>
                  </a:cubicBezTo>
                  <a:cubicBezTo>
                    <a:pt x="50010" y="59552"/>
                    <a:pt x="49383" y="57835"/>
                    <a:pt x="53815" y="52294"/>
                  </a:cubicBezTo>
                  <a:cubicBezTo>
                    <a:pt x="51696" y="46017"/>
                    <a:pt x="49706" y="45658"/>
                    <a:pt x="44682" y="41639"/>
                  </a:cubicBezTo>
                  <a:cubicBezTo>
                    <a:pt x="44981" y="35143"/>
                    <a:pt x="45060" y="32050"/>
                    <a:pt x="41638" y="26418"/>
                  </a:cubicBezTo>
                  <a:lnTo>
                    <a:pt x="25242" y="24086"/>
                  </a:lnTo>
                  <a:lnTo>
                    <a:pt x="21820" y="23374"/>
                  </a:lnTo>
                  <a:cubicBezTo>
                    <a:pt x="11007" y="21681"/>
                    <a:pt x="7019" y="22460"/>
                    <a:pt x="-44" y="13419"/>
                  </a:cubicBezTo>
                  <a:lnTo>
                    <a:pt x="4735" y="2009"/>
                  </a:lnTo>
                  <a:cubicBezTo>
                    <a:pt x="11092" y="1686"/>
                    <a:pt x="8346" y="2009"/>
                    <a:pt x="15116" y="852"/>
                  </a:cubicBezTo>
                  <a:lnTo>
                    <a:pt x="20085" y="-31"/>
                  </a:lnTo>
                  <a:cubicBezTo>
                    <a:pt x="81171" y="28805"/>
                    <a:pt x="326228" y="151623"/>
                    <a:pt x="346180" y="208477"/>
                  </a:cubicBezTo>
                  <a:cubicBezTo>
                    <a:pt x="349742" y="218639"/>
                    <a:pt x="350655" y="228971"/>
                    <a:pt x="349079" y="239547"/>
                  </a:cubicBezTo>
                  <a:lnTo>
                    <a:pt x="342132" y="249782"/>
                  </a:lnTo>
                  <a:cubicBezTo>
                    <a:pt x="314861" y="220021"/>
                    <a:pt x="280449" y="199826"/>
                    <a:pt x="246128" y="179094"/>
                  </a:cubicBezTo>
                  <a:cubicBezTo>
                    <a:pt x="175665" y="136529"/>
                    <a:pt x="102359" y="102379"/>
                    <a:pt x="30362" y="63223"/>
                  </a:cubicBezTo>
                  <a:close/>
                </a:path>
              </a:pathLst>
            </a:custGeom>
            <a:solidFill>
              <a:srgbClr val="E1E2E4"/>
            </a:solidFill>
            <a:ln w="6089" cap="flat">
              <a:noFill/>
              <a:prstDash val="solid"/>
              <a:miter/>
            </a:ln>
          </p:spPr>
          <p:txBody>
            <a:bodyPr rtlCol="0" anchor="ctr"/>
            <a:lstStyle/>
            <a:p>
              <a:endParaRPr lang="it-IT"/>
            </a:p>
          </p:txBody>
        </p:sp>
        <p:sp>
          <p:nvSpPr>
            <p:cNvPr id="19" name="Figura a mano libera: forma 18">
              <a:extLst>
                <a:ext uri="{FF2B5EF4-FFF2-40B4-BE49-F238E27FC236}">
                  <a16:creationId xmlns:a16="http://schemas.microsoft.com/office/drawing/2014/main" id="{74FEC9A9-21E5-6B17-1BE8-6F54A88AC79A}"/>
                </a:ext>
              </a:extLst>
            </p:cNvPr>
            <p:cNvSpPr/>
            <p:nvPr/>
          </p:nvSpPr>
          <p:spPr>
            <a:xfrm>
              <a:off x="6856378" y="4397998"/>
              <a:ext cx="513628" cy="271846"/>
            </a:xfrm>
            <a:custGeom>
              <a:avLst/>
              <a:gdLst>
                <a:gd name="connsiteX0" fmla="*/ 107271 w 513628"/>
                <a:gd name="connsiteY0" fmla="*/ -31 h 271846"/>
                <a:gd name="connsiteX1" fmla="*/ 228865 w 513628"/>
                <a:gd name="connsiteY1" fmla="*/ 2745 h 271846"/>
                <a:gd name="connsiteX2" fmla="*/ 388859 w 513628"/>
                <a:gd name="connsiteY2" fmla="*/ 7421 h 271846"/>
                <a:gd name="connsiteX3" fmla="*/ 513601 w 513628"/>
                <a:gd name="connsiteY3" fmla="*/ 26198 h 271846"/>
                <a:gd name="connsiteX4" fmla="*/ 418864 w 513628"/>
                <a:gd name="connsiteY4" fmla="*/ 113976 h 271846"/>
                <a:gd name="connsiteX5" fmla="*/ 340602 w 513628"/>
                <a:gd name="connsiteY5" fmla="*/ 172968 h 271846"/>
                <a:gd name="connsiteX6" fmla="*/ 335146 w 513628"/>
                <a:gd name="connsiteY6" fmla="*/ 168012 h 271846"/>
                <a:gd name="connsiteX7" fmla="*/ 283564 w 513628"/>
                <a:gd name="connsiteY7" fmla="*/ 190704 h 271846"/>
                <a:gd name="connsiteX8" fmla="*/ 197764 w 513628"/>
                <a:gd name="connsiteY8" fmla="*/ 232569 h 271846"/>
                <a:gd name="connsiteX9" fmla="*/ 110790 w 513628"/>
                <a:gd name="connsiteY9" fmla="*/ 271815 h 271846"/>
                <a:gd name="connsiteX10" fmla="*/ 85309 w 513628"/>
                <a:gd name="connsiteY10" fmla="*/ 185772 h 271846"/>
                <a:gd name="connsiteX11" fmla="*/ 29703 w 513628"/>
                <a:gd name="connsiteY11" fmla="*/ 155378 h 271846"/>
                <a:gd name="connsiteX12" fmla="*/ -27 w 513628"/>
                <a:gd name="connsiteY12" fmla="*/ 162739 h 271846"/>
                <a:gd name="connsiteX13" fmla="*/ 33581 w 513628"/>
                <a:gd name="connsiteY13" fmla="*/ 117909 h 271846"/>
                <a:gd name="connsiteX14" fmla="*/ 100409 w 513628"/>
                <a:gd name="connsiteY14" fmla="*/ 16012 h 271846"/>
                <a:gd name="connsiteX15" fmla="*/ 107271 w 513628"/>
                <a:gd name="connsiteY15" fmla="*/ -31 h 27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628" h="271846">
                  <a:moveTo>
                    <a:pt x="107271" y="-31"/>
                  </a:moveTo>
                  <a:lnTo>
                    <a:pt x="228865" y="2745"/>
                  </a:lnTo>
                  <a:cubicBezTo>
                    <a:pt x="282176" y="5959"/>
                    <a:pt x="335621" y="3920"/>
                    <a:pt x="388859" y="7421"/>
                  </a:cubicBezTo>
                  <a:cubicBezTo>
                    <a:pt x="430992" y="10197"/>
                    <a:pt x="472363" y="17333"/>
                    <a:pt x="513601" y="26198"/>
                  </a:cubicBezTo>
                  <a:cubicBezTo>
                    <a:pt x="484182" y="57347"/>
                    <a:pt x="452746" y="87656"/>
                    <a:pt x="418864" y="113976"/>
                  </a:cubicBezTo>
                  <a:cubicBezTo>
                    <a:pt x="393072" y="134014"/>
                    <a:pt x="365333" y="151561"/>
                    <a:pt x="340602" y="172968"/>
                  </a:cubicBezTo>
                  <a:lnTo>
                    <a:pt x="335146" y="168012"/>
                  </a:lnTo>
                  <a:cubicBezTo>
                    <a:pt x="317447" y="172798"/>
                    <a:pt x="300369" y="183191"/>
                    <a:pt x="283564" y="190704"/>
                  </a:cubicBezTo>
                  <a:cubicBezTo>
                    <a:pt x="255679" y="203173"/>
                    <a:pt x="222149" y="214169"/>
                    <a:pt x="197764" y="232569"/>
                  </a:cubicBezTo>
                  <a:lnTo>
                    <a:pt x="110790" y="271815"/>
                  </a:lnTo>
                  <a:cubicBezTo>
                    <a:pt x="110583" y="239978"/>
                    <a:pt x="106120" y="211594"/>
                    <a:pt x="85309" y="185772"/>
                  </a:cubicBezTo>
                  <a:cubicBezTo>
                    <a:pt x="69570" y="166246"/>
                    <a:pt x="54252" y="158557"/>
                    <a:pt x="29703" y="155378"/>
                  </a:cubicBezTo>
                  <a:lnTo>
                    <a:pt x="-27" y="162739"/>
                  </a:lnTo>
                  <a:cubicBezTo>
                    <a:pt x="8612" y="146258"/>
                    <a:pt x="22202" y="132583"/>
                    <a:pt x="33581" y="117909"/>
                  </a:cubicBezTo>
                  <a:cubicBezTo>
                    <a:pt x="57071" y="87619"/>
                    <a:pt x="85157" y="51234"/>
                    <a:pt x="100409" y="16012"/>
                  </a:cubicBezTo>
                  <a:lnTo>
                    <a:pt x="107271" y="-31"/>
                  </a:lnTo>
                  <a:close/>
                </a:path>
              </a:pathLst>
            </a:custGeom>
            <a:solidFill>
              <a:srgbClr val="F8AD9D"/>
            </a:solidFill>
            <a:ln w="6089" cap="flat">
              <a:noFill/>
              <a:prstDash val="solid"/>
              <a:miter/>
            </a:ln>
          </p:spPr>
          <p:txBody>
            <a:bodyPr rtlCol="0" anchor="ctr"/>
            <a:lstStyle/>
            <a:p>
              <a:endParaRPr lang="it-IT"/>
            </a:p>
          </p:txBody>
        </p:sp>
        <p:sp>
          <p:nvSpPr>
            <p:cNvPr id="20" name="Figura a mano libera: forma 19">
              <a:extLst>
                <a:ext uri="{FF2B5EF4-FFF2-40B4-BE49-F238E27FC236}">
                  <a16:creationId xmlns:a16="http://schemas.microsoft.com/office/drawing/2014/main" id="{A558A934-6BCD-CF2B-B982-EBD60A062F33}"/>
                </a:ext>
              </a:extLst>
            </p:cNvPr>
            <p:cNvSpPr/>
            <p:nvPr/>
          </p:nvSpPr>
          <p:spPr>
            <a:xfrm>
              <a:off x="7042711" y="4029117"/>
              <a:ext cx="538859" cy="245383"/>
            </a:xfrm>
            <a:custGeom>
              <a:avLst/>
              <a:gdLst>
                <a:gd name="connsiteX0" fmla="*/ 134812 w 538859"/>
                <a:gd name="connsiteY0" fmla="*/ 1319 h 245383"/>
                <a:gd name="connsiteX1" fmla="*/ 212556 w 538859"/>
                <a:gd name="connsiteY1" fmla="*/ 3450 h 245383"/>
                <a:gd name="connsiteX2" fmla="*/ 538828 w 538859"/>
                <a:gd name="connsiteY2" fmla="*/ 46837 h 245383"/>
                <a:gd name="connsiteX3" fmla="*/ 426537 w 538859"/>
                <a:gd name="connsiteY3" fmla="*/ 245359 h 245383"/>
                <a:gd name="connsiteX4" fmla="*/ 341937 w 538859"/>
                <a:gd name="connsiteY4" fmla="*/ 229182 h 245383"/>
                <a:gd name="connsiteX5" fmla="*/ -31 w 538859"/>
                <a:gd name="connsiteY5" fmla="*/ 197875 h 245383"/>
                <a:gd name="connsiteX6" fmla="*/ 24554 w 538859"/>
                <a:gd name="connsiteY6" fmla="*/ 169752 h 245383"/>
                <a:gd name="connsiteX7" fmla="*/ 30065 w 538859"/>
                <a:gd name="connsiteY7" fmla="*/ 164004 h 245383"/>
                <a:gd name="connsiteX8" fmla="*/ 55362 w 538859"/>
                <a:gd name="connsiteY8" fmla="*/ 134652 h 245383"/>
                <a:gd name="connsiteX9" fmla="*/ 107438 w 538859"/>
                <a:gd name="connsiteY9" fmla="*/ 5928 h 245383"/>
                <a:gd name="connsiteX10" fmla="*/ 112735 w 538859"/>
                <a:gd name="connsiteY10" fmla="*/ -21 h 245383"/>
                <a:gd name="connsiteX11" fmla="*/ 120053 w 538859"/>
                <a:gd name="connsiteY11" fmla="*/ 2987 h 245383"/>
                <a:gd name="connsiteX12" fmla="*/ 134812 w 538859"/>
                <a:gd name="connsiteY12" fmla="*/ 1319 h 24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8859" h="245383">
                  <a:moveTo>
                    <a:pt x="134812" y="1319"/>
                  </a:moveTo>
                  <a:cubicBezTo>
                    <a:pt x="160341" y="-294"/>
                    <a:pt x="186948" y="2640"/>
                    <a:pt x="212556" y="3450"/>
                  </a:cubicBezTo>
                  <a:cubicBezTo>
                    <a:pt x="319738" y="6853"/>
                    <a:pt x="436188" y="14379"/>
                    <a:pt x="538828" y="46837"/>
                  </a:cubicBezTo>
                  <a:cubicBezTo>
                    <a:pt x="525324" y="75209"/>
                    <a:pt x="448401" y="234291"/>
                    <a:pt x="426537" y="245359"/>
                  </a:cubicBezTo>
                  <a:lnTo>
                    <a:pt x="341937" y="229182"/>
                  </a:lnTo>
                  <a:cubicBezTo>
                    <a:pt x="232429" y="200688"/>
                    <a:pt x="112217" y="204049"/>
                    <a:pt x="-31" y="197875"/>
                  </a:cubicBezTo>
                  <a:lnTo>
                    <a:pt x="24554" y="169752"/>
                  </a:lnTo>
                  <a:lnTo>
                    <a:pt x="30065" y="164004"/>
                  </a:lnTo>
                  <a:cubicBezTo>
                    <a:pt x="43216" y="156229"/>
                    <a:pt x="46510" y="146889"/>
                    <a:pt x="55362" y="134652"/>
                  </a:cubicBezTo>
                  <a:cubicBezTo>
                    <a:pt x="82474" y="97189"/>
                    <a:pt x="102701" y="52152"/>
                    <a:pt x="107438" y="5928"/>
                  </a:cubicBezTo>
                  <a:cubicBezTo>
                    <a:pt x="109203" y="3943"/>
                    <a:pt x="110147" y="582"/>
                    <a:pt x="112735" y="-21"/>
                  </a:cubicBezTo>
                  <a:cubicBezTo>
                    <a:pt x="113246" y="-143"/>
                    <a:pt x="118860" y="2786"/>
                    <a:pt x="120053" y="2987"/>
                  </a:cubicBezTo>
                  <a:cubicBezTo>
                    <a:pt x="123761" y="3596"/>
                    <a:pt x="130842" y="1769"/>
                    <a:pt x="134812" y="1319"/>
                  </a:cubicBezTo>
                  <a:close/>
                </a:path>
              </a:pathLst>
            </a:custGeom>
            <a:solidFill>
              <a:srgbClr val="FBC4AB"/>
            </a:solidFill>
            <a:ln w="6089" cap="flat">
              <a:noFill/>
              <a:prstDash val="solid"/>
              <a:miter/>
            </a:ln>
          </p:spPr>
          <p:txBody>
            <a:bodyPr rtlCol="0" anchor="ctr"/>
            <a:lstStyle/>
            <a:p>
              <a:endParaRPr lang="it-IT"/>
            </a:p>
          </p:txBody>
        </p:sp>
        <p:sp>
          <p:nvSpPr>
            <p:cNvPr id="21" name="Figura a mano libera: forma 20">
              <a:extLst>
                <a:ext uri="{FF2B5EF4-FFF2-40B4-BE49-F238E27FC236}">
                  <a16:creationId xmlns:a16="http://schemas.microsoft.com/office/drawing/2014/main" id="{F336EDE1-B5D1-A40A-226A-11D283326129}"/>
                </a:ext>
              </a:extLst>
            </p:cNvPr>
            <p:cNvSpPr/>
            <p:nvPr/>
          </p:nvSpPr>
          <p:spPr>
            <a:xfrm>
              <a:off x="7042715" y="4104934"/>
              <a:ext cx="403833" cy="153392"/>
            </a:xfrm>
            <a:custGeom>
              <a:avLst/>
              <a:gdLst>
                <a:gd name="connsiteX0" fmla="*/ 24555 w 403833"/>
                <a:gd name="connsiteY0" fmla="*/ 93937 h 153392"/>
                <a:gd name="connsiteX1" fmla="*/ 37695 w 403833"/>
                <a:gd name="connsiteY1" fmla="*/ 100829 h 153392"/>
                <a:gd name="connsiteX2" fmla="*/ 115323 w 403833"/>
                <a:gd name="connsiteY2" fmla="*/ 30434 h 153392"/>
                <a:gd name="connsiteX3" fmla="*/ 165353 w 403833"/>
                <a:gd name="connsiteY3" fmla="*/ 253 h 153392"/>
                <a:gd name="connsiteX4" fmla="*/ 201409 w 403833"/>
                <a:gd name="connsiteY4" fmla="*/ 4917 h 153392"/>
                <a:gd name="connsiteX5" fmla="*/ 394653 w 403833"/>
                <a:gd name="connsiteY5" fmla="*/ 29636 h 153392"/>
                <a:gd name="connsiteX6" fmla="*/ 403804 w 403833"/>
                <a:gd name="connsiteY6" fmla="*/ 32242 h 153392"/>
                <a:gd name="connsiteX7" fmla="*/ 341938 w 403833"/>
                <a:gd name="connsiteY7" fmla="*/ 153367 h 153392"/>
                <a:gd name="connsiteX8" fmla="*/ -30 w 403833"/>
                <a:gd name="connsiteY8" fmla="*/ 122060 h 153392"/>
                <a:gd name="connsiteX9" fmla="*/ 24555 w 403833"/>
                <a:gd name="connsiteY9" fmla="*/ 93937 h 15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33" h="153392">
                  <a:moveTo>
                    <a:pt x="24555" y="93937"/>
                  </a:moveTo>
                  <a:lnTo>
                    <a:pt x="37695" y="100829"/>
                  </a:lnTo>
                  <a:cubicBezTo>
                    <a:pt x="65836" y="84506"/>
                    <a:pt x="88735" y="50873"/>
                    <a:pt x="115323" y="30434"/>
                  </a:cubicBezTo>
                  <a:cubicBezTo>
                    <a:pt x="125863" y="22330"/>
                    <a:pt x="153206" y="2542"/>
                    <a:pt x="165353" y="253"/>
                  </a:cubicBezTo>
                  <a:cubicBezTo>
                    <a:pt x="173463" y="-1269"/>
                    <a:pt x="191929" y="3912"/>
                    <a:pt x="201409" y="4917"/>
                  </a:cubicBezTo>
                  <a:cubicBezTo>
                    <a:pt x="265071" y="11681"/>
                    <a:pt x="332453" y="14378"/>
                    <a:pt x="394653" y="29636"/>
                  </a:cubicBezTo>
                  <a:lnTo>
                    <a:pt x="403804" y="32242"/>
                  </a:lnTo>
                  <a:cubicBezTo>
                    <a:pt x="380321" y="70892"/>
                    <a:pt x="357343" y="110693"/>
                    <a:pt x="341938" y="153367"/>
                  </a:cubicBezTo>
                  <a:cubicBezTo>
                    <a:pt x="232430" y="124873"/>
                    <a:pt x="112218" y="128234"/>
                    <a:pt x="-30" y="122060"/>
                  </a:cubicBezTo>
                  <a:lnTo>
                    <a:pt x="24555" y="93937"/>
                  </a:lnTo>
                  <a:close/>
                </a:path>
              </a:pathLst>
            </a:custGeom>
            <a:solidFill>
              <a:srgbClr val="F8AD9D"/>
            </a:solidFill>
            <a:ln w="6089" cap="flat">
              <a:noFill/>
              <a:prstDash val="solid"/>
              <a:miter/>
            </a:ln>
          </p:spPr>
          <p:txBody>
            <a:bodyPr rtlCol="0" anchor="ctr"/>
            <a:lstStyle/>
            <a:p>
              <a:endParaRPr lang="it-IT"/>
            </a:p>
          </p:txBody>
        </p:sp>
        <p:sp>
          <p:nvSpPr>
            <p:cNvPr id="22" name="Figura a mano libera: forma 21">
              <a:extLst>
                <a:ext uri="{FF2B5EF4-FFF2-40B4-BE49-F238E27FC236}">
                  <a16:creationId xmlns:a16="http://schemas.microsoft.com/office/drawing/2014/main" id="{D62954A5-C938-8445-113D-E5B11C9D9500}"/>
                </a:ext>
              </a:extLst>
            </p:cNvPr>
            <p:cNvSpPr/>
            <p:nvPr/>
          </p:nvSpPr>
          <p:spPr>
            <a:xfrm>
              <a:off x="5342626" y="708690"/>
              <a:ext cx="1872992" cy="1146637"/>
            </a:xfrm>
            <a:custGeom>
              <a:avLst/>
              <a:gdLst>
                <a:gd name="connsiteX0" fmla="*/ 242317 w 1872992"/>
                <a:gd name="connsiteY0" fmla="*/ 1146666 h 1146637"/>
                <a:gd name="connsiteX1" fmla="*/ 171123 w 1872992"/>
                <a:gd name="connsiteY1" fmla="*/ 1053073 h 1146637"/>
                <a:gd name="connsiteX2" fmla="*/ 93269 w 1872992"/>
                <a:gd name="connsiteY2" fmla="*/ 982385 h 1146637"/>
                <a:gd name="connsiteX3" fmla="*/ 2306 w 1872992"/>
                <a:gd name="connsiteY3" fmla="*/ 620617 h 1146637"/>
                <a:gd name="connsiteX4" fmla="*/ 114792 w 1872992"/>
                <a:gd name="connsiteY4" fmla="*/ 363486 h 1146637"/>
                <a:gd name="connsiteX5" fmla="*/ 233257 w 1872992"/>
                <a:gd name="connsiteY5" fmla="*/ 282112 h 1146637"/>
                <a:gd name="connsiteX6" fmla="*/ 369409 w 1872992"/>
                <a:gd name="connsiteY6" fmla="*/ 155713 h 1146637"/>
                <a:gd name="connsiteX7" fmla="*/ 689763 w 1872992"/>
                <a:gd name="connsiteY7" fmla="*/ 19488 h 1146637"/>
                <a:gd name="connsiteX8" fmla="*/ 845057 w 1872992"/>
                <a:gd name="connsiteY8" fmla="*/ 13601 h 1146637"/>
                <a:gd name="connsiteX9" fmla="*/ 956136 w 1872992"/>
                <a:gd name="connsiteY9" fmla="*/ 221 h 1146637"/>
                <a:gd name="connsiteX10" fmla="*/ 1043580 w 1872992"/>
                <a:gd name="connsiteY10" fmla="*/ 7419 h 1146637"/>
                <a:gd name="connsiteX11" fmla="*/ 1165478 w 1872992"/>
                <a:gd name="connsiteY11" fmla="*/ 17177 h 1146637"/>
                <a:gd name="connsiteX12" fmla="*/ 1523654 w 1872992"/>
                <a:gd name="connsiteY12" fmla="*/ 185950 h 1146637"/>
                <a:gd name="connsiteX13" fmla="*/ 1634849 w 1872992"/>
                <a:gd name="connsiteY13" fmla="*/ 286210 h 1146637"/>
                <a:gd name="connsiteX14" fmla="*/ 1789145 w 1872992"/>
                <a:gd name="connsiteY14" fmla="*/ 398056 h 1146637"/>
                <a:gd name="connsiteX15" fmla="*/ 1868576 w 1872992"/>
                <a:gd name="connsiteY15" fmla="*/ 751691 h 1146637"/>
                <a:gd name="connsiteX16" fmla="*/ 1814869 w 1872992"/>
                <a:gd name="connsiteY16" fmla="*/ 928568 h 1146637"/>
                <a:gd name="connsiteX17" fmla="*/ 1780627 w 1872992"/>
                <a:gd name="connsiteY17" fmla="*/ 980625 h 1146637"/>
                <a:gd name="connsiteX18" fmla="*/ 1712210 w 1872992"/>
                <a:gd name="connsiteY18" fmla="*/ 1045755 h 1146637"/>
                <a:gd name="connsiteX19" fmla="*/ 1666041 w 1872992"/>
                <a:gd name="connsiteY19" fmla="*/ 1113398 h 1146637"/>
                <a:gd name="connsiteX20" fmla="*/ 1640031 w 1872992"/>
                <a:gd name="connsiteY20" fmla="*/ 1138781 h 1146637"/>
                <a:gd name="connsiteX21" fmla="*/ 1620967 w 1872992"/>
                <a:gd name="connsiteY21" fmla="*/ 1093269 h 1146637"/>
                <a:gd name="connsiteX22" fmla="*/ 1695582 w 1872992"/>
                <a:gd name="connsiteY22" fmla="*/ 949489 h 1146637"/>
                <a:gd name="connsiteX23" fmla="*/ 1741228 w 1872992"/>
                <a:gd name="connsiteY23" fmla="*/ 871294 h 1146637"/>
                <a:gd name="connsiteX24" fmla="*/ 1782362 w 1872992"/>
                <a:gd name="connsiteY24" fmla="*/ 649166 h 1146637"/>
                <a:gd name="connsiteX25" fmla="*/ 1707686 w 1872992"/>
                <a:gd name="connsiteY25" fmla="*/ 424791 h 1146637"/>
                <a:gd name="connsiteX26" fmla="*/ 1573604 w 1872992"/>
                <a:gd name="connsiteY26" fmla="*/ 322102 h 1146637"/>
                <a:gd name="connsiteX27" fmla="*/ 1436704 w 1872992"/>
                <a:gd name="connsiteY27" fmla="*/ 201589 h 1146637"/>
                <a:gd name="connsiteX28" fmla="*/ 1339561 w 1872992"/>
                <a:gd name="connsiteY28" fmla="*/ 141927 h 1146637"/>
                <a:gd name="connsiteX29" fmla="*/ 1084494 w 1872992"/>
                <a:gd name="connsiteY29" fmla="*/ 87298 h 1146637"/>
                <a:gd name="connsiteX30" fmla="*/ 946291 w 1872992"/>
                <a:gd name="connsiteY30" fmla="*/ 80909 h 1146637"/>
                <a:gd name="connsiteX31" fmla="*/ 819868 w 1872992"/>
                <a:gd name="connsiteY31" fmla="*/ 91934 h 1146637"/>
                <a:gd name="connsiteX32" fmla="*/ 439280 w 1872992"/>
                <a:gd name="connsiteY32" fmla="*/ 190482 h 1146637"/>
                <a:gd name="connsiteX33" fmla="*/ 290477 w 1872992"/>
                <a:gd name="connsiteY33" fmla="*/ 321901 h 1146637"/>
                <a:gd name="connsiteX34" fmla="*/ 148693 w 1872992"/>
                <a:gd name="connsiteY34" fmla="*/ 439087 h 1146637"/>
                <a:gd name="connsiteX35" fmla="*/ 96179 w 1872992"/>
                <a:gd name="connsiteY35" fmla="*/ 698994 h 1146637"/>
                <a:gd name="connsiteX36" fmla="*/ 187349 w 1872992"/>
                <a:gd name="connsiteY36" fmla="*/ 960405 h 1146637"/>
                <a:gd name="connsiteX37" fmla="*/ 241488 w 1872992"/>
                <a:gd name="connsiteY37" fmla="*/ 1027787 h 1146637"/>
                <a:gd name="connsiteX38" fmla="*/ 263937 w 1872992"/>
                <a:gd name="connsiteY38" fmla="*/ 1101191 h 1146637"/>
                <a:gd name="connsiteX39" fmla="*/ 242317 w 1872992"/>
                <a:gd name="connsiteY39" fmla="*/ 1146666 h 114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2992" h="1146637">
                  <a:moveTo>
                    <a:pt x="242317" y="1146666"/>
                  </a:moveTo>
                  <a:cubicBezTo>
                    <a:pt x="214936" y="1118001"/>
                    <a:pt x="197760" y="1081823"/>
                    <a:pt x="171123" y="1053073"/>
                  </a:cubicBezTo>
                  <a:cubicBezTo>
                    <a:pt x="147213" y="1027270"/>
                    <a:pt x="115340" y="1009394"/>
                    <a:pt x="93269" y="982385"/>
                  </a:cubicBezTo>
                  <a:cubicBezTo>
                    <a:pt x="17844" y="890083"/>
                    <a:pt x="-8489" y="736609"/>
                    <a:pt x="2306" y="620617"/>
                  </a:cubicBezTo>
                  <a:cubicBezTo>
                    <a:pt x="11263" y="524430"/>
                    <a:pt x="33017" y="424030"/>
                    <a:pt x="114792" y="363486"/>
                  </a:cubicBezTo>
                  <a:cubicBezTo>
                    <a:pt x="153339" y="334943"/>
                    <a:pt x="195337" y="311733"/>
                    <a:pt x="233257" y="282112"/>
                  </a:cubicBezTo>
                  <a:cubicBezTo>
                    <a:pt x="282032" y="244017"/>
                    <a:pt x="321772" y="195245"/>
                    <a:pt x="369409" y="155713"/>
                  </a:cubicBezTo>
                  <a:cubicBezTo>
                    <a:pt x="460438" y="80165"/>
                    <a:pt x="571572" y="30754"/>
                    <a:pt x="689763" y="19488"/>
                  </a:cubicBezTo>
                  <a:cubicBezTo>
                    <a:pt x="741199" y="14585"/>
                    <a:pt x="793444" y="16123"/>
                    <a:pt x="845057" y="13601"/>
                  </a:cubicBezTo>
                  <a:cubicBezTo>
                    <a:pt x="882550" y="11769"/>
                    <a:pt x="919197" y="1928"/>
                    <a:pt x="956136" y="221"/>
                  </a:cubicBezTo>
                  <a:cubicBezTo>
                    <a:pt x="984941" y="-1109"/>
                    <a:pt x="1014866" y="4789"/>
                    <a:pt x="1043580" y="7419"/>
                  </a:cubicBezTo>
                  <a:cubicBezTo>
                    <a:pt x="1084154" y="11136"/>
                    <a:pt x="1124971" y="13083"/>
                    <a:pt x="1165478" y="17177"/>
                  </a:cubicBezTo>
                  <a:cubicBezTo>
                    <a:pt x="1308023" y="31585"/>
                    <a:pt x="1418992" y="90009"/>
                    <a:pt x="1523654" y="185950"/>
                  </a:cubicBezTo>
                  <a:cubicBezTo>
                    <a:pt x="1560557" y="219778"/>
                    <a:pt x="1594841" y="255877"/>
                    <a:pt x="1634849" y="286210"/>
                  </a:cubicBezTo>
                  <a:cubicBezTo>
                    <a:pt x="1685299" y="324464"/>
                    <a:pt x="1749143" y="347625"/>
                    <a:pt x="1789145" y="398056"/>
                  </a:cubicBezTo>
                  <a:cubicBezTo>
                    <a:pt x="1862621" y="490687"/>
                    <a:pt x="1883188" y="637458"/>
                    <a:pt x="1868576" y="751691"/>
                  </a:cubicBezTo>
                  <a:cubicBezTo>
                    <a:pt x="1860417" y="815498"/>
                    <a:pt x="1845957" y="871769"/>
                    <a:pt x="1814869" y="928568"/>
                  </a:cubicBezTo>
                  <a:cubicBezTo>
                    <a:pt x="1805145" y="946335"/>
                    <a:pt x="1794448" y="965751"/>
                    <a:pt x="1780627" y="980625"/>
                  </a:cubicBezTo>
                  <a:cubicBezTo>
                    <a:pt x="1759232" y="1003646"/>
                    <a:pt x="1733167" y="1022308"/>
                    <a:pt x="1712210" y="1045755"/>
                  </a:cubicBezTo>
                  <a:cubicBezTo>
                    <a:pt x="1693695" y="1066474"/>
                    <a:pt x="1685378" y="1093787"/>
                    <a:pt x="1666041" y="1113398"/>
                  </a:cubicBezTo>
                  <a:lnTo>
                    <a:pt x="1640031" y="1138781"/>
                  </a:lnTo>
                  <a:cubicBezTo>
                    <a:pt x="1625631" y="1124845"/>
                    <a:pt x="1621418" y="1113575"/>
                    <a:pt x="1620967" y="1093269"/>
                  </a:cubicBezTo>
                  <a:cubicBezTo>
                    <a:pt x="1619622" y="1032932"/>
                    <a:pt x="1662704" y="994824"/>
                    <a:pt x="1695582" y="949489"/>
                  </a:cubicBezTo>
                  <a:cubicBezTo>
                    <a:pt x="1713482" y="924812"/>
                    <a:pt x="1728515" y="898997"/>
                    <a:pt x="1741228" y="871294"/>
                  </a:cubicBezTo>
                  <a:cubicBezTo>
                    <a:pt x="1774934" y="797823"/>
                    <a:pt x="1783367" y="729066"/>
                    <a:pt x="1782362" y="649166"/>
                  </a:cubicBezTo>
                  <a:cubicBezTo>
                    <a:pt x="1781351" y="568420"/>
                    <a:pt x="1768145" y="483728"/>
                    <a:pt x="1707686" y="424791"/>
                  </a:cubicBezTo>
                  <a:cubicBezTo>
                    <a:pt x="1667861" y="385965"/>
                    <a:pt x="1616170" y="358463"/>
                    <a:pt x="1573604" y="322102"/>
                  </a:cubicBezTo>
                  <a:cubicBezTo>
                    <a:pt x="1527551" y="282758"/>
                    <a:pt x="1485236" y="237855"/>
                    <a:pt x="1436704" y="201589"/>
                  </a:cubicBezTo>
                  <a:cubicBezTo>
                    <a:pt x="1406420" y="178958"/>
                    <a:pt x="1374144" y="157429"/>
                    <a:pt x="1339561" y="141927"/>
                  </a:cubicBezTo>
                  <a:cubicBezTo>
                    <a:pt x="1261275" y="106838"/>
                    <a:pt x="1169417" y="94212"/>
                    <a:pt x="1084494" y="87298"/>
                  </a:cubicBezTo>
                  <a:cubicBezTo>
                    <a:pt x="1038228" y="83530"/>
                    <a:pt x="992777" y="79993"/>
                    <a:pt x="946291" y="80909"/>
                  </a:cubicBezTo>
                  <a:cubicBezTo>
                    <a:pt x="904365" y="81736"/>
                    <a:pt x="861672" y="87988"/>
                    <a:pt x="819868" y="91934"/>
                  </a:cubicBezTo>
                  <a:cubicBezTo>
                    <a:pt x="689385" y="104252"/>
                    <a:pt x="550664" y="114082"/>
                    <a:pt x="439280" y="190482"/>
                  </a:cubicBezTo>
                  <a:cubicBezTo>
                    <a:pt x="384161" y="228284"/>
                    <a:pt x="340135" y="277796"/>
                    <a:pt x="290477" y="321901"/>
                  </a:cubicBezTo>
                  <a:cubicBezTo>
                    <a:pt x="244618" y="362633"/>
                    <a:pt x="191057" y="394044"/>
                    <a:pt x="148693" y="439087"/>
                  </a:cubicBezTo>
                  <a:cubicBezTo>
                    <a:pt x="88502" y="503078"/>
                    <a:pt x="92411" y="617177"/>
                    <a:pt x="96179" y="698994"/>
                  </a:cubicBezTo>
                  <a:cubicBezTo>
                    <a:pt x="100259" y="787589"/>
                    <a:pt x="132041" y="890326"/>
                    <a:pt x="187349" y="960405"/>
                  </a:cubicBezTo>
                  <a:cubicBezTo>
                    <a:pt x="204927" y="982677"/>
                    <a:pt x="230352" y="1001753"/>
                    <a:pt x="241488" y="1027787"/>
                  </a:cubicBezTo>
                  <a:cubicBezTo>
                    <a:pt x="252259" y="1052994"/>
                    <a:pt x="257867" y="1074419"/>
                    <a:pt x="263937" y="1101191"/>
                  </a:cubicBezTo>
                  <a:lnTo>
                    <a:pt x="242317" y="1146666"/>
                  </a:lnTo>
                  <a:close/>
                </a:path>
              </a:pathLst>
            </a:custGeom>
            <a:solidFill>
              <a:srgbClr val="F4978E"/>
            </a:solidFill>
            <a:ln w="6089" cap="flat">
              <a:noFill/>
              <a:prstDash val="solid"/>
              <a:miter/>
            </a:ln>
          </p:spPr>
          <p:txBody>
            <a:bodyPr rtlCol="0" anchor="ctr"/>
            <a:lstStyle/>
            <a:p>
              <a:endParaRPr lang="it-IT"/>
            </a:p>
          </p:txBody>
        </p:sp>
        <p:sp>
          <p:nvSpPr>
            <p:cNvPr id="23" name="Figura a mano libera: forma 22">
              <a:extLst>
                <a:ext uri="{FF2B5EF4-FFF2-40B4-BE49-F238E27FC236}">
                  <a16:creationId xmlns:a16="http://schemas.microsoft.com/office/drawing/2014/main" id="{7D06D9DB-8CF1-2524-8ED6-86A788F225F8}"/>
                </a:ext>
              </a:extLst>
            </p:cNvPr>
            <p:cNvSpPr/>
            <p:nvPr/>
          </p:nvSpPr>
          <p:spPr>
            <a:xfrm>
              <a:off x="5809164" y="1348295"/>
              <a:ext cx="922947" cy="678515"/>
            </a:xfrm>
            <a:custGeom>
              <a:avLst/>
              <a:gdLst>
                <a:gd name="connsiteX0" fmla="*/ 279420 w 922947"/>
                <a:gd name="connsiteY0" fmla="*/ 24 h 678515"/>
                <a:gd name="connsiteX1" fmla="*/ 312098 w 922947"/>
                <a:gd name="connsiteY1" fmla="*/ 20774 h 678515"/>
                <a:gd name="connsiteX2" fmla="*/ 358066 w 922947"/>
                <a:gd name="connsiteY2" fmla="*/ 50017 h 678515"/>
                <a:gd name="connsiteX3" fmla="*/ 440895 w 922947"/>
                <a:gd name="connsiteY3" fmla="*/ 71400 h 678515"/>
                <a:gd name="connsiteX4" fmla="*/ 641280 w 922947"/>
                <a:gd name="connsiteY4" fmla="*/ 956 h 678515"/>
                <a:gd name="connsiteX5" fmla="*/ 722179 w 922947"/>
                <a:gd name="connsiteY5" fmla="*/ 41901 h 678515"/>
                <a:gd name="connsiteX6" fmla="*/ 919410 w 922947"/>
                <a:gd name="connsiteY6" fmla="*/ 66864 h 678515"/>
                <a:gd name="connsiteX7" fmla="*/ 922936 w 922947"/>
                <a:gd name="connsiteY7" fmla="*/ 65707 h 678515"/>
                <a:gd name="connsiteX8" fmla="*/ 851639 w 922947"/>
                <a:gd name="connsiteY8" fmla="*/ 678537 h 678515"/>
                <a:gd name="connsiteX9" fmla="*/ 708863 w 922947"/>
                <a:gd name="connsiteY9" fmla="*/ 655418 h 678515"/>
                <a:gd name="connsiteX10" fmla="*/ 265131 w 922947"/>
                <a:gd name="connsiteY10" fmla="*/ 652076 h 678515"/>
                <a:gd name="connsiteX11" fmla="*/ 147427 w 922947"/>
                <a:gd name="connsiteY11" fmla="*/ 666536 h 678515"/>
                <a:gd name="connsiteX12" fmla="*/ 89142 w 922947"/>
                <a:gd name="connsiteY12" fmla="*/ 677112 h 678515"/>
                <a:gd name="connsiteX13" fmla="*/ 56282 w 922947"/>
                <a:gd name="connsiteY13" fmla="*/ 471843 h 678515"/>
                <a:gd name="connsiteX14" fmla="*/ 11239 w 922947"/>
                <a:gd name="connsiteY14" fmla="*/ 199552 h 678515"/>
                <a:gd name="connsiteX15" fmla="*/ 2070 w 922947"/>
                <a:gd name="connsiteY15" fmla="*/ 68922 h 678515"/>
                <a:gd name="connsiteX16" fmla="*/ 201055 w 922947"/>
                <a:gd name="connsiteY16" fmla="*/ 43052 h 678515"/>
                <a:gd name="connsiteX17" fmla="*/ 279420 w 922947"/>
                <a:gd name="connsiteY17" fmla="*/ 24 h 67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947" h="678515">
                  <a:moveTo>
                    <a:pt x="279420" y="24"/>
                  </a:moveTo>
                  <a:cubicBezTo>
                    <a:pt x="290313" y="-225"/>
                    <a:pt x="303281" y="14016"/>
                    <a:pt x="312098" y="20774"/>
                  </a:cubicBezTo>
                  <a:cubicBezTo>
                    <a:pt x="326649" y="31940"/>
                    <a:pt x="341536" y="41968"/>
                    <a:pt x="358066" y="50017"/>
                  </a:cubicBezTo>
                  <a:cubicBezTo>
                    <a:pt x="383559" y="62432"/>
                    <a:pt x="412498" y="70249"/>
                    <a:pt x="440895" y="71400"/>
                  </a:cubicBezTo>
                  <a:cubicBezTo>
                    <a:pt x="521811" y="74688"/>
                    <a:pt x="581278" y="55473"/>
                    <a:pt x="641280" y="956"/>
                  </a:cubicBezTo>
                  <a:cubicBezTo>
                    <a:pt x="669500" y="8841"/>
                    <a:pt x="696327" y="28336"/>
                    <a:pt x="722179" y="41901"/>
                  </a:cubicBezTo>
                  <a:cubicBezTo>
                    <a:pt x="778254" y="71333"/>
                    <a:pt x="858349" y="86287"/>
                    <a:pt x="919410" y="66864"/>
                  </a:cubicBezTo>
                  <a:lnTo>
                    <a:pt x="922936" y="65707"/>
                  </a:lnTo>
                  <a:lnTo>
                    <a:pt x="851639" y="678537"/>
                  </a:lnTo>
                  <a:lnTo>
                    <a:pt x="708863" y="655418"/>
                  </a:lnTo>
                  <a:cubicBezTo>
                    <a:pt x="561125" y="640983"/>
                    <a:pt x="413052" y="638614"/>
                    <a:pt x="265131" y="652076"/>
                  </a:cubicBezTo>
                  <a:cubicBezTo>
                    <a:pt x="225835" y="655650"/>
                    <a:pt x="186363" y="660161"/>
                    <a:pt x="147427" y="666536"/>
                  </a:cubicBezTo>
                  <a:cubicBezTo>
                    <a:pt x="129375" y="669495"/>
                    <a:pt x="106938" y="677440"/>
                    <a:pt x="89142" y="677112"/>
                  </a:cubicBezTo>
                  <a:cubicBezTo>
                    <a:pt x="77500" y="608786"/>
                    <a:pt x="67923" y="540156"/>
                    <a:pt x="56282" y="471843"/>
                  </a:cubicBezTo>
                  <a:cubicBezTo>
                    <a:pt x="40823" y="381100"/>
                    <a:pt x="24128" y="290721"/>
                    <a:pt x="11239" y="199552"/>
                  </a:cubicBezTo>
                  <a:cubicBezTo>
                    <a:pt x="5485" y="158880"/>
                    <a:pt x="-4311" y="109831"/>
                    <a:pt x="2070" y="68922"/>
                  </a:cubicBezTo>
                  <a:cubicBezTo>
                    <a:pt x="71631" y="79066"/>
                    <a:pt x="137564" y="75680"/>
                    <a:pt x="201055" y="43052"/>
                  </a:cubicBezTo>
                  <a:cubicBezTo>
                    <a:pt x="227631" y="29389"/>
                    <a:pt x="252314" y="12804"/>
                    <a:pt x="279420" y="24"/>
                  </a:cubicBezTo>
                  <a:close/>
                </a:path>
              </a:pathLst>
            </a:custGeom>
            <a:solidFill>
              <a:srgbClr val="F08080"/>
            </a:solidFill>
            <a:ln w="6089" cap="flat">
              <a:noFill/>
              <a:prstDash val="solid"/>
              <a:miter/>
            </a:ln>
          </p:spPr>
          <p:txBody>
            <a:bodyPr rtlCol="0" anchor="ctr"/>
            <a:lstStyle/>
            <a:p>
              <a:endParaRPr lang="it-IT"/>
            </a:p>
          </p:txBody>
        </p:sp>
        <p:sp>
          <p:nvSpPr>
            <p:cNvPr id="24" name="Figura a mano libera: forma 23">
              <a:extLst>
                <a:ext uri="{FF2B5EF4-FFF2-40B4-BE49-F238E27FC236}">
                  <a16:creationId xmlns:a16="http://schemas.microsoft.com/office/drawing/2014/main" id="{64D3A3B0-CCC0-C014-65A7-691D76BCA71B}"/>
                </a:ext>
              </a:extLst>
            </p:cNvPr>
            <p:cNvSpPr/>
            <p:nvPr/>
          </p:nvSpPr>
          <p:spPr>
            <a:xfrm>
              <a:off x="5436967" y="789412"/>
              <a:ext cx="1688110" cy="1180678"/>
            </a:xfrm>
            <a:custGeom>
              <a:avLst/>
              <a:gdLst>
                <a:gd name="connsiteX0" fmla="*/ 147976 w 1688110"/>
                <a:gd name="connsiteY0" fmla="*/ 1065930 h 1180678"/>
                <a:gd name="connsiteX1" fmla="*/ 169596 w 1688110"/>
                <a:gd name="connsiteY1" fmla="*/ 1020455 h 1180678"/>
                <a:gd name="connsiteX2" fmla="*/ 147147 w 1688110"/>
                <a:gd name="connsiteY2" fmla="*/ 947051 h 1180678"/>
                <a:gd name="connsiteX3" fmla="*/ 93008 w 1688110"/>
                <a:gd name="connsiteY3" fmla="*/ 879670 h 1180678"/>
                <a:gd name="connsiteX4" fmla="*/ 1838 w 1688110"/>
                <a:gd name="connsiteY4" fmla="*/ 618258 h 1180678"/>
                <a:gd name="connsiteX5" fmla="*/ 54352 w 1688110"/>
                <a:gd name="connsiteY5" fmla="*/ 358351 h 1180678"/>
                <a:gd name="connsiteX6" fmla="*/ 196136 w 1688110"/>
                <a:gd name="connsiteY6" fmla="*/ 241165 h 1180678"/>
                <a:gd name="connsiteX7" fmla="*/ 344939 w 1688110"/>
                <a:gd name="connsiteY7" fmla="*/ 109746 h 1180678"/>
                <a:gd name="connsiteX8" fmla="*/ 725528 w 1688110"/>
                <a:gd name="connsiteY8" fmla="*/ 11198 h 1180678"/>
                <a:gd name="connsiteX9" fmla="*/ 851950 w 1688110"/>
                <a:gd name="connsiteY9" fmla="*/ 173 h 1180678"/>
                <a:gd name="connsiteX10" fmla="*/ 990153 w 1688110"/>
                <a:gd name="connsiteY10" fmla="*/ 6562 h 1180678"/>
                <a:gd name="connsiteX11" fmla="*/ 1245220 w 1688110"/>
                <a:gd name="connsiteY11" fmla="*/ 61191 h 1180678"/>
                <a:gd name="connsiteX12" fmla="*/ 1342363 w 1688110"/>
                <a:gd name="connsiteY12" fmla="*/ 120853 h 1180678"/>
                <a:gd name="connsiteX13" fmla="*/ 1479263 w 1688110"/>
                <a:gd name="connsiteY13" fmla="*/ 241366 h 1180678"/>
                <a:gd name="connsiteX14" fmla="*/ 1613345 w 1688110"/>
                <a:gd name="connsiteY14" fmla="*/ 344055 h 1180678"/>
                <a:gd name="connsiteX15" fmla="*/ 1688021 w 1688110"/>
                <a:gd name="connsiteY15" fmla="*/ 568430 h 1180678"/>
                <a:gd name="connsiteX16" fmla="*/ 1646887 w 1688110"/>
                <a:gd name="connsiteY16" fmla="*/ 790558 h 1180678"/>
                <a:gd name="connsiteX17" fmla="*/ 1601241 w 1688110"/>
                <a:gd name="connsiteY17" fmla="*/ 868753 h 1180678"/>
                <a:gd name="connsiteX18" fmla="*/ 1526626 w 1688110"/>
                <a:gd name="connsiteY18" fmla="*/ 1012534 h 1180678"/>
                <a:gd name="connsiteX19" fmla="*/ 1545690 w 1688110"/>
                <a:gd name="connsiteY19" fmla="*/ 1058045 h 1180678"/>
                <a:gd name="connsiteX20" fmla="*/ 1403401 w 1688110"/>
                <a:gd name="connsiteY20" fmla="*/ 1180705 h 1180678"/>
                <a:gd name="connsiteX21" fmla="*/ 1440328 w 1688110"/>
                <a:gd name="connsiteY21" fmla="*/ 907111 h 1180678"/>
                <a:gd name="connsiteX22" fmla="*/ 1472140 w 1688110"/>
                <a:gd name="connsiteY22" fmla="*/ 695881 h 1180678"/>
                <a:gd name="connsiteX23" fmla="*/ 1456669 w 1688110"/>
                <a:gd name="connsiteY23" fmla="*/ 562122 h 1180678"/>
                <a:gd name="connsiteX24" fmla="*/ 1414835 w 1688110"/>
                <a:gd name="connsiteY24" fmla="*/ 449630 h 1180678"/>
                <a:gd name="connsiteX25" fmla="*/ 1348165 w 1688110"/>
                <a:gd name="connsiteY25" fmla="*/ 407096 h 1180678"/>
                <a:gd name="connsiteX26" fmla="*/ 1304553 w 1688110"/>
                <a:gd name="connsiteY26" fmla="*/ 418141 h 1180678"/>
                <a:gd name="connsiteX27" fmla="*/ 1220994 w 1688110"/>
                <a:gd name="connsiteY27" fmla="*/ 458258 h 1180678"/>
                <a:gd name="connsiteX28" fmla="*/ 1109866 w 1688110"/>
                <a:gd name="connsiteY28" fmla="*/ 404417 h 1180678"/>
                <a:gd name="connsiteX29" fmla="*/ 1064915 w 1688110"/>
                <a:gd name="connsiteY29" fmla="*/ 366236 h 1180678"/>
                <a:gd name="connsiteX30" fmla="*/ 967212 w 1688110"/>
                <a:gd name="connsiteY30" fmla="*/ 369956 h 1180678"/>
                <a:gd name="connsiteX31" fmla="*/ 830013 w 1688110"/>
                <a:gd name="connsiteY31" fmla="*/ 457826 h 1180678"/>
                <a:gd name="connsiteX32" fmla="*/ 735909 w 1688110"/>
                <a:gd name="connsiteY32" fmla="*/ 400606 h 1180678"/>
                <a:gd name="connsiteX33" fmla="*/ 689715 w 1688110"/>
                <a:gd name="connsiteY33" fmla="*/ 360987 h 1180678"/>
                <a:gd name="connsiteX34" fmla="*/ 652130 w 1688110"/>
                <a:gd name="connsiteY34" fmla="*/ 356208 h 1180678"/>
                <a:gd name="connsiteX35" fmla="*/ 601291 w 1688110"/>
                <a:gd name="connsiteY35" fmla="*/ 370924 h 1180678"/>
                <a:gd name="connsiteX36" fmla="*/ 428797 w 1688110"/>
                <a:gd name="connsiteY36" fmla="*/ 458842 h 1180678"/>
                <a:gd name="connsiteX37" fmla="*/ 405368 w 1688110"/>
                <a:gd name="connsiteY37" fmla="*/ 440954 h 1180678"/>
                <a:gd name="connsiteX38" fmla="*/ 345975 w 1688110"/>
                <a:gd name="connsiteY38" fmla="*/ 408837 h 1180678"/>
                <a:gd name="connsiteX39" fmla="*/ 300938 w 1688110"/>
                <a:gd name="connsiteY39" fmla="*/ 420357 h 1180678"/>
                <a:gd name="connsiteX40" fmla="*/ 229507 w 1688110"/>
                <a:gd name="connsiteY40" fmla="*/ 551297 h 1180678"/>
                <a:gd name="connsiteX41" fmla="*/ 211211 w 1688110"/>
                <a:gd name="connsiteY41" fmla="*/ 626362 h 1180678"/>
                <a:gd name="connsiteX42" fmla="*/ 202486 w 1688110"/>
                <a:gd name="connsiteY42" fmla="*/ 726342 h 1180678"/>
                <a:gd name="connsiteX43" fmla="*/ 239523 w 1688110"/>
                <a:gd name="connsiteY43" fmla="*/ 954893 h 1180678"/>
                <a:gd name="connsiteX44" fmla="*/ 275037 w 1688110"/>
                <a:gd name="connsiteY44" fmla="*/ 1175378 h 1180678"/>
                <a:gd name="connsiteX45" fmla="*/ 147976 w 1688110"/>
                <a:gd name="connsiteY45" fmla="*/ 1065930 h 118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88110" h="1180678">
                  <a:moveTo>
                    <a:pt x="147976" y="1065930"/>
                  </a:moveTo>
                  <a:lnTo>
                    <a:pt x="169596" y="1020455"/>
                  </a:lnTo>
                  <a:cubicBezTo>
                    <a:pt x="163526" y="993683"/>
                    <a:pt x="157918" y="972258"/>
                    <a:pt x="147147" y="947051"/>
                  </a:cubicBezTo>
                  <a:cubicBezTo>
                    <a:pt x="136011" y="921017"/>
                    <a:pt x="110586" y="901941"/>
                    <a:pt x="93008" y="879670"/>
                  </a:cubicBezTo>
                  <a:cubicBezTo>
                    <a:pt x="37700" y="809591"/>
                    <a:pt x="5918" y="706853"/>
                    <a:pt x="1838" y="618258"/>
                  </a:cubicBezTo>
                  <a:cubicBezTo>
                    <a:pt x="-1930" y="536441"/>
                    <a:pt x="-5839" y="422342"/>
                    <a:pt x="54352" y="358351"/>
                  </a:cubicBezTo>
                  <a:cubicBezTo>
                    <a:pt x="96716" y="313308"/>
                    <a:pt x="150277" y="281897"/>
                    <a:pt x="196136" y="241165"/>
                  </a:cubicBezTo>
                  <a:cubicBezTo>
                    <a:pt x="245794" y="197060"/>
                    <a:pt x="289820" y="147548"/>
                    <a:pt x="344939" y="109746"/>
                  </a:cubicBezTo>
                  <a:cubicBezTo>
                    <a:pt x="456323" y="33347"/>
                    <a:pt x="595044" y="23516"/>
                    <a:pt x="725528" y="11198"/>
                  </a:cubicBezTo>
                  <a:cubicBezTo>
                    <a:pt x="767331" y="7252"/>
                    <a:pt x="810024" y="1000"/>
                    <a:pt x="851950" y="173"/>
                  </a:cubicBezTo>
                  <a:cubicBezTo>
                    <a:pt x="898436" y="-743"/>
                    <a:pt x="943887" y="2794"/>
                    <a:pt x="990153" y="6562"/>
                  </a:cubicBezTo>
                  <a:cubicBezTo>
                    <a:pt x="1075076" y="13476"/>
                    <a:pt x="1166934" y="26102"/>
                    <a:pt x="1245220" y="61191"/>
                  </a:cubicBezTo>
                  <a:cubicBezTo>
                    <a:pt x="1279803" y="76693"/>
                    <a:pt x="1312079" y="98222"/>
                    <a:pt x="1342363" y="120853"/>
                  </a:cubicBezTo>
                  <a:cubicBezTo>
                    <a:pt x="1390895" y="157119"/>
                    <a:pt x="1433210" y="202022"/>
                    <a:pt x="1479263" y="241366"/>
                  </a:cubicBezTo>
                  <a:cubicBezTo>
                    <a:pt x="1521829" y="277727"/>
                    <a:pt x="1573520" y="305229"/>
                    <a:pt x="1613345" y="344055"/>
                  </a:cubicBezTo>
                  <a:cubicBezTo>
                    <a:pt x="1673804" y="402992"/>
                    <a:pt x="1687010" y="487684"/>
                    <a:pt x="1688021" y="568430"/>
                  </a:cubicBezTo>
                  <a:cubicBezTo>
                    <a:pt x="1689026" y="648330"/>
                    <a:pt x="1680593" y="717087"/>
                    <a:pt x="1646887" y="790558"/>
                  </a:cubicBezTo>
                  <a:cubicBezTo>
                    <a:pt x="1634174" y="818261"/>
                    <a:pt x="1619141" y="844076"/>
                    <a:pt x="1601241" y="868753"/>
                  </a:cubicBezTo>
                  <a:cubicBezTo>
                    <a:pt x="1568363" y="914088"/>
                    <a:pt x="1525281" y="952196"/>
                    <a:pt x="1526626" y="1012534"/>
                  </a:cubicBezTo>
                  <a:cubicBezTo>
                    <a:pt x="1527077" y="1032839"/>
                    <a:pt x="1531290" y="1044109"/>
                    <a:pt x="1545690" y="1058045"/>
                  </a:cubicBezTo>
                  <a:cubicBezTo>
                    <a:pt x="1504421" y="1103338"/>
                    <a:pt x="1455926" y="1148905"/>
                    <a:pt x="1403401" y="1180705"/>
                  </a:cubicBezTo>
                  <a:cubicBezTo>
                    <a:pt x="1415815" y="1089560"/>
                    <a:pt x="1427231" y="998140"/>
                    <a:pt x="1440328" y="907111"/>
                  </a:cubicBezTo>
                  <a:cubicBezTo>
                    <a:pt x="1450307" y="837726"/>
                    <a:pt x="1470338" y="765905"/>
                    <a:pt x="1472140" y="695881"/>
                  </a:cubicBezTo>
                  <a:cubicBezTo>
                    <a:pt x="1473285" y="651130"/>
                    <a:pt x="1465303" y="605917"/>
                    <a:pt x="1456669" y="562122"/>
                  </a:cubicBezTo>
                  <a:cubicBezTo>
                    <a:pt x="1448851" y="522468"/>
                    <a:pt x="1439098" y="482813"/>
                    <a:pt x="1414835" y="449630"/>
                  </a:cubicBezTo>
                  <a:cubicBezTo>
                    <a:pt x="1397908" y="426476"/>
                    <a:pt x="1376861" y="411194"/>
                    <a:pt x="1348165" y="407096"/>
                  </a:cubicBezTo>
                  <a:cubicBezTo>
                    <a:pt x="1332195" y="404819"/>
                    <a:pt x="1317589" y="408521"/>
                    <a:pt x="1304553" y="418141"/>
                  </a:cubicBezTo>
                  <a:cubicBezTo>
                    <a:pt x="1276936" y="438525"/>
                    <a:pt x="1259565" y="462319"/>
                    <a:pt x="1220994" y="458258"/>
                  </a:cubicBezTo>
                  <a:cubicBezTo>
                    <a:pt x="1182064" y="454160"/>
                    <a:pt x="1139274" y="429757"/>
                    <a:pt x="1109866" y="404417"/>
                  </a:cubicBezTo>
                  <a:cubicBezTo>
                    <a:pt x="1095376" y="391936"/>
                    <a:pt x="1081262" y="376026"/>
                    <a:pt x="1064915" y="366236"/>
                  </a:cubicBezTo>
                  <a:cubicBezTo>
                    <a:pt x="1036828" y="349419"/>
                    <a:pt x="993971" y="350010"/>
                    <a:pt x="967212" y="369956"/>
                  </a:cubicBezTo>
                  <a:cubicBezTo>
                    <a:pt x="920909" y="404472"/>
                    <a:pt x="902040" y="467780"/>
                    <a:pt x="830013" y="457826"/>
                  </a:cubicBezTo>
                  <a:cubicBezTo>
                    <a:pt x="792794" y="452681"/>
                    <a:pt x="760677" y="427237"/>
                    <a:pt x="735909" y="400606"/>
                  </a:cubicBezTo>
                  <a:cubicBezTo>
                    <a:pt x="722349" y="386030"/>
                    <a:pt x="708425" y="368884"/>
                    <a:pt x="689715" y="360987"/>
                  </a:cubicBezTo>
                  <a:cubicBezTo>
                    <a:pt x="677976" y="356037"/>
                    <a:pt x="664673" y="356074"/>
                    <a:pt x="652130" y="356208"/>
                  </a:cubicBezTo>
                  <a:cubicBezTo>
                    <a:pt x="633725" y="356403"/>
                    <a:pt x="616585" y="360330"/>
                    <a:pt x="601291" y="370924"/>
                  </a:cubicBezTo>
                  <a:cubicBezTo>
                    <a:pt x="548169" y="407741"/>
                    <a:pt x="504666" y="474520"/>
                    <a:pt x="428797" y="458842"/>
                  </a:cubicBezTo>
                  <a:cubicBezTo>
                    <a:pt x="419037" y="456821"/>
                    <a:pt x="411883" y="447816"/>
                    <a:pt x="405368" y="440954"/>
                  </a:cubicBezTo>
                  <a:cubicBezTo>
                    <a:pt x="387005" y="421611"/>
                    <a:pt x="373939" y="408849"/>
                    <a:pt x="345975" y="408837"/>
                  </a:cubicBezTo>
                  <a:cubicBezTo>
                    <a:pt x="330047" y="408825"/>
                    <a:pt x="314746" y="412210"/>
                    <a:pt x="300938" y="420357"/>
                  </a:cubicBezTo>
                  <a:cubicBezTo>
                    <a:pt x="252461" y="448949"/>
                    <a:pt x="241392" y="500604"/>
                    <a:pt x="229507" y="551297"/>
                  </a:cubicBezTo>
                  <a:cubicBezTo>
                    <a:pt x="223625" y="576369"/>
                    <a:pt x="216971" y="601278"/>
                    <a:pt x="211211" y="626362"/>
                  </a:cubicBezTo>
                  <a:cubicBezTo>
                    <a:pt x="203338" y="660659"/>
                    <a:pt x="200355" y="691010"/>
                    <a:pt x="202486" y="726342"/>
                  </a:cubicBezTo>
                  <a:cubicBezTo>
                    <a:pt x="207065" y="802297"/>
                    <a:pt x="226712" y="879822"/>
                    <a:pt x="239523" y="954893"/>
                  </a:cubicBezTo>
                  <a:cubicBezTo>
                    <a:pt x="251961" y="1027779"/>
                    <a:pt x="259773" y="1103247"/>
                    <a:pt x="275037" y="1175378"/>
                  </a:cubicBezTo>
                  <a:cubicBezTo>
                    <a:pt x="229866" y="1142950"/>
                    <a:pt x="184708" y="1108038"/>
                    <a:pt x="147976" y="1065930"/>
                  </a:cubicBezTo>
                  <a:close/>
                </a:path>
              </a:pathLst>
            </a:custGeom>
            <a:solidFill>
              <a:srgbClr val="F08080"/>
            </a:solidFill>
            <a:ln w="6089" cap="flat">
              <a:noFill/>
              <a:prstDash val="solid"/>
              <a:miter/>
            </a:ln>
          </p:spPr>
          <p:txBody>
            <a:bodyPr rtlCol="0" anchor="ctr"/>
            <a:lstStyle/>
            <a:p>
              <a:endParaRPr lang="it-IT"/>
            </a:p>
          </p:txBody>
        </p:sp>
        <p:sp>
          <p:nvSpPr>
            <p:cNvPr id="25" name="Figura a mano libera: forma 24">
              <a:extLst>
                <a:ext uri="{FF2B5EF4-FFF2-40B4-BE49-F238E27FC236}">
                  <a16:creationId xmlns:a16="http://schemas.microsoft.com/office/drawing/2014/main" id="{7DCAE44D-7190-5C34-C705-0C2B59E39BE4}"/>
                </a:ext>
              </a:extLst>
            </p:cNvPr>
            <p:cNvSpPr/>
            <p:nvPr/>
          </p:nvSpPr>
          <p:spPr>
            <a:xfrm>
              <a:off x="7393258" y="2143945"/>
              <a:ext cx="1166993" cy="1251601"/>
            </a:xfrm>
            <a:custGeom>
              <a:avLst/>
              <a:gdLst>
                <a:gd name="connsiteX0" fmla="*/ 564285 w 1166993"/>
                <a:gd name="connsiteY0" fmla="*/ 1664 h 1251601"/>
                <a:gd name="connsiteX1" fmla="*/ 754155 w 1166993"/>
                <a:gd name="connsiteY1" fmla="*/ 9293 h 1251601"/>
                <a:gd name="connsiteX2" fmla="*/ 927210 w 1166993"/>
                <a:gd name="connsiteY2" fmla="*/ 17737 h 1251601"/>
                <a:gd name="connsiteX3" fmla="*/ 1014209 w 1166993"/>
                <a:gd name="connsiteY3" fmla="*/ 49666 h 1251601"/>
                <a:gd name="connsiteX4" fmla="*/ 1135042 w 1166993"/>
                <a:gd name="connsiteY4" fmla="*/ 224236 h 1251601"/>
                <a:gd name="connsiteX5" fmla="*/ 1067989 w 1166993"/>
                <a:gd name="connsiteY5" fmla="*/ 862600 h 1251601"/>
                <a:gd name="connsiteX6" fmla="*/ 587366 w 1166993"/>
                <a:gd name="connsiteY6" fmla="*/ 1229977 h 1251601"/>
                <a:gd name="connsiteX7" fmla="*/ 441954 w 1166993"/>
                <a:gd name="connsiteY7" fmla="*/ 1251603 h 1251601"/>
                <a:gd name="connsiteX8" fmla="*/ 356964 w 1166993"/>
                <a:gd name="connsiteY8" fmla="*/ 836176 h 1251601"/>
                <a:gd name="connsiteX9" fmla="*/ 231625 w 1166993"/>
                <a:gd name="connsiteY9" fmla="*/ 572689 h 1251601"/>
                <a:gd name="connsiteX10" fmla="*/ -43 w 1166993"/>
                <a:gd name="connsiteY10" fmla="*/ 284543 h 1251601"/>
                <a:gd name="connsiteX11" fmla="*/ 82840 w 1166993"/>
                <a:gd name="connsiteY11" fmla="*/ 206318 h 1251601"/>
                <a:gd name="connsiteX12" fmla="*/ 564285 w 1166993"/>
                <a:gd name="connsiteY12" fmla="*/ 1664 h 125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6993" h="1251601">
                  <a:moveTo>
                    <a:pt x="564285" y="1664"/>
                  </a:moveTo>
                  <a:cubicBezTo>
                    <a:pt x="628567" y="-4035"/>
                    <a:pt x="690299" y="6522"/>
                    <a:pt x="754155" y="9293"/>
                  </a:cubicBezTo>
                  <a:cubicBezTo>
                    <a:pt x="811102" y="11765"/>
                    <a:pt x="871122" y="7356"/>
                    <a:pt x="927210" y="17737"/>
                  </a:cubicBezTo>
                  <a:cubicBezTo>
                    <a:pt x="957640" y="23369"/>
                    <a:pt x="987383" y="34262"/>
                    <a:pt x="1014209" y="49666"/>
                  </a:cubicBezTo>
                  <a:cubicBezTo>
                    <a:pt x="1078181" y="86410"/>
                    <a:pt x="1116533" y="154991"/>
                    <a:pt x="1135042" y="224236"/>
                  </a:cubicBezTo>
                  <a:cubicBezTo>
                    <a:pt x="1190362" y="431246"/>
                    <a:pt x="1177266" y="674812"/>
                    <a:pt x="1067989" y="862600"/>
                  </a:cubicBezTo>
                  <a:cubicBezTo>
                    <a:pt x="962085" y="1044587"/>
                    <a:pt x="790169" y="1175679"/>
                    <a:pt x="587366" y="1229977"/>
                  </a:cubicBezTo>
                  <a:cubicBezTo>
                    <a:pt x="539042" y="1242391"/>
                    <a:pt x="491569" y="1247968"/>
                    <a:pt x="441954" y="1251603"/>
                  </a:cubicBezTo>
                  <a:cubicBezTo>
                    <a:pt x="429722" y="1110781"/>
                    <a:pt x="404180" y="969759"/>
                    <a:pt x="356964" y="836176"/>
                  </a:cubicBezTo>
                  <a:cubicBezTo>
                    <a:pt x="324518" y="744386"/>
                    <a:pt x="280869" y="656559"/>
                    <a:pt x="231625" y="572689"/>
                  </a:cubicBezTo>
                  <a:cubicBezTo>
                    <a:pt x="167562" y="463601"/>
                    <a:pt x="95394" y="368443"/>
                    <a:pt x="-43" y="284543"/>
                  </a:cubicBezTo>
                  <a:cubicBezTo>
                    <a:pt x="26777" y="257820"/>
                    <a:pt x="53542" y="230349"/>
                    <a:pt x="82840" y="206318"/>
                  </a:cubicBezTo>
                  <a:cubicBezTo>
                    <a:pt x="222493" y="91780"/>
                    <a:pt x="384259" y="20282"/>
                    <a:pt x="564285" y="1664"/>
                  </a:cubicBezTo>
                  <a:close/>
                </a:path>
              </a:pathLst>
            </a:custGeom>
            <a:solidFill>
              <a:srgbClr val="FFDAB9"/>
            </a:solidFill>
            <a:ln w="6089" cap="flat">
              <a:noFill/>
              <a:prstDash val="solid"/>
              <a:miter/>
            </a:ln>
          </p:spPr>
          <p:txBody>
            <a:bodyPr rtlCol="0" anchor="ctr"/>
            <a:lstStyle/>
            <a:p>
              <a:endParaRPr lang="it-IT"/>
            </a:p>
          </p:txBody>
        </p:sp>
        <p:sp>
          <p:nvSpPr>
            <p:cNvPr id="26" name="Figura a mano libera: forma 25">
              <a:extLst>
                <a:ext uri="{FF2B5EF4-FFF2-40B4-BE49-F238E27FC236}">
                  <a16:creationId xmlns:a16="http://schemas.microsoft.com/office/drawing/2014/main" id="{EB72BFA6-DA6B-9ACC-2998-72A83307FEA9}"/>
                </a:ext>
              </a:extLst>
            </p:cNvPr>
            <p:cNvSpPr/>
            <p:nvPr/>
          </p:nvSpPr>
          <p:spPr>
            <a:xfrm>
              <a:off x="4007736" y="2067388"/>
              <a:ext cx="1144765" cy="1331799"/>
            </a:xfrm>
            <a:custGeom>
              <a:avLst/>
              <a:gdLst>
                <a:gd name="connsiteX0" fmla="*/ 340453 w 1144765"/>
                <a:gd name="connsiteY0" fmla="*/ 2 h 1331799"/>
                <a:gd name="connsiteX1" fmla="*/ 504868 w 1144765"/>
                <a:gd name="connsiteY1" fmla="*/ 5354 h 1331799"/>
                <a:gd name="connsiteX2" fmla="*/ 576920 w 1144765"/>
                <a:gd name="connsiteY2" fmla="*/ 6961 h 1331799"/>
                <a:gd name="connsiteX3" fmla="*/ 578911 w 1144765"/>
                <a:gd name="connsiteY3" fmla="*/ 4526 h 1331799"/>
                <a:gd name="connsiteX4" fmla="*/ 615746 w 1144765"/>
                <a:gd name="connsiteY4" fmla="*/ 66568 h 1331799"/>
                <a:gd name="connsiteX5" fmla="*/ 681350 w 1144765"/>
                <a:gd name="connsiteY5" fmla="*/ 88194 h 1331799"/>
                <a:gd name="connsiteX6" fmla="*/ 760002 w 1144765"/>
                <a:gd name="connsiteY6" fmla="*/ 111124 h 1331799"/>
                <a:gd name="connsiteX7" fmla="*/ 1144785 w 1144765"/>
                <a:gd name="connsiteY7" fmla="*/ 363226 h 1331799"/>
                <a:gd name="connsiteX8" fmla="*/ 994855 w 1144765"/>
                <a:gd name="connsiteY8" fmla="*/ 534459 h 1331799"/>
                <a:gd name="connsiteX9" fmla="*/ 705187 w 1144765"/>
                <a:gd name="connsiteY9" fmla="*/ 1331801 h 1331799"/>
                <a:gd name="connsiteX10" fmla="*/ 525685 w 1144765"/>
                <a:gd name="connsiteY10" fmla="*/ 1299009 h 1331799"/>
                <a:gd name="connsiteX11" fmla="*/ 87219 w 1144765"/>
                <a:gd name="connsiteY11" fmla="*/ 917160 h 1331799"/>
                <a:gd name="connsiteX12" fmla="*/ 1066 w 1144765"/>
                <a:gd name="connsiteY12" fmla="*/ 474268 h 1331799"/>
                <a:gd name="connsiteX13" fmla="*/ 34346 w 1144765"/>
                <a:gd name="connsiteY13" fmla="*/ 264585 h 1331799"/>
                <a:gd name="connsiteX14" fmla="*/ 203723 w 1144765"/>
                <a:gd name="connsiteY14" fmla="*/ 88541 h 1331799"/>
                <a:gd name="connsiteX15" fmla="*/ 293304 w 1144765"/>
                <a:gd name="connsiteY15" fmla="*/ 64857 h 1331799"/>
                <a:gd name="connsiteX16" fmla="*/ 339248 w 1144765"/>
                <a:gd name="connsiteY16" fmla="*/ 4051 h 1331799"/>
                <a:gd name="connsiteX17" fmla="*/ 340453 w 1144765"/>
                <a:gd name="connsiteY17" fmla="*/ 2 h 133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4765" h="1331799">
                  <a:moveTo>
                    <a:pt x="340453" y="2"/>
                  </a:moveTo>
                  <a:cubicBezTo>
                    <a:pt x="395232" y="1695"/>
                    <a:pt x="450108" y="3198"/>
                    <a:pt x="504868" y="5354"/>
                  </a:cubicBezTo>
                  <a:cubicBezTo>
                    <a:pt x="525800" y="6182"/>
                    <a:pt x="557175" y="12191"/>
                    <a:pt x="576920" y="6961"/>
                  </a:cubicBezTo>
                  <a:lnTo>
                    <a:pt x="578911" y="4526"/>
                  </a:lnTo>
                  <a:cubicBezTo>
                    <a:pt x="582838" y="30347"/>
                    <a:pt x="592110" y="53003"/>
                    <a:pt x="615746" y="66568"/>
                  </a:cubicBezTo>
                  <a:cubicBezTo>
                    <a:pt x="634986" y="77606"/>
                    <a:pt x="659998" y="82672"/>
                    <a:pt x="681350" y="88194"/>
                  </a:cubicBezTo>
                  <a:cubicBezTo>
                    <a:pt x="707872" y="95062"/>
                    <a:pt x="733967" y="102594"/>
                    <a:pt x="760002" y="111124"/>
                  </a:cubicBezTo>
                  <a:cubicBezTo>
                    <a:pt x="912325" y="161031"/>
                    <a:pt x="1035124" y="247683"/>
                    <a:pt x="1144785" y="363226"/>
                  </a:cubicBezTo>
                  <a:cubicBezTo>
                    <a:pt x="1092618" y="417152"/>
                    <a:pt x="1039301" y="473982"/>
                    <a:pt x="994855" y="534459"/>
                  </a:cubicBezTo>
                  <a:cubicBezTo>
                    <a:pt x="825721" y="764576"/>
                    <a:pt x="734564" y="1050298"/>
                    <a:pt x="705187" y="1331801"/>
                  </a:cubicBezTo>
                  <a:cubicBezTo>
                    <a:pt x="644003" y="1326657"/>
                    <a:pt x="584390" y="1317414"/>
                    <a:pt x="525685" y="1299009"/>
                  </a:cubicBezTo>
                  <a:cubicBezTo>
                    <a:pt x="331832" y="1238239"/>
                    <a:pt x="179844" y="1096285"/>
                    <a:pt x="87219" y="917160"/>
                  </a:cubicBezTo>
                  <a:cubicBezTo>
                    <a:pt x="16951" y="781258"/>
                    <a:pt x="-5339" y="625793"/>
                    <a:pt x="1066" y="474268"/>
                  </a:cubicBezTo>
                  <a:cubicBezTo>
                    <a:pt x="4043" y="403891"/>
                    <a:pt x="12701" y="331827"/>
                    <a:pt x="34346" y="264585"/>
                  </a:cubicBezTo>
                  <a:cubicBezTo>
                    <a:pt x="60241" y="184113"/>
                    <a:pt x="119793" y="112001"/>
                    <a:pt x="203723" y="88541"/>
                  </a:cubicBezTo>
                  <a:cubicBezTo>
                    <a:pt x="232893" y="80389"/>
                    <a:pt x="266551" y="79360"/>
                    <a:pt x="293304" y="64857"/>
                  </a:cubicBezTo>
                  <a:cubicBezTo>
                    <a:pt x="318626" y="51127"/>
                    <a:pt x="331028" y="30877"/>
                    <a:pt x="339248" y="4051"/>
                  </a:cubicBezTo>
                  <a:lnTo>
                    <a:pt x="340453" y="2"/>
                  </a:lnTo>
                  <a:close/>
                </a:path>
              </a:pathLst>
            </a:custGeom>
            <a:solidFill>
              <a:srgbClr val="FFDAB9"/>
            </a:solidFill>
            <a:ln w="6089" cap="flat">
              <a:noFill/>
              <a:prstDash val="solid"/>
              <a:miter/>
            </a:ln>
          </p:spPr>
          <p:txBody>
            <a:bodyPr rtlCol="0" anchor="ctr"/>
            <a:lstStyle/>
            <a:p>
              <a:endParaRPr lang="it-IT"/>
            </a:p>
          </p:txBody>
        </p:sp>
        <p:sp>
          <p:nvSpPr>
            <p:cNvPr id="27" name="Figura a mano libera: forma 26">
              <a:extLst>
                <a:ext uri="{FF2B5EF4-FFF2-40B4-BE49-F238E27FC236}">
                  <a16:creationId xmlns:a16="http://schemas.microsoft.com/office/drawing/2014/main" id="{08FB7CD4-2017-C839-7CAC-47705B7A3AD8}"/>
                </a:ext>
              </a:extLst>
            </p:cNvPr>
            <p:cNvSpPr/>
            <p:nvPr/>
          </p:nvSpPr>
          <p:spPr>
            <a:xfrm>
              <a:off x="4248295" y="2369288"/>
              <a:ext cx="143854" cy="152902"/>
            </a:xfrm>
            <a:custGeom>
              <a:avLst/>
              <a:gdLst>
                <a:gd name="connsiteX0" fmla="*/ 54826 w 143854"/>
                <a:gd name="connsiteY0" fmla="*/ 537 h 152902"/>
                <a:gd name="connsiteX1" fmla="*/ 107687 w 143854"/>
                <a:gd name="connsiteY1" fmla="*/ 12568 h 152902"/>
                <a:gd name="connsiteX2" fmla="*/ 110591 w 143854"/>
                <a:gd name="connsiteY2" fmla="*/ 14924 h 152902"/>
                <a:gd name="connsiteX3" fmla="*/ 131085 w 143854"/>
                <a:gd name="connsiteY3" fmla="*/ 37269 h 152902"/>
                <a:gd name="connsiteX4" fmla="*/ 142501 w 143854"/>
                <a:gd name="connsiteY4" fmla="*/ 81801 h 152902"/>
                <a:gd name="connsiteX5" fmla="*/ 85409 w 143854"/>
                <a:gd name="connsiteY5" fmla="*/ 150595 h 152902"/>
                <a:gd name="connsiteX6" fmla="*/ 50637 w 143854"/>
                <a:gd name="connsiteY6" fmla="*/ 151338 h 152902"/>
                <a:gd name="connsiteX7" fmla="*/ 8778 w 143854"/>
                <a:gd name="connsiteY7" fmla="*/ 119269 h 152902"/>
                <a:gd name="connsiteX8" fmla="*/ 3725 w 143854"/>
                <a:gd name="connsiteY8" fmla="*/ 59468 h 152902"/>
                <a:gd name="connsiteX9" fmla="*/ 54826 w 143854"/>
                <a:gd name="connsiteY9" fmla="*/ 537 h 15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854" h="152902">
                  <a:moveTo>
                    <a:pt x="54826" y="537"/>
                  </a:moveTo>
                  <a:cubicBezTo>
                    <a:pt x="75539" y="-723"/>
                    <a:pt x="90688" y="-772"/>
                    <a:pt x="107687" y="12568"/>
                  </a:cubicBezTo>
                  <a:lnTo>
                    <a:pt x="110591" y="14924"/>
                  </a:lnTo>
                  <a:cubicBezTo>
                    <a:pt x="118957" y="21628"/>
                    <a:pt x="125374" y="28093"/>
                    <a:pt x="131085" y="37269"/>
                  </a:cubicBezTo>
                  <a:cubicBezTo>
                    <a:pt x="139511" y="50816"/>
                    <a:pt x="147067" y="65556"/>
                    <a:pt x="142501" y="81801"/>
                  </a:cubicBezTo>
                  <a:cubicBezTo>
                    <a:pt x="133600" y="113455"/>
                    <a:pt x="113982" y="135428"/>
                    <a:pt x="85409" y="150595"/>
                  </a:cubicBezTo>
                  <a:cubicBezTo>
                    <a:pt x="74924" y="152988"/>
                    <a:pt x="61055" y="153980"/>
                    <a:pt x="50637" y="151338"/>
                  </a:cubicBezTo>
                  <a:cubicBezTo>
                    <a:pt x="33687" y="147039"/>
                    <a:pt x="17467" y="134430"/>
                    <a:pt x="8778" y="119269"/>
                  </a:cubicBezTo>
                  <a:cubicBezTo>
                    <a:pt x="-1834" y="100748"/>
                    <a:pt x="-1864" y="79621"/>
                    <a:pt x="3725" y="59468"/>
                  </a:cubicBezTo>
                  <a:cubicBezTo>
                    <a:pt x="11884" y="30030"/>
                    <a:pt x="29072" y="14693"/>
                    <a:pt x="54826" y="537"/>
                  </a:cubicBezTo>
                  <a:close/>
                </a:path>
              </a:pathLst>
            </a:custGeom>
            <a:solidFill>
              <a:srgbClr val="FFFFFF"/>
            </a:solidFill>
            <a:ln w="6089" cap="flat">
              <a:noFill/>
              <a:prstDash val="solid"/>
              <a:miter/>
            </a:ln>
          </p:spPr>
          <p:txBody>
            <a:bodyPr rtlCol="0" anchor="ctr"/>
            <a:lstStyle/>
            <a:p>
              <a:endParaRPr lang="it-IT"/>
            </a:p>
          </p:txBody>
        </p:sp>
        <p:sp>
          <p:nvSpPr>
            <p:cNvPr id="28" name="Figura a mano libera: forma 27">
              <a:extLst>
                <a:ext uri="{FF2B5EF4-FFF2-40B4-BE49-F238E27FC236}">
                  <a16:creationId xmlns:a16="http://schemas.microsoft.com/office/drawing/2014/main" id="{AD0D9CBA-EBFA-9C08-1B27-FE3E23675872}"/>
                </a:ext>
              </a:extLst>
            </p:cNvPr>
            <p:cNvSpPr/>
            <p:nvPr/>
          </p:nvSpPr>
          <p:spPr>
            <a:xfrm>
              <a:off x="4870329" y="2159192"/>
              <a:ext cx="2803557" cy="2859905"/>
            </a:xfrm>
            <a:custGeom>
              <a:avLst/>
              <a:gdLst>
                <a:gd name="connsiteX0" fmla="*/ 139037 w 2803557"/>
                <a:gd name="connsiteY0" fmla="*/ 1738324 h 2859905"/>
                <a:gd name="connsiteX1" fmla="*/ 55101 w 2803557"/>
                <a:gd name="connsiteY1" fmla="*/ 1756432 h 2859905"/>
                <a:gd name="connsiteX2" fmla="*/ 24981 w 2803557"/>
                <a:gd name="connsiteY2" fmla="*/ 1635160 h 2859905"/>
                <a:gd name="connsiteX3" fmla="*/ 37602 w 2803557"/>
                <a:gd name="connsiteY3" fmla="*/ 1043428 h 2859905"/>
                <a:gd name="connsiteX4" fmla="*/ 620397 w 2803557"/>
                <a:gd name="connsiteY4" fmla="*/ 212051 h 2859905"/>
                <a:gd name="connsiteX5" fmla="*/ 1189784 w 2803557"/>
                <a:gd name="connsiteY5" fmla="*/ 11897 h 2859905"/>
                <a:gd name="connsiteX6" fmla="*/ 1433618 w 2803557"/>
                <a:gd name="connsiteY6" fmla="*/ 18 h 2859905"/>
                <a:gd name="connsiteX7" fmla="*/ 1774539 w 2803557"/>
                <a:gd name="connsiteY7" fmla="*/ 34869 h 2859905"/>
                <a:gd name="connsiteX8" fmla="*/ 2159888 w 2803557"/>
                <a:gd name="connsiteY8" fmla="*/ 196136 h 2859905"/>
                <a:gd name="connsiteX9" fmla="*/ 2594402 w 2803557"/>
                <a:gd name="connsiteY9" fmla="*/ 613955 h 2859905"/>
                <a:gd name="connsiteX10" fmla="*/ 2718548 w 2803557"/>
                <a:gd name="connsiteY10" fmla="*/ 862026 h 2859905"/>
                <a:gd name="connsiteX11" fmla="*/ 2799233 w 2803557"/>
                <a:gd name="connsiteY11" fmla="*/ 1467098 h 2859905"/>
                <a:gd name="connsiteX12" fmla="*/ 2751359 w 2803557"/>
                <a:gd name="connsiteY12" fmla="*/ 1750976 h 2859905"/>
                <a:gd name="connsiteX13" fmla="*/ 2652724 w 2803557"/>
                <a:gd name="connsiteY13" fmla="*/ 1735767 h 2859905"/>
                <a:gd name="connsiteX14" fmla="*/ 2543709 w 2803557"/>
                <a:gd name="connsiteY14" fmla="*/ 1722214 h 2859905"/>
                <a:gd name="connsiteX15" fmla="*/ 2281136 w 2803557"/>
                <a:gd name="connsiteY15" fmla="*/ 1704338 h 2859905"/>
                <a:gd name="connsiteX16" fmla="*/ 2241980 w 2803557"/>
                <a:gd name="connsiteY16" fmla="*/ 1735323 h 2859905"/>
                <a:gd name="connsiteX17" fmla="*/ 2232050 w 2803557"/>
                <a:gd name="connsiteY17" fmla="*/ 1810632 h 2859905"/>
                <a:gd name="connsiteX18" fmla="*/ 2276697 w 2803557"/>
                <a:gd name="connsiteY18" fmla="*/ 1861806 h 2859905"/>
                <a:gd name="connsiteX19" fmla="*/ 2307212 w 2803557"/>
                <a:gd name="connsiteY19" fmla="*/ 1871255 h 2859905"/>
                <a:gd name="connsiteX20" fmla="*/ 2292454 w 2803557"/>
                <a:gd name="connsiteY20" fmla="*/ 1872924 h 2859905"/>
                <a:gd name="connsiteX21" fmla="*/ 2285136 w 2803557"/>
                <a:gd name="connsiteY21" fmla="*/ 1869916 h 2859905"/>
                <a:gd name="connsiteX22" fmla="*/ 2279839 w 2803557"/>
                <a:gd name="connsiteY22" fmla="*/ 1875864 h 2859905"/>
                <a:gd name="connsiteX23" fmla="*/ 2227763 w 2803557"/>
                <a:gd name="connsiteY23" fmla="*/ 2004588 h 2859905"/>
                <a:gd name="connsiteX24" fmla="*/ 2202465 w 2803557"/>
                <a:gd name="connsiteY24" fmla="*/ 2033941 h 2859905"/>
                <a:gd name="connsiteX25" fmla="*/ 2196955 w 2803557"/>
                <a:gd name="connsiteY25" fmla="*/ 2039688 h 2859905"/>
                <a:gd name="connsiteX26" fmla="*/ 2172370 w 2803557"/>
                <a:gd name="connsiteY26" fmla="*/ 2067811 h 2859905"/>
                <a:gd name="connsiteX27" fmla="*/ 2014908 w 2803557"/>
                <a:gd name="connsiteY27" fmla="*/ 2098059 h 2859905"/>
                <a:gd name="connsiteX28" fmla="*/ 1998335 w 2803557"/>
                <a:gd name="connsiteY28" fmla="*/ 2151163 h 2859905"/>
                <a:gd name="connsiteX29" fmla="*/ 2001008 w 2803557"/>
                <a:gd name="connsiteY29" fmla="*/ 2167907 h 2859905"/>
                <a:gd name="connsiteX30" fmla="*/ 2001964 w 2803557"/>
                <a:gd name="connsiteY30" fmla="*/ 2172096 h 2859905"/>
                <a:gd name="connsiteX31" fmla="*/ 2040925 w 2803557"/>
                <a:gd name="connsiteY31" fmla="*/ 2225291 h 2859905"/>
                <a:gd name="connsiteX32" fmla="*/ 2093334 w 2803557"/>
                <a:gd name="connsiteY32" fmla="*/ 2238790 h 2859905"/>
                <a:gd name="connsiteX33" fmla="*/ 2086473 w 2803557"/>
                <a:gd name="connsiteY33" fmla="*/ 2254833 h 2859905"/>
                <a:gd name="connsiteX34" fmla="*/ 2019645 w 2803557"/>
                <a:gd name="connsiteY34" fmla="*/ 2356731 h 2859905"/>
                <a:gd name="connsiteX35" fmla="*/ 1986036 w 2803557"/>
                <a:gd name="connsiteY35" fmla="*/ 2401560 h 2859905"/>
                <a:gd name="connsiteX36" fmla="*/ 2015767 w 2803557"/>
                <a:gd name="connsiteY36" fmla="*/ 2394199 h 2859905"/>
                <a:gd name="connsiteX37" fmla="*/ 2071373 w 2803557"/>
                <a:gd name="connsiteY37" fmla="*/ 2424593 h 2859905"/>
                <a:gd name="connsiteX38" fmla="*/ 2096854 w 2803557"/>
                <a:gd name="connsiteY38" fmla="*/ 2510637 h 2859905"/>
                <a:gd name="connsiteX39" fmla="*/ 2183828 w 2803557"/>
                <a:gd name="connsiteY39" fmla="*/ 2471390 h 2859905"/>
                <a:gd name="connsiteX40" fmla="*/ 2269628 w 2803557"/>
                <a:gd name="connsiteY40" fmla="*/ 2429525 h 2859905"/>
                <a:gd name="connsiteX41" fmla="*/ 2321210 w 2803557"/>
                <a:gd name="connsiteY41" fmla="*/ 2406833 h 2859905"/>
                <a:gd name="connsiteX42" fmla="*/ 2326665 w 2803557"/>
                <a:gd name="connsiteY42" fmla="*/ 2411789 h 2859905"/>
                <a:gd name="connsiteX43" fmla="*/ 2310415 w 2803557"/>
                <a:gd name="connsiteY43" fmla="*/ 2437945 h 2859905"/>
                <a:gd name="connsiteX44" fmla="*/ 2369918 w 2803557"/>
                <a:gd name="connsiteY44" fmla="*/ 2505522 h 2859905"/>
                <a:gd name="connsiteX45" fmla="*/ 2377529 w 2803557"/>
                <a:gd name="connsiteY45" fmla="*/ 2508055 h 2859905"/>
                <a:gd name="connsiteX46" fmla="*/ 2394023 w 2803557"/>
                <a:gd name="connsiteY46" fmla="*/ 2529334 h 2859905"/>
                <a:gd name="connsiteX47" fmla="*/ 2331865 w 2803557"/>
                <a:gd name="connsiteY47" fmla="*/ 2630909 h 2859905"/>
                <a:gd name="connsiteX48" fmla="*/ 2291870 w 2803557"/>
                <a:gd name="connsiteY48" fmla="*/ 2688324 h 2859905"/>
                <a:gd name="connsiteX49" fmla="*/ 2256806 w 2803557"/>
                <a:gd name="connsiteY49" fmla="*/ 2705890 h 2859905"/>
                <a:gd name="connsiteX50" fmla="*/ 2236969 w 2803557"/>
                <a:gd name="connsiteY50" fmla="*/ 2677840 h 2859905"/>
                <a:gd name="connsiteX51" fmla="*/ 2087021 w 2803557"/>
                <a:gd name="connsiteY51" fmla="*/ 2756942 h 2859905"/>
                <a:gd name="connsiteX52" fmla="*/ 1952409 w 2803557"/>
                <a:gd name="connsiteY52" fmla="*/ 2810801 h 2859905"/>
                <a:gd name="connsiteX53" fmla="*/ 1711876 w 2803557"/>
                <a:gd name="connsiteY53" fmla="*/ 2858109 h 2859905"/>
                <a:gd name="connsiteX54" fmla="*/ 1595140 w 2803557"/>
                <a:gd name="connsiteY54" fmla="*/ 2859083 h 2859905"/>
                <a:gd name="connsiteX55" fmla="*/ 1385646 w 2803557"/>
                <a:gd name="connsiteY55" fmla="*/ 2858517 h 2859905"/>
                <a:gd name="connsiteX56" fmla="*/ 1176870 w 2803557"/>
                <a:gd name="connsiteY56" fmla="*/ 2859016 h 2859905"/>
                <a:gd name="connsiteX57" fmla="*/ 1056263 w 2803557"/>
                <a:gd name="connsiteY57" fmla="*/ 2856897 h 2859905"/>
                <a:gd name="connsiteX58" fmla="*/ 744511 w 2803557"/>
                <a:gd name="connsiteY58" fmla="*/ 2772547 h 2859905"/>
                <a:gd name="connsiteX59" fmla="*/ 692412 w 2803557"/>
                <a:gd name="connsiteY59" fmla="*/ 2744795 h 2859905"/>
                <a:gd name="connsiteX60" fmla="*/ 576090 w 2803557"/>
                <a:gd name="connsiteY60" fmla="*/ 2690571 h 2859905"/>
                <a:gd name="connsiteX61" fmla="*/ 546512 w 2803557"/>
                <a:gd name="connsiteY61" fmla="*/ 2710274 h 2859905"/>
                <a:gd name="connsiteX62" fmla="*/ 489779 w 2803557"/>
                <a:gd name="connsiteY62" fmla="*/ 2657510 h 2859905"/>
                <a:gd name="connsiteX63" fmla="*/ 413222 w 2803557"/>
                <a:gd name="connsiteY63" fmla="*/ 2568112 h 2859905"/>
                <a:gd name="connsiteX64" fmla="*/ 504507 w 2803557"/>
                <a:gd name="connsiteY64" fmla="*/ 2526893 h 2859905"/>
                <a:gd name="connsiteX65" fmla="*/ 522030 w 2803557"/>
                <a:gd name="connsiteY65" fmla="*/ 2461679 h 2859905"/>
                <a:gd name="connsiteX66" fmla="*/ 511430 w 2803557"/>
                <a:gd name="connsiteY66" fmla="*/ 2438408 h 2859905"/>
                <a:gd name="connsiteX67" fmla="*/ 400765 w 2803557"/>
                <a:gd name="connsiteY67" fmla="*/ 2358898 h 2859905"/>
                <a:gd name="connsiteX68" fmla="*/ 298977 w 2803557"/>
                <a:gd name="connsiteY68" fmla="*/ 2267168 h 2859905"/>
                <a:gd name="connsiteX69" fmla="*/ 530189 w 2803557"/>
                <a:gd name="connsiteY69" fmla="*/ 2241061 h 2859905"/>
                <a:gd name="connsiteX70" fmla="*/ 714251 w 2803557"/>
                <a:gd name="connsiteY70" fmla="*/ 2242936 h 2859905"/>
                <a:gd name="connsiteX71" fmla="*/ 805866 w 2803557"/>
                <a:gd name="connsiteY71" fmla="*/ 2195780 h 2859905"/>
                <a:gd name="connsiteX72" fmla="*/ 816307 w 2803557"/>
                <a:gd name="connsiteY72" fmla="*/ 2142506 h 2859905"/>
                <a:gd name="connsiteX73" fmla="*/ 774564 w 2803557"/>
                <a:gd name="connsiteY73" fmla="*/ 2082874 h 2859905"/>
                <a:gd name="connsiteX74" fmla="*/ 737114 w 2803557"/>
                <a:gd name="connsiteY74" fmla="*/ 2068195 h 2859905"/>
                <a:gd name="connsiteX75" fmla="*/ 665318 w 2803557"/>
                <a:gd name="connsiteY75" fmla="*/ 2067209 h 2859905"/>
                <a:gd name="connsiteX76" fmla="*/ 347576 w 2803557"/>
                <a:gd name="connsiteY76" fmla="*/ 2091356 h 2859905"/>
                <a:gd name="connsiteX77" fmla="*/ 207746 w 2803557"/>
                <a:gd name="connsiteY77" fmla="*/ 2121390 h 2859905"/>
                <a:gd name="connsiteX78" fmla="*/ 100966 w 2803557"/>
                <a:gd name="connsiteY78" fmla="*/ 1916895 h 2859905"/>
                <a:gd name="connsiteX79" fmla="*/ 399572 w 2803557"/>
                <a:gd name="connsiteY79" fmla="*/ 1869697 h 2859905"/>
                <a:gd name="connsiteX80" fmla="*/ 531547 w 2803557"/>
                <a:gd name="connsiteY80" fmla="*/ 1859504 h 2859905"/>
                <a:gd name="connsiteX81" fmla="*/ 568297 w 2803557"/>
                <a:gd name="connsiteY81" fmla="*/ 1838255 h 2859905"/>
                <a:gd name="connsiteX82" fmla="*/ 595750 w 2803557"/>
                <a:gd name="connsiteY82" fmla="*/ 1779227 h 2859905"/>
                <a:gd name="connsiteX83" fmla="*/ 555018 w 2803557"/>
                <a:gd name="connsiteY83" fmla="*/ 1713903 h 2859905"/>
                <a:gd name="connsiteX84" fmla="*/ 512916 w 2803557"/>
                <a:gd name="connsiteY84" fmla="*/ 1696935 h 2859905"/>
                <a:gd name="connsiteX85" fmla="*/ 438331 w 2803557"/>
                <a:gd name="connsiteY85" fmla="*/ 1701933 h 2859905"/>
                <a:gd name="connsiteX86" fmla="*/ 139037 w 2803557"/>
                <a:gd name="connsiteY86" fmla="*/ 1738324 h 28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803557" h="2859905">
                  <a:moveTo>
                    <a:pt x="139037" y="1738324"/>
                  </a:moveTo>
                  <a:lnTo>
                    <a:pt x="55101" y="1756432"/>
                  </a:lnTo>
                  <a:cubicBezTo>
                    <a:pt x="41134" y="1717605"/>
                    <a:pt x="32859" y="1675619"/>
                    <a:pt x="24981" y="1635160"/>
                  </a:cubicBezTo>
                  <a:cubicBezTo>
                    <a:pt x="-13018" y="1439950"/>
                    <a:pt x="-6801" y="1237080"/>
                    <a:pt x="37602" y="1043428"/>
                  </a:cubicBezTo>
                  <a:cubicBezTo>
                    <a:pt x="115256" y="704778"/>
                    <a:pt x="325249" y="397063"/>
                    <a:pt x="620397" y="212051"/>
                  </a:cubicBezTo>
                  <a:cubicBezTo>
                    <a:pt x="793950" y="103267"/>
                    <a:pt x="986579" y="37115"/>
                    <a:pt x="1189784" y="11897"/>
                  </a:cubicBezTo>
                  <a:cubicBezTo>
                    <a:pt x="1270506" y="1881"/>
                    <a:pt x="1352366" y="-317"/>
                    <a:pt x="1433618" y="18"/>
                  </a:cubicBezTo>
                  <a:cubicBezTo>
                    <a:pt x="1546846" y="493"/>
                    <a:pt x="1664038" y="9139"/>
                    <a:pt x="1774539" y="34869"/>
                  </a:cubicBezTo>
                  <a:cubicBezTo>
                    <a:pt x="1912639" y="67034"/>
                    <a:pt x="2039000" y="122799"/>
                    <a:pt x="2159888" y="196136"/>
                  </a:cubicBezTo>
                  <a:cubicBezTo>
                    <a:pt x="2333235" y="301303"/>
                    <a:pt x="2487244" y="440377"/>
                    <a:pt x="2594402" y="613955"/>
                  </a:cubicBezTo>
                  <a:cubicBezTo>
                    <a:pt x="2642295" y="691529"/>
                    <a:pt x="2686662" y="776507"/>
                    <a:pt x="2718548" y="862026"/>
                  </a:cubicBezTo>
                  <a:cubicBezTo>
                    <a:pt x="2788822" y="1050491"/>
                    <a:pt x="2814680" y="1266962"/>
                    <a:pt x="2799233" y="1467098"/>
                  </a:cubicBezTo>
                  <a:cubicBezTo>
                    <a:pt x="2791774" y="1563754"/>
                    <a:pt x="2773448" y="1656841"/>
                    <a:pt x="2751359" y="1750976"/>
                  </a:cubicBezTo>
                  <a:cubicBezTo>
                    <a:pt x="2720234" y="1742367"/>
                    <a:pt x="2684866" y="1740169"/>
                    <a:pt x="2652724" y="1735767"/>
                  </a:cubicBezTo>
                  <a:cubicBezTo>
                    <a:pt x="2617265" y="1727889"/>
                    <a:pt x="2579741" y="1726026"/>
                    <a:pt x="2543709" y="1722214"/>
                  </a:cubicBezTo>
                  <a:cubicBezTo>
                    <a:pt x="2456430" y="1712990"/>
                    <a:pt x="2368902" y="1705690"/>
                    <a:pt x="2281136" y="1704338"/>
                  </a:cubicBezTo>
                  <a:cubicBezTo>
                    <a:pt x="2263162" y="1709264"/>
                    <a:pt x="2251612" y="1719340"/>
                    <a:pt x="2241980" y="1735323"/>
                  </a:cubicBezTo>
                  <a:cubicBezTo>
                    <a:pt x="2229328" y="1756310"/>
                    <a:pt x="2224670" y="1787075"/>
                    <a:pt x="2232050" y="1810632"/>
                  </a:cubicBezTo>
                  <a:cubicBezTo>
                    <a:pt x="2238917" y="1832575"/>
                    <a:pt x="2255959" y="1852046"/>
                    <a:pt x="2276697" y="1861806"/>
                  </a:cubicBezTo>
                  <a:cubicBezTo>
                    <a:pt x="2286365" y="1866354"/>
                    <a:pt x="2296862" y="1868844"/>
                    <a:pt x="2307212" y="1871255"/>
                  </a:cubicBezTo>
                  <a:cubicBezTo>
                    <a:pt x="2303243" y="1871706"/>
                    <a:pt x="2296162" y="1873532"/>
                    <a:pt x="2292454" y="1872924"/>
                  </a:cubicBezTo>
                  <a:cubicBezTo>
                    <a:pt x="2291261" y="1872723"/>
                    <a:pt x="2285647" y="1869794"/>
                    <a:pt x="2285136" y="1869916"/>
                  </a:cubicBezTo>
                  <a:cubicBezTo>
                    <a:pt x="2282548" y="1870519"/>
                    <a:pt x="2281604" y="1873880"/>
                    <a:pt x="2279839" y="1875864"/>
                  </a:cubicBezTo>
                  <a:cubicBezTo>
                    <a:pt x="2275102" y="1922088"/>
                    <a:pt x="2254875" y="1967125"/>
                    <a:pt x="2227763" y="2004588"/>
                  </a:cubicBezTo>
                  <a:cubicBezTo>
                    <a:pt x="2218911" y="2016826"/>
                    <a:pt x="2215617" y="2026166"/>
                    <a:pt x="2202465" y="2033941"/>
                  </a:cubicBezTo>
                  <a:lnTo>
                    <a:pt x="2196955" y="2039688"/>
                  </a:lnTo>
                  <a:lnTo>
                    <a:pt x="2172370" y="2067811"/>
                  </a:lnTo>
                  <a:cubicBezTo>
                    <a:pt x="2123022" y="2070271"/>
                    <a:pt x="2051415" y="2058648"/>
                    <a:pt x="2014908" y="2098059"/>
                  </a:cubicBezTo>
                  <a:cubicBezTo>
                    <a:pt x="1998950" y="2115284"/>
                    <a:pt x="1997190" y="2128459"/>
                    <a:pt x="1998335" y="2151163"/>
                  </a:cubicBezTo>
                  <a:cubicBezTo>
                    <a:pt x="1998627" y="2156984"/>
                    <a:pt x="1999687" y="2162263"/>
                    <a:pt x="2001008" y="2167907"/>
                  </a:cubicBezTo>
                  <a:lnTo>
                    <a:pt x="2001964" y="2172096"/>
                  </a:lnTo>
                  <a:cubicBezTo>
                    <a:pt x="2007456" y="2194764"/>
                    <a:pt x="2021100" y="2213096"/>
                    <a:pt x="2040925" y="2225291"/>
                  </a:cubicBezTo>
                  <a:cubicBezTo>
                    <a:pt x="2056712" y="2235003"/>
                    <a:pt x="2075130" y="2237779"/>
                    <a:pt x="2093334" y="2238790"/>
                  </a:cubicBezTo>
                  <a:lnTo>
                    <a:pt x="2086473" y="2254833"/>
                  </a:lnTo>
                  <a:cubicBezTo>
                    <a:pt x="2071221" y="2290055"/>
                    <a:pt x="2043135" y="2326440"/>
                    <a:pt x="2019645" y="2356731"/>
                  </a:cubicBezTo>
                  <a:cubicBezTo>
                    <a:pt x="2008266" y="2371404"/>
                    <a:pt x="1994676" y="2385079"/>
                    <a:pt x="1986036" y="2401560"/>
                  </a:cubicBezTo>
                  <a:lnTo>
                    <a:pt x="2015767" y="2394199"/>
                  </a:lnTo>
                  <a:cubicBezTo>
                    <a:pt x="2040315" y="2397378"/>
                    <a:pt x="2055634" y="2405068"/>
                    <a:pt x="2071373" y="2424593"/>
                  </a:cubicBezTo>
                  <a:cubicBezTo>
                    <a:pt x="2092184" y="2450415"/>
                    <a:pt x="2096647" y="2478800"/>
                    <a:pt x="2096854" y="2510637"/>
                  </a:cubicBezTo>
                  <a:lnTo>
                    <a:pt x="2183828" y="2471390"/>
                  </a:lnTo>
                  <a:cubicBezTo>
                    <a:pt x="2208213" y="2452990"/>
                    <a:pt x="2241743" y="2441995"/>
                    <a:pt x="2269628" y="2429525"/>
                  </a:cubicBezTo>
                  <a:cubicBezTo>
                    <a:pt x="2286432" y="2422012"/>
                    <a:pt x="2303511" y="2411619"/>
                    <a:pt x="2321210" y="2406833"/>
                  </a:cubicBezTo>
                  <a:lnTo>
                    <a:pt x="2326665" y="2411789"/>
                  </a:lnTo>
                  <a:cubicBezTo>
                    <a:pt x="2320364" y="2419674"/>
                    <a:pt x="2312236" y="2427760"/>
                    <a:pt x="2310415" y="2437945"/>
                  </a:cubicBezTo>
                  <a:cubicBezTo>
                    <a:pt x="2319469" y="2461880"/>
                    <a:pt x="2346453" y="2494295"/>
                    <a:pt x="2369918" y="2505522"/>
                  </a:cubicBezTo>
                  <a:cubicBezTo>
                    <a:pt x="2373486" y="2507227"/>
                    <a:pt x="2374180" y="2507251"/>
                    <a:pt x="2377529" y="2508055"/>
                  </a:cubicBezTo>
                  <a:cubicBezTo>
                    <a:pt x="2383794" y="2514899"/>
                    <a:pt x="2389530" y="2521109"/>
                    <a:pt x="2394023" y="2529334"/>
                  </a:cubicBezTo>
                  <a:cubicBezTo>
                    <a:pt x="2373218" y="2563156"/>
                    <a:pt x="2352980" y="2597191"/>
                    <a:pt x="2331865" y="2630909"/>
                  </a:cubicBezTo>
                  <a:cubicBezTo>
                    <a:pt x="2319931" y="2649960"/>
                    <a:pt x="2308929" y="2673365"/>
                    <a:pt x="2291870" y="2688324"/>
                  </a:cubicBezTo>
                  <a:cubicBezTo>
                    <a:pt x="2280472" y="2698322"/>
                    <a:pt x="2271284" y="2701926"/>
                    <a:pt x="2256806" y="2705890"/>
                  </a:cubicBezTo>
                  <a:lnTo>
                    <a:pt x="2236969" y="2677840"/>
                  </a:lnTo>
                  <a:cubicBezTo>
                    <a:pt x="2181490" y="2696824"/>
                    <a:pt x="2137604" y="2728691"/>
                    <a:pt x="2087021" y="2756942"/>
                  </a:cubicBezTo>
                  <a:cubicBezTo>
                    <a:pt x="2044760" y="2780535"/>
                    <a:pt x="1998883" y="2797583"/>
                    <a:pt x="1952409" y="2810801"/>
                  </a:cubicBezTo>
                  <a:cubicBezTo>
                    <a:pt x="1875755" y="2832610"/>
                    <a:pt x="1791331" y="2851393"/>
                    <a:pt x="1711876" y="2858109"/>
                  </a:cubicBezTo>
                  <a:cubicBezTo>
                    <a:pt x="1673646" y="2861342"/>
                    <a:pt x="1633571" y="2859217"/>
                    <a:pt x="1595140" y="2859083"/>
                  </a:cubicBezTo>
                  <a:cubicBezTo>
                    <a:pt x="1525311" y="2858846"/>
                    <a:pt x="1455476" y="2858420"/>
                    <a:pt x="1385646" y="2858517"/>
                  </a:cubicBezTo>
                  <a:cubicBezTo>
                    <a:pt x="1316054" y="2858614"/>
                    <a:pt x="1246462" y="2858870"/>
                    <a:pt x="1176870" y="2859016"/>
                  </a:cubicBezTo>
                  <a:cubicBezTo>
                    <a:pt x="1137106" y="2859095"/>
                    <a:pt x="1095735" y="2861458"/>
                    <a:pt x="1056263" y="2856897"/>
                  </a:cubicBezTo>
                  <a:cubicBezTo>
                    <a:pt x="950127" y="2844629"/>
                    <a:pt x="841009" y="2819770"/>
                    <a:pt x="744511" y="2772547"/>
                  </a:cubicBezTo>
                  <a:cubicBezTo>
                    <a:pt x="726855" y="2763907"/>
                    <a:pt x="709320" y="2754829"/>
                    <a:pt x="692412" y="2744795"/>
                  </a:cubicBezTo>
                  <a:cubicBezTo>
                    <a:pt x="669093" y="2730956"/>
                    <a:pt x="604037" y="2682461"/>
                    <a:pt x="576090" y="2690571"/>
                  </a:cubicBezTo>
                  <a:cubicBezTo>
                    <a:pt x="565131" y="2693755"/>
                    <a:pt x="554628" y="2702468"/>
                    <a:pt x="546512" y="2710274"/>
                  </a:cubicBezTo>
                  <a:cubicBezTo>
                    <a:pt x="525750" y="2696069"/>
                    <a:pt x="507412" y="2675350"/>
                    <a:pt x="489779" y="2657510"/>
                  </a:cubicBezTo>
                  <a:cubicBezTo>
                    <a:pt x="464031" y="2631463"/>
                    <a:pt x="430276" y="2600625"/>
                    <a:pt x="413222" y="2568112"/>
                  </a:cubicBezTo>
                  <a:cubicBezTo>
                    <a:pt x="444365" y="2561281"/>
                    <a:pt x="479210" y="2546474"/>
                    <a:pt x="504507" y="2526893"/>
                  </a:cubicBezTo>
                  <a:cubicBezTo>
                    <a:pt x="517756" y="2506338"/>
                    <a:pt x="524514" y="2486240"/>
                    <a:pt x="522030" y="2461679"/>
                  </a:cubicBezTo>
                  <a:cubicBezTo>
                    <a:pt x="521129" y="2452741"/>
                    <a:pt x="517799" y="2444789"/>
                    <a:pt x="511430" y="2438408"/>
                  </a:cubicBezTo>
                  <a:cubicBezTo>
                    <a:pt x="480038" y="2406991"/>
                    <a:pt x="435945" y="2386254"/>
                    <a:pt x="400765" y="2358898"/>
                  </a:cubicBezTo>
                  <a:cubicBezTo>
                    <a:pt x="364757" y="2330897"/>
                    <a:pt x="333584" y="2296953"/>
                    <a:pt x="298977" y="2267168"/>
                  </a:cubicBezTo>
                  <a:cubicBezTo>
                    <a:pt x="375412" y="2255764"/>
                    <a:pt x="452743" y="2242272"/>
                    <a:pt x="530189" y="2241061"/>
                  </a:cubicBezTo>
                  <a:cubicBezTo>
                    <a:pt x="591251" y="2240105"/>
                    <a:pt x="653646" y="2250169"/>
                    <a:pt x="714251" y="2242936"/>
                  </a:cubicBezTo>
                  <a:cubicBezTo>
                    <a:pt x="750430" y="2238619"/>
                    <a:pt x="783642" y="2226399"/>
                    <a:pt x="805866" y="2195780"/>
                  </a:cubicBezTo>
                  <a:cubicBezTo>
                    <a:pt x="817446" y="2179828"/>
                    <a:pt x="819747" y="2161691"/>
                    <a:pt x="816307" y="2142506"/>
                  </a:cubicBezTo>
                  <a:cubicBezTo>
                    <a:pt x="811631" y="2116422"/>
                    <a:pt x="796806" y="2096903"/>
                    <a:pt x="774564" y="2082874"/>
                  </a:cubicBezTo>
                  <a:cubicBezTo>
                    <a:pt x="763185" y="2075690"/>
                    <a:pt x="750484" y="2070216"/>
                    <a:pt x="737114" y="2068195"/>
                  </a:cubicBezTo>
                  <a:cubicBezTo>
                    <a:pt x="714416" y="2064761"/>
                    <a:pt x="688394" y="2067093"/>
                    <a:pt x="665318" y="2067209"/>
                  </a:cubicBezTo>
                  <a:cubicBezTo>
                    <a:pt x="559116" y="2067750"/>
                    <a:pt x="452542" y="2074600"/>
                    <a:pt x="347576" y="2091356"/>
                  </a:cubicBezTo>
                  <a:cubicBezTo>
                    <a:pt x="300377" y="2098887"/>
                    <a:pt x="254086" y="2109865"/>
                    <a:pt x="207746" y="2121390"/>
                  </a:cubicBezTo>
                  <a:lnTo>
                    <a:pt x="100966" y="1916895"/>
                  </a:lnTo>
                  <a:cubicBezTo>
                    <a:pt x="196495" y="1889083"/>
                    <a:pt x="300475" y="1877088"/>
                    <a:pt x="399572" y="1869697"/>
                  </a:cubicBezTo>
                  <a:cubicBezTo>
                    <a:pt x="441796" y="1866549"/>
                    <a:pt x="490534" y="1868826"/>
                    <a:pt x="531547" y="1859504"/>
                  </a:cubicBezTo>
                  <a:cubicBezTo>
                    <a:pt x="546324" y="1856143"/>
                    <a:pt x="557520" y="1848758"/>
                    <a:pt x="568297" y="1838255"/>
                  </a:cubicBezTo>
                  <a:cubicBezTo>
                    <a:pt x="581010" y="1825859"/>
                    <a:pt x="597717" y="1797572"/>
                    <a:pt x="595750" y="1779227"/>
                  </a:cubicBezTo>
                  <a:cubicBezTo>
                    <a:pt x="592980" y="1753455"/>
                    <a:pt x="575810" y="1728577"/>
                    <a:pt x="555018" y="1713903"/>
                  </a:cubicBezTo>
                  <a:cubicBezTo>
                    <a:pt x="542951" y="1705379"/>
                    <a:pt x="527632" y="1698791"/>
                    <a:pt x="512916" y="1696935"/>
                  </a:cubicBezTo>
                  <a:cubicBezTo>
                    <a:pt x="489950" y="1694030"/>
                    <a:pt x="461711" y="1700082"/>
                    <a:pt x="438331" y="1701933"/>
                  </a:cubicBezTo>
                  <a:cubicBezTo>
                    <a:pt x="337615" y="1709915"/>
                    <a:pt x="238433" y="1719858"/>
                    <a:pt x="139037" y="1738324"/>
                  </a:cubicBezTo>
                  <a:close/>
                </a:path>
              </a:pathLst>
            </a:custGeom>
            <a:solidFill>
              <a:srgbClr val="FFDAB9"/>
            </a:solidFill>
            <a:ln w="6089" cap="flat">
              <a:noFill/>
              <a:prstDash val="solid"/>
              <a:miter/>
            </a:ln>
          </p:spPr>
          <p:txBody>
            <a:bodyPr rtlCol="0" anchor="ctr"/>
            <a:lstStyle/>
            <a:p>
              <a:endParaRPr lang="it-IT" dirty="0"/>
            </a:p>
          </p:txBody>
        </p:sp>
        <p:sp>
          <p:nvSpPr>
            <p:cNvPr id="29" name="Figura a mano libera: forma 28">
              <a:extLst>
                <a:ext uri="{FF2B5EF4-FFF2-40B4-BE49-F238E27FC236}">
                  <a16:creationId xmlns:a16="http://schemas.microsoft.com/office/drawing/2014/main" id="{192475BC-009F-EDC6-3092-FC8DCC4F72BE}"/>
                </a:ext>
              </a:extLst>
            </p:cNvPr>
            <p:cNvSpPr/>
            <p:nvPr/>
          </p:nvSpPr>
          <p:spPr>
            <a:xfrm>
              <a:off x="6665585" y="3447565"/>
              <a:ext cx="200988" cy="368056"/>
            </a:xfrm>
            <a:custGeom>
              <a:avLst/>
              <a:gdLst>
                <a:gd name="connsiteX0" fmla="*/ 87027 w 200988"/>
                <a:gd name="connsiteY0" fmla="*/ 421 h 368056"/>
                <a:gd name="connsiteX1" fmla="*/ 146932 w 200988"/>
                <a:gd name="connsiteY1" fmla="*/ 12062 h 368056"/>
                <a:gd name="connsiteX2" fmla="*/ 194191 w 200988"/>
                <a:gd name="connsiteY2" fmla="*/ 71650 h 368056"/>
                <a:gd name="connsiteX3" fmla="*/ 198861 w 200988"/>
                <a:gd name="connsiteY3" fmla="*/ 180897 h 368056"/>
                <a:gd name="connsiteX4" fmla="*/ 198739 w 200988"/>
                <a:gd name="connsiteY4" fmla="*/ 284378 h 368056"/>
                <a:gd name="connsiteX5" fmla="*/ 184960 w 200988"/>
                <a:gd name="connsiteY5" fmla="*/ 320909 h 368056"/>
                <a:gd name="connsiteX6" fmla="*/ 115691 w 200988"/>
                <a:gd name="connsiteY6" fmla="*/ 367772 h 368056"/>
                <a:gd name="connsiteX7" fmla="*/ 60517 w 200988"/>
                <a:gd name="connsiteY7" fmla="*/ 358329 h 368056"/>
                <a:gd name="connsiteX8" fmla="*/ 4752 w 200988"/>
                <a:gd name="connsiteY8" fmla="*/ 290515 h 368056"/>
                <a:gd name="connsiteX9" fmla="*/ 1830 w 200988"/>
                <a:gd name="connsiteY9" fmla="*/ 209391 h 368056"/>
                <a:gd name="connsiteX10" fmla="*/ 4241 w 200988"/>
                <a:gd name="connsiteY10" fmla="*/ 77398 h 368056"/>
                <a:gd name="connsiteX11" fmla="*/ 16028 w 200988"/>
                <a:gd name="connsiteY11" fmla="*/ 47193 h 368056"/>
                <a:gd name="connsiteX12" fmla="*/ 87027 w 200988"/>
                <a:gd name="connsiteY12" fmla="*/ 421 h 36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88" h="368056">
                  <a:moveTo>
                    <a:pt x="87027" y="421"/>
                  </a:moveTo>
                  <a:cubicBezTo>
                    <a:pt x="108616" y="-1028"/>
                    <a:pt x="127960" y="725"/>
                    <a:pt x="146932" y="12062"/>
                  </a:cubicBezTo>
                  <a:cubicBezTo>
                    <a:pt x="168790" y="25116"/>
                    <a:pt x="187840" y="46614"/>
                    <a:pt x="194191" y="71650"/>
                  </a:cubicBezTo>
                  <a:cubicBezTo>
                    <a:pt x="202520" y="104480"/>
                    <a:pt x="198349" y="146953"/>
                    <a:pt x="198861" y="180897"/>
                  </a:cubicBezTo>
                  <a:cubicBezTo>
                    <a:pt x="199360" y="213988"/>
                    <a:pt x="203415" y="251652"/>
                    <a:pt x="198739" y="284378"/>
                  </a:cubicBezTo>
                  <a:cubicBezTo>
                    <a:pt x="196839" y="297681"/>
                    <a:pt x="192115" y="309584"/>
                    <a:pt x="184960" y="320909"/>
                  </a:cubicBezTo>
                  <a:cubicBezTo>
                    <a:pt x="168205" y="347436"/>
                    <a:pt x="145361" y="360764"/>
                    <a:pt x="115691" y="367772"/>
                  </a:cubicBezTo>
                  <a:cubicBezTo>
                    <a:pt x="96050" y="368667"/>
                    <a:pt x="78174" y="367760"/>
                    <a:pt x="60517" y="358329"/>
                  </a:cubicBezTo>
                  <a:cubicBezTo>
                    <a:pt x="35396" y="344922"/>
                    <a:pt x="11754" y="318388"/>
                    <a:pt x="4752" y="290515"/>
                  </a:cubicBezTo>
                  <a:cubicBezTo>
                    <a:pt x="-1330" y="266289"/>
                    <a:pt x="2018" y="234397"/>
                    <a:pt x="1830" y="209391"/>
                  </a:cubicBezTo>
                  <a:cubicBezTo>
                    <a:pt x="1513" y="167703"/>
                    <a:pt x="-3413" y="118325"/>
                    <a:pt x="4241" y="77398"/>
                  </a:cubicBezTo>
                  <a:cubicBezTo>
                    <a:pt x="6183" y="67017"/>
                    <a:pt x="10506" y="56185"/>
                    <a:pt x="16028" y="47193"/>
                  </a:cubicBezTo>
                  <a:cubicBezTo>
                    <a:pt x="32966" y="19600"/>
                    <a:pt x="56620" y="7776"/>
                    <a:pt x="87027" y="421"/>
                  </a:cubicBezTo>
                  <a:close/>
                </a:path>
              </a:pathLst>
            </a:custGeom>
            <a:solidFill>
              <a:srgbClr val="494E62"/>
            </a:solidFill>
            <a:ln w="6089" cap="flat">
              <a:noFill/>
              <a:prstDash val="solid"/>
              <a:miter/>
            </a:ln>
          </p:spPr>
          <p:txBody>
            <a:bodyPr rtlCol="0" anchor="ctr"/>
            <a:lstStyle/>
            <a:p>
              <a:endParaRPr lang="it-IT"/>
            </a:p>
          </p:txBody>
        </p:sp>
        <p:sp>
          <p:nvSpPr>
            <p:cNvPr id="30" name="Figura a mano libera: forma 29">
              <a:extLst>
                <a:ext uri="{FF2B5EF4-FFF2-40B4-BE49-F238E27FC236}">
                  <a16:creationId xmlns:a16="http://schemas.microsoft.com/office/drawing/2014/main" id="{4D2126FA-1737-A6C0-7FE1-71B27DE8995B}"/>
                </a:ext>
              </a:extLst>
            </p:cNvPr>
            <p:cNvSpPr/>
            <p:nvPr/>
          </p:nvSpPr>
          <p:spPr>
            <a:xfrm>
              <a:off x="5691987" y="3447101"/>
              <a:ext cx="199671" cy="368425"/>
            </a:xfrm>
            <a:custGeom>
              <a:avLst/>
              <a:gdLst>
                <a:gd name="connsiteX0" fmla="*/ 79086 w 199671"/>
                <a:gd name="connsiteY0" fmla="*/ 755 h 368425"/>
                <a:gd name="connsiteX1" fmla="*/ 141980 w 199671"/>
                <a:gd name="connsiteY1" fmla="*/ 8627 h 368425"/>
                <a:gd name="connsiteX2" fmla="*/ 193520 w 199671"/>
                <a:gd name="connsiteY2" fmla="*/ 70036 h 368425"/>
                <a:gd name="connsiteX3" fmla="*/ 196765 w 199671"/>
                <a:gd name="connsiteY3" fmla="*/ 116309 h 368425"/>
                <a:gd name="connsiteX4" fmla="*/ 197136 w 199671"/>
                <a:gd name="connsiteY4" fmla="*/ 193518 h 368425"/>
                <a:gd name="connsiteX5" fmla="*/ 198263 w 199671"/>
                <a:gd name="connsiteY5" fmla="*/ 285400 h 368425"/>
                <a:gd name="connsiteX6" fmla="*/ 187735 w 199671"/>
                <a:gd name="connsiteY6" fmla="*/ 319855 h 368425"/>
                <a:gd name="connsiteX7" fmla="*/ 121827 w 199671"/>
                <a:gd name="connsiteY7" fmla="*/ 367863 h 368425"/>
                <a:gd name="connsiteX8" fmla="*/ 62190 w 199671"/>
                <a:gd name="connsiteY8" fmla="*/ 361428 h 368425"/>
                <a:gd name="connsiteX9" fmla="*/ 10230 w 199671"/>
                <a:gd name="connsiteY9" fmla="*/ 310503 h 368425"/>
                <a:gd name="connsiteX10" fmla="*/ 1585 w 199671"/>
                <a:gd name="connsiteY10" fmla="*/ 191813 h 368425"/>
                <a:gd name="connsiteX11" fmla="*/ 11576 w 199671"/>
                <a:gd name="connsiteY11" fmla="*/ 56526 h 368425"/>
                <a:gd name="connsiteX12" fmla="*/ 79086 w 199671"/>
                <a:gd name="connsiteY12" fmla="*/ 755 h 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671" h="368425">
                  <a:moveTo>
                    <a:pt x="79086" y="755"/>
                  </a:moveTo>
                  <a:cubicBezTo>
                    <a:pt x="101078" y="-402"/>
                    <a:pt x="121736" y="-1705"/>
                    <a:pt x="141980" y="8627"/>
                  </a:cubicBezTo>
                  <a:cubicBezTo>
                    <a:pt x="166614" y="21200"/>
                    <a:pt x="185769" y="43472"/>
                    <a:pt x="193520" y="70036"/>
                  </a:cubicBezTo>
                  <a:cubicBezTo>
                    <a:pt x="197837" y="84819"/>
                    <a:pt x="196649" y="101045"/>
                    <a:pt x="196765" y="116309"/>
                  </a:cubicBezTo>
                  <a:cubicBezTo>
                    <a:pt x="196972" y="142039"/>
                    <a:pt x="196728" y="167788"/>
                    <a:pt x="197136" y="193518"/>
                  </a:cubicBezTo>
                  <a:cubicBezTo>
                    <a:pt x="197617" y="223492"/>
                    <a:pt x="201794" y="255670"/>
                    <a:pt x="198263" y="285400"/>
                  </a:cubicBezTo>
                  <a:cubicBezTo>
                    <a:pt x="196868" y="297127"/>
                    <a:pt x="193246" y="309389"/>
                    <a:pt x="187735" y="319855"/>
                  </a:cubicBezTo>
                  <a:cubicBezTo>
                    <a:pt x="173391" y="347107"/>
                    <a:pt x="149835" y="358876"/>
                    <a:pt x="121827" y="367863"/>
                  </a:cubicBezTo>
                  <a:cubicBezTo>
                    <a:pt x="101248" y="368819"/>
                    <a:pt x="81716" y="369452"/>
                    <a:pt x="62190" y="361428"/>
                  </a:cubicBezTo>
                  <a:cubicBezTo>
                    <a:pt x="38774" y="351808"/>
                    <a:pt x="20051" y="333938"/>
                    <a:pt x="10230" y="310503"/>
                  </a:cubicBezTo>
                  <a:cubicBezTo>
                    <a:pt x="-3870" y="276839"/>
                    <a:pt x="1640" y="227784"/>
                    <a:pt x="1585" y="191813"/>
                  </a:cubicBezTo>
                  <a:cubicBezTo>
                    <a:pt x="1524" y="151836"/>
                    <a:pt x="-5813" y="93191"/>
                    <a:pt x="11576" y="56526"/>
                  </a:cubicBezTo>
                  <a:cubicBezTo>
                    <a:pt x="25537" y="27094"/>
                    <a:pt x="49307" y="10886"/>
                    <a:pt x="79086" y="755"/>
                  </a:cubicBezTo>
                  <a:close/>
                </a:path>
              </a:pathLst>
            </a:custGeom>
            <a:solidFill>
              <a:srgbClr val="494E62"/>
            </a:solidFill>
            <a:ln w="6089" cap="flat">
              <a:noFill/>
              <a:prstDash val="solid"/>
              <a:miter/>
            </a:ln>
          </p:spPr>
          <p:txBody>
            <a:bodyPr rtlCol="0" anchor="ctr"/>
            <a:lstStyle/>
            <a:p>
              <a:endParaRPr lang="it-IT"/>
            </a:p>
          </p:txBody>
        </p:sp>
        <p:sp>
          <p:nvSpPr>
            <p:cNvPr id="31" name="Figura a mano libera: forma 30">
              <a:extLst>
                <a:ext uri="{FF2B5EF4-FFF2-40B4-BE49-F238E27FC236}">
                  <a16:creationId xmlns:a16="http://schemas.microsoft.com/office/drawing/2014/main" id="{6004CE0E-93D3-4A3B-6B4F-33AD33065960}"/>
                </a:ext>
              </a:extLst>
            </p:cNvPr>
            <p:cNvSpPr/>
            <p:nvPr/>
          </p:nvSpPr>
          <p:spPr>
            <a:xfrm>
              <a:off x="5283560" y="4566039"/>
              <a:ext cx="1980800" cy="453058"/>
            </a:xfrm>
            <a:custGeom>
              <a:avLst/>
              <a:gdLst>
                <a:gd name="connsiteX0" fmla="*/ 1770594 w 1980800"/>
                <a:gd name="connsiteY0" fmla="*/ 64520 h 453058"/>
                <a:gd name="connsiteX1" fmla="*/ 1856394 w 1980800"/>
                <a:gd name="connsiteY1" fmla="*/ 22656 h 453058"/>
                <a:gd name="connsiteX2" fmla="*/ 1907976 w 1980800"/>
                <a:gd name="connsiteY2" fmla="*/ -36 h 453058"/>
                <a:gd name="connsiteX3" fmla="*/ 1913431 w 1980800"/>
                <a:gd name="connsiteY3" fmla="*/ 4920 h 453058"/>
                <a:gd name="connsiteX4" fmla="*/ 1897181 w 1980800"/>
                <a:gd name="connsiteY4" fmla="*/ 31076 h 453058"/>
                <a:gd name="connsiteX5" fmla="*/ 1956684 w 1980800"/>
                <a:gd name="connsiteY5" fmla="*/ 98653 h 453058"/>
                <a:gd name="connsiteX6" fmla="*/ 1964295 w 1980800"/>
                <a:gd name="connsiteY6" fmla="*/ 101186 h 453058"/>
                <a:gd name="connsiteX7" fmla="*/ 1980789 w 1980800"/>
                <a:gd name="connsiteY7" fmla="*/ 122465 h 453058"/>
                <a:gd name="connsiteX8" fmla="*/ 1918631 w 1980800"/>
                <a:gd name="connsiteY8" fmla="*/ 224040 h 453058"/>
                <a:gd name="connsiteX9" fmla="*/ 1878635 w 1980800"/>
                <a:gd name="connsiteY9" fmla="*/ 281455 h 453058"/>
                <a:gd name="connsiteX10" fmla="*/ 1843571 w 1980800"/>
                <a:gd name="connsiteY10" fmla="*/ 299020 h 453058"/>
                <a:gd name="connsiteX11" fmla="*/ 1823735 w 1980800"/>
                <a:gd name="connsiteY11" fmla="*/ 270970 h 453058"/>
                <a:gd name="connsiteX12" fmla="*/ 1673787 w 1980800"/>
                <a:gd name="connsiteY12" fmla="*/ 350073 h 453058"/>
                <a:gd name="connsiteX13" fmla="*/ 1539175 w 1980800"/>
                <a:gd name="connsiteY13" fmla="*/ 403932 h 453058"/>
                <a:gd name="connsiteX14" fmla="*/ 1298642 w 1980800"/>
                <a:gd name="connsiteY14" fmla="*/ 451240 h 453058"/>
                <a:gd name="connsiteX15" fmla="*/ 1181906 w 1980800"/>
                <a:gd name="connsiteY15" fmla="*/ 452214 h 453058"/>
                <a:gd name="connsiteX16" fmla="*/ 972412 w 1980800"/>
                <a:gd name="connsiteY16" fmla="*/ 451648 h 453058"/>
                <a:gd name="connsiteX17" fmla="*/ 763636 w 1980800"/>
                <a:gd name="connsiteY17" fmla="*/ 452147 h 453058"/>
                <a:gd name="connsiteX18" fmla="*/ 643028 w 1980800"/>
                <a:gd name="connsiteY18" fmla="*/ 450028 h 453058"/>
                <a:gd name="connsiteX19" fmla="*/ 331277 w 1980800"/>
                <a:gd name="connsiteY19" fmla="*/ 365678 h 453058"/>
                <a:gd name="connsiteX20" fmla="*/ 279178 w 1980800"/>
                <a:gd name="connsiteY20" fmla="*/ 337926 h 453058"/>
                <a:gd name="connsiteX21" fmla="*/ 162856 w 1980800"/>
                <a:gd name="connsiteY21" fmla="*/ 283702 h 453058"/>
                <a:gd name="connsiteX22" fmla="*/ 133278 w 1980800"/>
                <a:gd name="connsiteY22" fmla="*/ 303404 h 453058"/>
                <a:gd name="connsiteX23" fmla="*/ 76545 w 1980800"/>
                <a:gd name="connsiteY23" fmla="*/ 250641 h 453058"/>
                <a:gd name="connsiteX24" fmla="*/ -12 w 1980800"/>
                <a:gd name="connsiteY24" fmla="*/ 161243 h 453058"/>
                <a:gd name="connsiteX25" fmla="*/ 91273 w 1980800"/>
                <a:gd name="connsiteY25" fmla="*/ 120024 h 453058"/>
                <a:gd name="connsiteX26" fmla="*/ 101088 w 1980800"/>
                <a:gd name="connsiteY26" fmla="*/ 133321 h 453058"/>
                <a:gd name="connsiteX27" fmla="*/ 105770 w 1980800"/>
                <a:gd name="connsiteY27" fmla="*/ 136974 h 453058"/>
                <a:gd name="connsiteX28" fmla="*/ 116529 w 1980800"/>
                <a:gd name="connsiteY28" fmla="*/ 143927 h 453058"/>
                <a:gd name="connsiteX29" fmla="*/ 120992 w 1980800"/>
                <a:gd name="connsiteY29" fmla="*/ 146107 h 453058"/>
                <a:gd name="connsiteX30" fmla="*/ 172744 w 1980800"/>
                <a:gd name="connsiteY30" fmla="*/ 173383 h 453058"/>
                <a:gd name="connsiteX31" fmla="*/ 188818 w 1980800"/>
                <a:gd name="connsiteY31" fmla="*/ 180927 h 453058"/>
                <a:gd name="connsiteX32" fmla="*/ 282325 w 1980800"/>
                <a:gd name="connsiteY32" fmla="*/ 215699 h 453058"/>
                <a:gd name="connsiteX33" fmla="*/ 305918 w 1980800"/>
                <a:gd name="connsiteY33" fmla="*/ 229983 h 453058"/>
                <a:gd name="connsiteX34" fmla="*/ 422289 w 1980800"/>
                <a:gd name="connsiteY34" fmla="*/ 278946 h 453058"/>
                <a:gd name="connsiteX35" fmla="*/ 668022 w 1980800"/>
                <a:gd name="connsiteY35" fmla="*/ 355090 h 453058"/>
                <a:gd name="connsiteX36" fmla="*/ 844084 w 1980800"/>
                <a:gd name="connsiteY36" fmla="*/ 350712 h 453058"/>
                <a:gd name="connsiteX37" fmla="*/ 919764 w 1980800"/>
                <a:gd name="connsiteY37" fmla="*/ 334486 h 453058"/>
                <a:gd name="connsiteX38" fmla="*/ 988528 w 1980800"/>
                <a:gd name="connsiteY38" fmla="*/ 299690 h 453058"/>
                <a:gd name="connsiteX39" fmla="*/ 1057810 w 1980800"/>
                <a:gd name="connsiteY39" fmla="*/ 325189 h 453058"/>
                <a:gd name="connsiteX40" fmla="*/ 1149485 w 1980800"/>
                <a:gd name="connsiteY40" fmla="*/ 349586 h 453058"/>
                <a:gd name="connsiteX41" fmla="*/ 1269003 w 1980800"/>
                <a:gd name="connsiteY41" fmla="*/ 351309 h 453058"/>
                <a:gd name="connsiteX42" fmla="*/ 1535510 w 1980800"/>
                <a:gd name="connsiteY42" fmla="*/ 289327 h 453058"/>
                <a:gd name="connsiteX43" fmla="*/ 1693172 w 1980800"/>
                <a:gd name="connsiteY43" fmla="*/ 211041 h 453058"/>
                <a:gd name="connsiteX44" fmla="*/ 1707054 w 1980800"/>
                <a:gd name="connsiteY44" fmla="*/ 204009 h 453058"/>
                <a:gd name="connsiteX45" fmla="*/ 1787545 w 1980800"/>
                <a:gd name="connsiteY45" fmla="*/ 171465 h 453058"/>
                <a:gd name="connsiteX46" fmla="*/ 1847109 w 1980800"/>
                <a:gd name="connsiteY46" fmla="*/ 141589 h 453058"/>
                <a:gd name="connsiteX47" fmla="*/ 1868419 w 1980800"/>
                <a:gd name="connsiteY47" fmla="*/ 129412 h 453058"/>
                <a:gd name="connsiteX48" fmla="*/ 1883914 w 1980800"/>
                <a:gd name="connsiteY48" fmla="*/ 119317 h 453058"/>
                <a:gd name="connsiteX49" fmla="*/ 1889728 w 1980800"/>
                <a:gd name="connsiteY49" fmla="*/ 114191 h 453058"/>
                <a:gd name="connsiteX50" fmla="*/ 1922783 w 1980800"/>
                <a:gd name="connsiteY50" fmla="*/ 80680 h 453058"/>
                <a:gd name="connsiteX51" fmla="*/ 1913370 w 1980800"/>
                <a:gd name="connsiteY51" fmla="*/ 67443 h 453058"/>
                <a:gd name="connsiteX52" fmla="*/ 1893229 w 1980800"/>
                <a:gd name="connsiteY52" fmla="*/ 38048 h 453058"/>
                <a:gd name="connsiteX53" fmla="*/ 1894307 w 1980800"/>
                <a:gd name="connsiteY53" fmla="*/ 19800 h 453058"/>
                <a:gd name="connsiteX54" fmla="*/ 1901126 w 1980800"/>
                <a:gd name="connsiteY54" fmla="*/ 9127 h 453058"/>
                <a:gd name="connsiteX55" fmla="*/ 1770594 w 1980800"/>
                <a:gd name="connsiteY55" fmla="*/ 64520 h 45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980800" h="453058">
                  <a:moveTo>
                    <a:pt x="1770594" y="64520"/>
                  </a:moveTo>
                  <a:cubicBezTo>
                    <a:pt x="1794979" y="46121"/>
                    <a:pt x="1828508" y="35125"/>
                    <a:pt x="1856394" y="22656"/>
                  </a:cubicBezTo>
                  <a:cubicBezTo>
                    <a:pt x="1873198" y="15142"/>
                    <a:pt x="1890277" y="4750"/>
                    <a:pt x="1907976" y="-36"/>
                  </a:cubicBezTo>
                  <a:lnTo>
                    <a:pt x="1913431" y="4920"/>
                  </a:lnTo>
                  <a:cubicBezTo>
                    <a:pt x="1907130" y="12805"/>
                    <a:pt x="1899001" y="20890"/>
                    <a:pt x="1897181" y="31076"/>
                  </a:cubicBezTo>
                  <a:cubicBezTo>
                    <a:pt x="1906234" y="55010"/>
                    <a:pt x="1933219" y="87426"/>
                    <a:pt x="1956684" y="98653"/>
                  </a:cubicBezTo>
                  <a:cubicBezTo>
                    <a:pt x="1960252" y="100358"/>
                    <a:pt x="1960946" y="100382"/>
                    <a:pt x="1964295" y="101186"/>
                  </a:cubicBezTo>
                  <a:cubicBezTo>
                    <a:pt x="1970560" y="108029"/>
                    <a:pt x="1976295" y="114239"/>
                    <a:pt x="1980789" y="122465"/>
                  </a:cubicBezTo>
                  <a:cubicBezTo>
                    <a:pt x="1959984" y="156287"/>
                    <a:pt x="1939746" y="190322"/>
                    <a:pt x="1918631" y="224040"/>
                  </a:cubicBezTo>
                  <a:cubicBezTo>
                    <a:pt x="1906697" y="243091"/>
                    <a:pt x="1895695" y="266495"/>
                    <a:pt x="1878635" y="281455"/>
                  </a:cubicBezTo>
                  <a:cubicBezTo>
                    <a:pt x="1867238" y="291452"/>
                    <a:pt x="1858050" y="295057"/>
                    <a:pt x="1843571" y="299020"/>
                  </a:cubicBezTo>
                  <a:lnTo>
                    <a:pt x="1823735" y="270970"/>
                  </a:lnTo>
                  <a:cubicBezTo>
                    <a:pt x="1768256" y="289954"/>
                    <a:pt x="1724370" y="321822"/>
                    <a:pt x="1673787" y="350073"/>
                  </a:cubicBezTo>
                  <a:cubicBezTo>
                    <a:pt x="1631526" y="373666"/>
                    <a:pt x="1585649" y="390714"/>
                    <a:pt x="1539175" y="403932"/>
                  </a:cubicBezTo>
                  <a:cubicBezTo>
                    <a:pt x="1462520" y="425741"/>
                    <a:pt x="1378097" y="444524"/>
                    <a:pt x="1298642" y="451240"/>
                  </a:cubicBezTo>
                  <a:cubicBezTo>
                    <a:pt x="1260412" y="454473"/>
                    <a:pt x="1220337" y="452348"/>
                    <a:pt x="1181906" y="452214"/>
                  </a:cubicBezTo>
                  <a:cubicBezTo>
                    <a:pt x="1112077" y="451976"/>
                    <a:pt x="1042241" y="451550"/>
                    <a:pt x="972412" y="451648"/>
                  </a:cubicBezTo>
                  <a:cubicBezTo>
                    <a:pt x="902820" y="451745"/>
                    <a:pt x="833228" y="452001"/>
                    <a:pt x="763636" y="452147"/>
                  </a:cubicBezTo>
                  <a:cubicBezTo>
                    <a:pt x="723872" y="452226"/>
                    <a:pt x="682500" y="454589"/>
                    <a:pt x="643028" y="450028"/>
                  </a:cubicBezTo>
                  <a:cubicBezTo>
                    <a:pt x="536893" y="437760"/>
                    <a:pt x="427774" y="412900"/>
                    <a:pt x="331277" y="365678"/>
                  </a:cubicBezTo>
                  <a:cubicBezTo>
                    <a:pt x="313621" y="357038"/>
                    <a:pt x="296086" y="347960"/>
                    <a:pt x="279178" y="337926"/>
                  </a:cubicBezTo>
                  <a:cubicBezTo>
                    <a:pt x="255859" y="324087"/>
                    <a:pt x="190803" y="275592"/>
                    <a:pt x="162856" y="283702"/>
                  </a:cubicBezTo>
                  <a:cubicBezTo>
                    <a:pt x="151897" y="286886"/>
                    <a:pt x="141394" y="295598"/>
                    <a:pt x="133278" y="303404"/>
                  </a:cubicBezTo>
                  <a:cubicBezTo>
                    <a:pt x="112516" y="289200"/>
                    <a:pt x="94178" y="268480"/>
                    <a:pt x="76545" y="250641"/>
                  </a:cubicBezTo>
                  <a:cubicBezTo>
                    <a:pt x="50797" y="224594"/>
                    <a:pt x="17042" y="193756"/>
                    <a:pt x="-12" y="161243"/>
                  </a:cubicBezTo>
                  <a:cubicBezTo>
                    <a:pt x="31131" y="154412"/>
                    <a:pt x="65975" y="139604"/>
                    <a:pt x="91273" y="120024"/>
                  </a:cubicBezTo>
                  <a:cubicBezTo>
                    <a:pt x="94068" y="125765"/>
                    <a:pt x="95998" y="129077"/>
                    <a:pt x="101088" y="133321"/>
                  </a:cubicBezTo>
                  <a:lnTo>
                    <a:pt x="105770" y="136974"/>
                  </a:lnTo>
                  <a:cubicBezTo>
                    <a:pt x="109503" y="139933"/>
                    <a:pt x="112200" y="141766"/>
                    <a:pt x="116529" y="143927"/>
                  </a:cubicBezTo>
                  <a:lnTo>
                    <a:pt x="120992" y="146107"/>
                  </a:lnTo>
                  <a:cubicBezTo>
                    <a:pt x="138015" y="155958"/>
                    <a:pt x="155361" y="164232"/>
                    <a:pt x="172744" y="173383"/>
                  </a:cubicBezTo>
                  <a:cubicBezTo>
                    <a:pt x="178291" y="176300"/>
                    <a:pt x="182814" y="178955"/>
                    <a:pt x="188818" y="180927"/>
                  </a:cubicBezTo>
                  <a:cubicBezTo>
                    <a:pt x="217641" y="190407"/>
                    <a:pt x="255487" y="201805"/>
                    <a:pt x="282325" y="215699"/>
                  </a:cubicBezTo>
                  <a:cubicBezTo>
                    <a:pt x="290545" y="219955"/>
                    <a:pt x="297370" y="225995"/>
                    <a:pt x="305918" y="229983"/>
                  </a:cubicBezTo>
                  <a:cubicBezTo>
                    <a:pt x="343789" y="247651"/>
                    <a:pt x="383669" y="262818"/>
                    <a:pt x="422289" y="278946"/>
                  </a:cubicBezTo>
                  <a:cubicBezTo>
                    <a:pt x="499735" y="311295"/>
                    <a:pt x="583982" y="345196"/>
                    <a:pt x="668022" y="355090"/>
                  </a:cubicBezTo>
                  <a:cubicBezTo>
                    <a:pt x="727166" y="362055"/>
                    <a:pt x="785269" y="359498"/>
                    <a:pt x="844084" y="350712"/>
                  </a:cubicBezTo>
                  <a:cubicBezTo>
                    <a:pt x="869735" y="346876"/>
                    <a:pt x="895362" y="343893"/>
                    <a:pt x="919764" y="334486"/>
                  </a:cubicBezTo>
                  <a:cubicBezTo>
                    <a:pt x="940307" y="326565"/>
                    <a:pt x="969173" y="301663"/>
                    <a:pt x="988528" y="299690"/>
                  </a:cubicBezTo>
                  <a:cubicBezTo>
                    <a:pt x="1002794" y="298229"/>
                    <a:pt x="1042765" y="319843"/>
                    <a:pt x="1057810" y="325189"/>
                  </a:cubicBezTo>
                  <a:cubicBezTo>
                    <a:pt x="1087577" y="335771"/>
                    <a:pt x="1118415" y="343917"/>
                    <a:pt x="1149485" y="349586"/>
                  </a:cubicBezTo>
                  <a:cubicBezTo>
                    <a:pt x="1188944" y="356789"/>
                    <a:pt x="1229281" y="354590"/>
                    <a:pt x="1269003" y="351309"/>
                  </a:cubicBezTo>
                  <a:cubicBezTo>
                    <a:pt x="1359850" y="343814"/>
                    <a:pt x="1450971" y="323758"/>
                    <a:pt x="1535510" y="289327"/>
                  </a:cubicBezTo>
                  <a:cubicBezTo>
                    <a:pt x="1589594" y="267299"/>
                    <a:pt x="1641255" y="237039"/>
                    <a:pt x="1693172" y="211041"/>
                  </a:cubicBezTo>
                  <a:lnTo>
                    <a:pt x="1707054" y="204009"/>
                  </a:lnTo>
                  <a:cubicBezTo>
                    <a:pt x="1732718" y="190918"/>
                    <a:pt x="1761918" y="184300"/>
                    <a:pt x="1787545" y="171465"/>
                  </a:cubicBezTo>
                  <a:lnTo>
                    <a:pt x="1847109" y="141589"/>
                  </a:lnTo>
                  <a:lnTo>
                    <a:pt x="1868419" y="129412"/>
                  </a:lnTo>
                  <a:cubicBezTo>
                    <a:pt x="1874635" y="126179"/>
                    <a:pt x="1878696" y="124072"/>
                    <a:pt x="1883914" y="119317"/>
                  </a:cubicBezTo>
                  <a:lnTo>
                    <a:pt x="1889728" y="114191"/>
                  </a:lnTo>
                  <a:cubicBezTo>
                    <a:pt x="1902965" y="107298"/>
                    <a:pt x="1914643" y="93380"/>
                    <a:pt x="1922783" y="80680"/>
                  </a:cubicBezTo>
                  <a:cubicBezTo>
                    <a:pt x="1919818" y="76076"/>
                    <a:pt x="1917011" y="71553"/>
                    <a:pt x="1913370" y="67443"/>
                  </a:cubicBezTo>
                  <a:cubicBezTo>
                    <a:pt x="1905875" y="58992"/>
                    <a:pt x="1897790" y="48471"/>
                    <a:pt x="1893229" y="38048"/>
                  </a:cubicBezTo>
                  <a:cubicBezTo>
                    <a:pt x="1890441" y="31673"/>
                    <a:pt x="1891378" y="26090"/>
                    <a:pt x="1894307" y="19800"/>
                  </a:cubicBezTo>
                  <a:lnTo>
                    <a:pt x="1901126" y="9127"/>
                  </a:lnTo>
                  <a:cubicBezTo>
                    <a:pt x="1856351" y="17797"/>
                    <a:pt x="1815223" y="55570"/>
                    <a:pt x="1770594" y="64520"/>
                  </a:cubicBezTo>
                  <a:close/>
                </a:path>
              </a:pathLst>
            </a:custGeom>
            <a:gradFill>
              <a:gsLst>
                <a:gs pos="0">
                  <a:srgbClr val="F8AF9B"/>
                </a:gs>
                <a:gs pos="50000">
                  <a:srgbClr val="FABEA4"/>
                </a:gs>
                <a:gs pos="100000">
                  <a:srgbClr val="FDCEAE"/>
                </a:gs>
              </a:gsLst>
              <a:lin ang="15818855" scaled="1"/>
            </a:gradFill>
            <a:ln w="6089" cap="flat">
              <a:noFill/>
              <a:prstDash val="solid"/>
              <a:miter/>
            </a:ln>
          </p:spPr>
          <p:txBody>
            <a:bodyPr rtlCol="0" anchor="ctr"/>
            <a:lstStyle/>
            <a:p>
              <a:endParaRPr lang="it-IT"/>
            </a:p>
          </p:txBody>
        </p:sp>
        <p:sp>
          <p:nvSpPr>
            <p:cNvPr id="32" name="Figura a mano libera: forma 31">
              <a:extLst>
                <a:ext uri="{FF2B5EF4-FFF2-40B4-BE49-F238E27FC236}">
                  <a16:creationId xmlns:a16="http://schemas.microsoft.com/office/drawing/2014/main" id="{262F8903-C18D-F97D-0246-CBD1C82A378E}"/>
                </a:ext>
              </a:extLst>
            </p:cNvPr>
            <p:cNvSpPr/>
            <p:nvPr/>
          </p:nvSpPr>
          <p:spPr>
            <a:xfrm>
              <a:off x="7120892" y="2522584"/>
              <a:ext cx="457482" cy="1372385"/>
            </a:xfrm>
            <a:custGeom>
              <a:avLst/>
              <a:gdLst>
                <a:gd name="connsiteX0" fmla="*/ 1523 w 457482"/>
                <a:gd name="connsiteY0" fmla="*/ -7 h 1372385"/>
                <a:gd name="connsiteX1" fmla="*/ 149224 w 457482"/>
                <a:gd name="connsiteY1" fmla="*/ 128796 h 1372385"/>
                <a:gd name="connsiteX2" fmla="*/ 238427 w 457482"/>
                <a:gd name="connsiteY2" fmla="*/ 247376 h 1372385"/>
                <a:gd name="connsiteX3" fmla="*/ 440031 w 457482"/>
                <a:gd name="connsiteY3" fmla="*/ 768427 h 1372385"/>
                <a:gd name="connsiteX4" fmla="*/ 449456 w 457482"/>
                <a:gd name="connsiteY4" fmla="*/ 1150336 h 1372385"/>
                <a:gd name="connsiteX5" fmla="*/ 419793 w 457482"/>
                <a:gd name="connsiteY5" fmla="*/ 1328888 h 1372385"/>
                <a:gd name="connsiteX6" fmla="*/ 402142 w 457482"/>
                <a:gd name="connsiteY6" fmla="*/ 1372379 h 1372385"/>
                <a:gd name="connsiteX7" fmla="*/ 293127 w 457482"/>
                <a:gd name="connsiteY7" fmla="*/ 1358826 h 1372385"/>
                <a:gd name="connsiteX8" fmla="*/ 30553 w 457482"/>
                <a:gd name="connsiteY8" fmla="*/ 1340950 h 1372385"/>
                <a:gd name="connsiteX9" fmla="*/ 55437 w 457482"/>
                <a:gd name="connsiteY9" fmla="*/ 1253037 h 1372385"/>
                <a:gd name="connsiteX10" fmla="*/ 118806 w 457482"/>
                <a:gd name="connsiteY10" fmla="*/ 814821 h 1372385"/>
                <a:gd name="connsiteX11" fmla="*/ 123945 w 457482"/>
                <a:gd name="connsiteY11" fmla="*/ 458575 h 1372385"/>
                <a:gd name="connsiteX12" fmla="*/ 45019 w 457482"/>
                <a:gd name="connsiteY12" fmla="*/ 102847 h 1372385"/>
                <a:gd name="connsiteX13" fmla="*/ 5206 w 457482"/>
                <a:gd name="connsiteY13" fmla="*/ 22101 h 1372385"/>
                <a:gd name="connsiteX14" fmla="*/ 1523 w 457482"/>
                <a:gd name="connsiteY14" fmla="*/ -7 h 137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482" h="1372385">
                  <a:moveTo>
                    <a:pt x="1523" y="-7"/>
                  </a:moveTo>
                  <a:cubicBezTo>
                    <a:pt x="54530" y="38710"/>
                    <a:pt x="104949" y="80210"/>
                    <a:pt x="149224" y="128796"/>
                  </a:cubicBezTo>
                  <a:cubicBezTo>
                    <a:pt x="182876" y="165729"/>
                    <a:pt x="210676" y="206011"/>
                    <a:pt x="238427" y="247376"/>
                  </a:cubicBezTo>
                  <a:cubicBezTo>
                    <a:pt x="343692" y="404278"/>
                    <a:pt x="410964" y="581789"/>
                    <a:pt x="440031" y="768427"/>
                  </a:cubicBezTo>
                  <a:cubicBezTo>
                    <a:pt x="459977" y="896524"/>
                    <a:pt x="462333" y="1021521"/>
                    <a:pt x="449456" y="1150336"/>
                  </a:cubicBezTo>
                  <a:cubicBezTo>
                    <a:pt x="443459" y="1210381"/>
                    <a:pt x="437985" y="1271011"/>
                    <a:pt x="419793" y="1328888"/>
                  </a:cubicBezTo>
                  <a:cubicBezTo>
                    <a:pt x="415111" y="1343793"/>
                    <a:pt x="407871" y="1357852"/>
                    <a:pt x="402142" y="1372379"/>
                  </a:cubicBezTo>
                  <a:cubicBezTo>
                    <a:pt x="366682" y="1364500"/>
                    <a:pt x="329159" y="1362637"/>
                    <a:pt x="293127" y="1358826"/>
                  </a:cubicBezTo>
                  <a:cubicBezTo>
                    <a:pt x="205848" y="1349602"/>
                    <a:pt x="118319" y="1342301"/>
                    <a:pt x="30553" y="1340950"/>
                  </a:cubicBezTo>
                  <a:cubicBezTo>
                    <a:pt x="31868" y="1313758"/>
                    <a:pt x="48155" y="1279876"/>
                    <a:pt x="55437" y="1253037"/>
                  </a:cubicBezTo>
                  <a:cubicBezTo>
                    <a:pt x="93904" y="1111205"/>
                    <a:pt x="109832" y="961117"/>
                    <a:pt x="118806" y="814821"/>
                  </a:cubicBezTo>
                  <a:cubicBezTo>
                    <a:pt x="126064" y="696637"/>
                    <a:pt x="132706" y="576936"/>
                    <a:pt x="123945" y="458575"/>
                  </a:cubicBezTo>
                  <a:cubicBezTo>
                    <a:pt x="115293" y="341815"/>
                    <a:pt x="89112" y="211436"/>
                    <a:pt x="45019" y="102847"/>
                  </a:cubicBezTo>
                  <a:cubicBezTo>
                    <a:pt x="33512" y="74511"/>
                    <a:pt x="19246" y="49036"/>
                    <a:pt x="5206" y="22101"/>
                  </a:cubicBezTo>
                  <a:cubicBezTo>
                    <a:pt x="518" y="13102"/>
                    <a:pt x="-1777" y="9449"/>
                    <a:pt x="1523" y="-7"/>
                  </a:cubicBezTo>
                  <a:close/>
                </a:path>
              </a:pathLst>
            </a:custGeom>
            <a:solidFill>
              <a:srgbClr val="F8AD9D"/>
            </a:solidFill>
            <a:ln w="6089" cap="flat">
              <a:noFill/>
              <a:prstDash val="solid"/>
              <a:miter/>
            </a:ln>
          </p:spPr>
          <p:txBody>
            <a:bodyPr rtlCol="0" anchor="ctr"/>
            <a:lstStyle/>
            <a:p>
              <a:endParaRPr lang="it-IT"/>
            </a:p>
          </p:txBody>
        </p:sp>
        <p:sp>
          <p:nvSpPr>
            <p:cNvPr id="33" name="Figura a mano libera: forma 32">
              <a:extLst>
                <a:ext uri="{FF2B5EF4-FFF2-40B4-BE49-F238E27FC236}">
                  <a16:creationId xmlns:a16="http://schemas.microsoft.com/office/drawing/2014/main" id="{3871251A-AC23-3FD8-EDCD-B64E97FB34EA}"/>
                </a:ext>
              </a:extLst>
            </p:cNvPr>
            <p:cNvSpPr/>
            <p:nvPr/>
          </p:nvSpPr>
          <p:spPr>
            <a:xfrm>
              <a:off x="5576995" y="3854533"/>
              <a:ext cx="1390197" cy="970517"/>
            </a:xfrm>
            <a:custGeom>
              <a:avLst/>
              <a:gdLst>
                <a:gd name="connsiteX0" fmla="*/ 1390186 w 1390197"/>
                <a:gd name="connsiteY0" fmla="*/ 815283 h 970517"/>
                <a:gd name="connsiteX1" fmla="*/ 1252494 w 1390197"/>
                <a:gd name="connsiteY1" fmla="*/ 897265 h 970517"/>
                <a:gd name="connsiteX2" fmla="*/ 955337 w 1390197"/>
                <a:gd name="connsiteY2" fmla="*/ 965712 h 970517"/>
                <a:gd name="connsiteX3" fmla="*/ 837621 w 1390197"/>
                <a:gd name="connsiteY3" fmla="*/ 960750 h 970517"/>
                <a:gd name="connsiteX4" fmla="*/ 773564 w 1390197"/>
                <a:gd name="connsiteY4" fmla="*/ 941511 h 970517"/>
                <a:gd name="connsiteX5" fmla="*/ 720843 w 1390197"/>
                <a:gd name="connsiteY5" fmla="*/ 915866 h 970517"/>
                <a:gd name="connsiteX6" fmla="*/ 696824 w 1390197"/>
                <a:gd name="connsiteY6" fmla="*/ 904553 h 970517"/>
                <a:gd name="connsiteX7" fmla="*/ 653321 w 1390197"/>
                <a:gd name="connsiteY7" fmla="*/ 926460 h 970517"/>
                <a:gd name="connsiteX8" fmla="*/ 529493 w 1390197"/>
                <a:gd name="connsiteY8" fmla="*/ 966468 h 970517"/>
                <a:gd name="connsiteX9" fmla="*/ 421689 w 1390197"/>
                <a:gd name="connsiteY9" fmla="*/ 969451 h 970517"/>
                <a:gd name="connsiteX10" fmla="*/ 96002 w 1390197"/>
                <a:gd name="connsiteY10" fmla="*/ 893783 h 970517"/>
                <a:gd name="connsiteX11" fmla="*/ 32041 w 1390197"/>
                <a:gd name="connsiteY11" fmla="*/ 864302 h 970517"/>
                <a:gd name="connsiteX12" fmla="*/ 52 w 1390197"/>
                <a:gd name="connsiteY12" fmla="*/ 802905 h 970517"/>
                <a:gd name="connsiteX13" fmla="*/ 22726 w 1390197"/>
                <a:gd name="connsiteY13" fmla="*/ 743219 h 970517"/>
                <a:gd name="connsiteX14" fmla="*/ 87386 w 1390197"/>
                <a:gd name="connsiteY14" fmla="*/ 716673 h 970517"/>
                <a:gd name="connsiteX15" fmla="*/ 185095 w 1390197"/>
                <a:gd name="connsiteY15" fmla="*/ 758690 h 970517"/>
                <a:gd name="connsiteX16" fmla="*/ 469898 w 1390197"/>
                <a:gd name="connsiteY16" fmla="*/ 810017 h 970517"/>
                <a:gd name="connsiteX17" fmla="*/ 613113 w 1390197"/>
                <a:gd name="connsiteY17" fmla="*/ 751360 h 970517"/>
                <a:gd name="connsiteX18" fmla="*/ 613630 w 1390197"/>
                <a:gd name="connsiteY18" fmla="*/ 627446 h 970517"/>
                <a:gd name="connsiteX19" fmla="*/ 605721 w 1390197"/>
                <a:gd name="connsiteY19" fmla="*/ 556332 h 970517"/>
                <a:gd name="connsiteX20" fmla="*/ 604236 w 1390197"/>
                <a:gd name="connsiteY20" fmla="*/ 553227 h 970517"/>
                <a:gd name="connsiteX21" fmla="*/ 485448 w 1390197"/>
                <a:gd name="connsiteY21" fmla="*/ 473668 h 970517"/>
                <a:gd name="connsiteX22" fmla="*/ 421348 w 1390197"/>
                <a:gd name="connsiteY22" fmla="*/ 439864 h 970517"/>
                <a:gd name="connsiteX23" fmla="*/ 359331 w 1390197"/>
                <a:gd name="connsiteY23" fmla="*/ 376574 h 970517"/>
                <a:gd name="connsiteX24" fmla="*/ 323061 w 1390197"/>
                <a:gd name="connsiteY24" fmla="*/ 213553 h 970517"/>
                <a:gd name="connsiteX25" fmla="*/ 434250 w 1390197"/>
                <a:gd name="connsiteY25" fmla="*/ 39032 h 970517"/>
                <a:gd name="connsiteX26" fmla="*/ 521225 w 1390197"/>
                <a:gd name="connsiteY26" fmla="*/ 3420 h 970517"/>
                <a:gd name="connsiteX27" fmla="*/ 594707 w 1390197"/>
                <a:gd name="connsiteY27" fmla="*/ 102 h 970517"/>
                <a:gd name="connsiteX28" fmla="*/ 716989 w 1390197"/>
                <a:gd name="connsiteY28" fmla="*/ 108 h 970517"/>
                <a:gd name="connsiteX29" fmla="*/ 817937 w 1390197"/>
                <a:gd name="connsiteY29" fmla="*/ 498 h 970517"/>
                <a:gd name="connsiteX30" fmla="*/ 888449 w 1390197"/>
                <a:gd name="connsiteY30" fmla="*/ 4327 h 970517"/>
                <a:gd name="connsiteX31" fmla="*/ 1055786 w 1390197"/>
                <a:gd name="connsiteY31" fmla="*/ 129325 h 970517"/>
                <a:gd name="connsiteX32" fmla="*/ 1083568 w 1390197"/>
                <a:gd name="connsiteY32" fmla="*/ 290160 h 970517"/>
                <a:gd name="connsiteX33" fmla="*/ 1082064 w 1390197"/>
                <a:gd name="connsiteY33" fmla="*/ 295986 h 970517"/>
                <a:gd name="connsiteX34" fmla="*/ 918666 w 1390197"/>
                <a:gd name="connsiteY34" fmla="*/ 473522 h 970517"/>
                <a:gd name="connsiteX35" fmla="*/ 811447 w 1390197"/>
                <a:gd name="connsiteY35" fmla="*/ 534048 h 970517"/>
                <a:gd name="connsiteX36" fmla="*/ 793126 w 1390197"/>
                <a:gd name="connsiteY36" fmla="*/ 563358 h 970517"/>
                <a:gd name="connsiteX37" fmla="*/ 787117 w 1390197"/>
                <a:gd name="connsiteY37" fmla="*/ 625503 h 970517"/>
                <a:gd name="connsiteX38" fmla="*/ 787427 w 1390197"/>
                <a:gd name="connsiteY38" fmla="*/ 748175 h 970517"/>
                <a:gd name="connsiteX39" fmla="*/ 856490 w 1390197"/>
                <a:gd name="connsiteY39" fmla="*/ 800732 h 970517"/>
                <a:gd name="connsiteX40" fmla="*/ 984075 w 1390197"/>
                <a:gd name="connsiteY40" fmla="*/ 803009 h 970517"/>
                <a:gd name="connsiteX41" fmla="*/ 1279369 w 1390197"/>
                <a:gd name="connsiteY41" fmla="*/ 706207 h 970517"/>
                <a:gd name="connsiteX42" fmla="*/ 1309099 w 1390197"/>
                <a:gd name="connsiteY42" fmla="*/ 698846 h 970517"/>
                <a:gd name="connsiteX43" fmla="*/ 1364706 w 1390197"/>
                <a:gd name="connsiteY43" fmla="*/ 729240 h 970517"/>
                <a:gd name="connsiteX44" fmla="*/ 1390186 w 1390197"/>
                <a:gd name="connsiteY44" fmla="*/ 815283 h 97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90197" h="970517">
                  <a:moveTo>
                    <a:pt x="1390186" y="815283"/>
                  </a:moveTo>
                  <a:cubicBezTo>
                    <a:pt x="1356017" y="858414"/>
                    <a:pt x="1302371" y="877959"/>
                    <a:pt x="1252494" y="897265"/>
                  </a:cubicBezTo>
                  <a:cubicBezTo>
                    <a:pt x="1155004" y="934996"/>
                    <a:pt x="1060200" y="960415"/>
                    <a:pt x="955337" y="965712"/>
                  </a:cubicBezTo>
                  <a:cubicBezTo>
                    <a:pt x="916066" y="967697"/>
                    <a:pt x="876399" y="968130"/>
                    <a:pt x="837621" y="960750"/>
                  </a:cubicBezTo>
                  <a:cubicBezTo>
                    <a:pt x="815666" y="956574"/>
                    <a:pt x="794180" y="950144"/>
                    <a:pt x="773564" y="941511"/>
                  </a:cubicBezTo>
                  <a:cubicBezTo>
                    <a:pt x="755590" y="933979"/>
                    <a:pt x="737788" y="925486"/>
                    <a:pt x="720843" y="915866"/>
                  </a:cubicBezTo>
                  <a:cubicBezTo>
                    <a:pt x="714980" y="912541"/>
                    <a:pt x="703278" y="903609"/>
                    <a:pt x="696824" y="904553"/>
                  </a:cubicBezTo>
                  <a:cubicBezTo>
                    <a:pt x="686096" y="906130"/>
                    <a:pt x="664263" y="921485"/>
                    <a:pt x="653321" y="926460"/>
                  </a:cubicBezTo>
                  <a:cubicBezTo>
                    <a:pt x="613490" y="944579"/>
                    <a:pt x="573026" y="960123"/>
                    <a:pt x="529493" y="966468"/>
                  </a:cubicBezTo>
                  <a:cubicBezTo>
                    <a:pt x="493637" y="971698"/>
                    <a:pt x="457776" y="970797"/>
                    <a:pt x="421689" y="969451"/>
                  </a:cubicBezTo>
                  <a:cubicBezTo>
                    <a:pt x="306616" y="965152"/>
                    <a:pt x="201814" y="938594"/>
                    <a:pt x="96002" y="893783"/>
                  </a:cubicBezTo>
                  <a:cubicBezTo>
                    <a:pt x="76494" y="885521"/>
                    <a:pt x="48340" y="877745"/>
                    <a:pt x="32041" y="864302"/>
                  </a:cubicBezTo>
                  <a:cubicBezTo>
                    <a:pt x="13605" y="849105"/>
                    <a:pt x="1020" y="826919"/>
                    <a:pt x="52" y="802905"/>
                  </a:cubicBezTo>
                  <a:cubicBezTo>
                    <a:pt x="-843" y="780816"/>
                    <a:pt x="7669" y="759281"/>
                    <a:pt x="22726" y="743219"/>
                  </a:cubicBezTo>
                  <a:cubicBezTo>
                    <a:pt x="38623" y="726251"/>
                    <a:pt x="63732" y="714147"/>
                    <a:pt x="87386" y="716673"/>
                  </a:cubicBezTo>
                  <a:cubicBezTo>
                    <a:pt x="121312" y="720296"/>
                    <a:pt x="153763" y="745435"/>
                    <a:pt x="185095" y="758690"/>
                  </a:cubicBezTo>
                  <a:cubicBezTo>
                    <a:pt x="273574" y="796104"/>
                    <a:pt x="374114" y="811569"/>
                    <a:pt x="469898" y="810017"/>
                  </a:cubicBezTo>
                  <a:cubicBezTo>
                    <a:pt x="530223" y="809042"/>
                    <a:pt x="571583" y="795112"/>
                    <a:pt x="613113" y="751360"/>
                  </a:cubicBezTo>
                  <a:cubicBezTo>
                    <a:pt x="614952" y="710080"/>
                    <a:pt x="614306" y="668745"/>
                    <a:pt x="613630" y="627446"/>
                  </a:cubicBezTo>
                  <a:cubicBezTo>
                    <a:pt x="613265" y="605022"/>
                    <a:pt x="615171" y="577185"/>
                    <a:pt x="605721" y="556332"/>
                  </a:cubicBezTo>
                  <a:lnTo>
                    <a:pt x="604236" y="553227"/>
                  </a:lnTo>
                  <a:cubicBezTo>
                    <a:pt x="584302" y="508378"/>
                    <a:pt x="526674" y="490588"/>
                    <a:pt x="485448" y="473668"/>
                  </a:cubicBezTo>
                  <a:cubicBezTo>
                    <a:pt x="463073" y="464493"/>
                    <a:pt x="441459" y="453338"/>
                    <a:pt x="421348" y="439864"/>
                  </a:cubicBezTo>
                  <a:cubicBezTo>
                    <a:pt x="396909" y="423492"/>
                    <a:pt x="376165" y="400557"/>
                    <a:pt x="359331" y="376574"/>
                  </a:cubicBezTo>
                  <a:cubicBezTo>
                    <a:pt x="325405" y="328262"/>
                    <a:pt x="312455" y="272076"/>
                    <a:pt x="323061" y="213553"/>
                  </a:cubicBezTo>
                  <a:cubicBezTo>
                    <a:pt x="334757" y="148997"/>
                    <a:pt x="379502" y="75520"/>
                    <a:pt x="434250" y="39032"/>
                  </a:cubicBezTo>
                  <a:cubicBezTo>
                    <a:pt x="460345" y="21637"/>
                    <a:pt x="490258" y="8790"/>
                    <a:pt x="521225" y="3420"/>
                  </a:cubicBezTo>
                  <a:cubicBezTo>
                    <a:pt x="545067" y="-720"/>
                    <a:pt x="570566" y="248"/>
                    <a:pt x="594707" y="102"/>
                  </a:cubicBezTo>
                  <a:cubicBezTo>
                    <a:pt x="635464" y="-142"/>
                    <a:pt x="676233" y="16"/>
                    <a:pt x="716989" y="108"/>
                  </a:cubicBezTo>
                  <a:cubicBezTo>
                    <a:pt x="750640" y="181"/>
                    <a:pt x="784286" y="297"/>
                    <a:pt x="817937" y="498"/>
                  </a:cubicBezTo>
                  <a:cubicBezTo>
                    <a:pt x="841488" y="638"/>
                    <a:pt x="865294" y="-574"/>
                    <a:pt x="888449" y="4327"/>
                  </a:cubicBezTo>
                  <a:cubicBezTo>
                    <a:pt x="952871" y="17953"/>
                    <a:pt x="1021172" y="74503"/>
                    <a:pt x="1055786" y="129325"/>
                  </a:cubicBezTo>
                  <a:cubicBezTo>
                    <a:pt x="1084664" y="175050"/>
                    <a:pt x="1096853" y="237463"/>
                    <a:pt x="1083568" y="290160"/>
                  </a:cubicBezTo>
                  <a:lnTo>
                    <a:pt x="1082064" y="295986"/>
                  </a:lnTo>
                  <a:cubicBezTo>
                    <a:pt x="1060413" y="383326"/>
                    <a:pt x="999558" y="439730"/>
                    <a:pt x="918666" y="473522"/>
                  </a:cubicBezTo>
                  <a:cubicBezTo>
                    <a:pt x="880460" y="489486"/>
                    <a:pt x="840672" y="503367"/>
                    <a:pt x="811447" y="534048"/>
                  </a:cubicBezTo>
                  <a:cubicBezTo>
                    <a:pt x="803270" y="542633"/>
                    <a:pt x="796609" y="551881"/>
                    <a:pt x="793126" y="563358"/>
                  </a:cubicBezTo>
                  <a:cubicBezTo>
                    <a:pt x="787288" y="582586"/>
                    <a:pt x="787702" y="605606"/>
                    <a:pt x="787117" y="625503"/>
                  </a:cubicBezTo>
                  <a:cubicBezTo>
                    <a:pt x="785905" y="666358"/>
                    <a:pt x="786855" y="707309"/>
                    <a:pt x="787427" y="748175"/>
                  </a:cubicBezTo>
                  <a:cubicBezTo>
                    <a:pt x="806052" y="772962"/>
                    <a:pt x="827131" y="789839"/>
                    <a:pt x="856490" y="800732"/>
                  </a:cubicBezTo>
                  <a:cubicBezTo>
                    <a:pt x="897326" y="815892"/>
                    <a:pt x="942125" y="809737"/>
                    <a:pt x="984075" y="803009"/>
                  </a:cubicBezTo>
                  <a:cubicBezTo>
                    <a:pt x="1089078" y="786174"/>
                    <a:pt x="1182951" y="749789"/>
                    <a:pt x="1279369" y="706207"/>
                  </a:cubicBezTo>
                  <a:lnTo>
                    <a:pt x="1309099" y="698846"/>
                  </a:lnTo>
                  <a:cubicBezTo>
                    <a:pt x="1333648" y="702024"/>
                    <a:pt x="1348967" y="709714"/>
                    <a:pt x="1364706" y="729240"/>
                  </a:cubicBezTo>
                  <a:cubicBezTo>
                    <a:pt x="1385516" y="755062"/>
                    <a:pt x="1389979" y="783446"/>
                    <a:pt x="1390186" y="815283"/>
                  </a:cubicBezTo>
                  <a:close/>
                </a:path>
              </a:pathLst>
            </a:custGeom>
            <a:solidFill>
              <a:srgbClr val="494E62"/>
            </a:solidFill>
            <a:ln w="6089" cap="flat">
              <a:noFill/>
              <a:prstDash val="solid"/>
              <a:miter/>
            </a:ln>
          </p:spPr>
          <p:txBody>
            <a:bodyPr rtlCol="0" anchor="ctr"/>
            <a:lstStyle/>
            <a:p>
              <a:endParaRPr lang="it-IT"/>
            </a:p>
          </p:txBody>
        </p:sp>
        <p:sp>
          <p:nvSpPr>
            <p:cNvPr id="34" name="Figura a mano libera: forma 33">
              <a:extLst>
                <a:ext uri="{FF2B5EF4-FFF2-40B4-BE49-F238E27FC236}">
                  <a16:creationId xmlns:a16="http://schemas.microsoft.com/office/drawing/2014/main" id="{5EC86A47-EB3F-5062-EC1B-B3A834FAB006}"/>
                </a:ext>
              </a:extLst>
            </p:cNvPr>
            <p:cNvSpPr/>
            <p:nvPr/>
          </p:nvSpPr>
          <p:spPr>
            <a:xfrm>
              <a:off x="6064466" y="4017790"/>
              <a:ext cx="431043" cy="251643"/>
            </a:xfrm>
            <a:custGeom>
              <a:avLst/>
              <a:gdLst>
                <a:gd name="connsiteX0" fmla="*/ 81410 w 431043"/>
                <a:gd name="connsiteY0" fmla="*/ 2854 h 251643"/>
                <a:gd name="connsiteX1" fmla="*/ 249655 w 431043"/>
                <a:gd name="connsiteY1" fmla="*/ 1886 h 251643"/>
                <a:gd name="connsiteX2" fmla="*/ 370159 w 431043"/>
                <a:gd name="connsiteY2" fmla="*/ 6501 h 251643"/>
                <a:gd name="connsiteX3" fmla="*/ 427738 w 431043"/>
                <a:gd name="connsiteY3" fmla="*/ 62631 h 251643"/>
                <a:gd name="connsiteX4" fmla="*/ 425644 w 431043"/>
                <a:gd name="connsiteY4" fmla="*/ 105361 h 251643"/>
                <a:gd name="connsiteX5" fmla="*/ 285638 w 431043"/>
                <a:gd name="connsiteY5" fmla="*/ 190618 h 251643"/>
                <a:gd name="connsiteX6" fmla="*/ 215443 w 431043"/>
                <a:gd name="connsiteY6" fmla="*/ 251619 h 251643"/>
                <a:gd name="connsiteX7" fmla="*/ 98111 w 431043"/>
                <a:gd name="connsiteY7" fmla="*/ 172274 h 251643"/>
                <a:gd name="connsiteX8" fmla="*/ 38870 w 431043"/>
                <a:gd name="connsiteY8" fmla="*/ 148054 h 251643"/>
                <a:gd name="connsiteX9" fmla="*/ 1194 w 431043"/>
                <a:gd name="connsiteY9" fmla="*/ 100764 h 251643"/>
                <a:gd name="connsiteX10" fmla="*/ 13164 w 431043"/>
                <a:gd name="connsiteY10" fmla="*/ 46381 h 251643"/>
                <a:gd name="connsiteX11" fmla="*/ 81410 w 431043"/>
                <a:gd name="connsiteY11" fmla="*/ 2854 h 2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1043" h="251643">
                  <a:moveTo>
                    <a:pt x="81410" y="2854"/>
                  </a:moveTo>
                  <a:cubicBezTo>
                    <a:pt x="136712" y="-1079"/>
                    <a:pt x="194139" y="1862"/>
                    <a:pt x="249655" y="1886"/>
                  </a:cubicBezTo>
                  <a:cubicBezTo>
                    <a:pt x="284402" y="1898"/>
                    <a:pt x="337853" y="-4677"/>
                    <a:pt x="370159" y="6501"/>
                  </a:cubicBezTo>
                  <a:cubicBezTo>
                    <a:pt x="394994" y="15098"/>
                    <a:pt x="417655" y="38655"/>
                    <a:pt x="427738" y="62631"/>
                  </a:cubicBezTo>
                  <a:cubicBezTo>
                    <a:pt x="433352" y="75990"/>
                    <a:pt x="431215" y="92362"/>
                    <a:pt x="425644" y="105361"/>
                  </a:cubicBezTo>
                  <a:cubicBezTo>
                    <a:pt x="404316" y="155134"/>
                    <a:pt x="330693" y="170764"/>
                    <a:pt x="285638" y="190618"/>
                  </a:cubicBezTo>
                  <a:cubicBezTo>
                    <a:pt x="255780" y="205870"/>
                    <a:pt x="237399" y="227302"/>
                    <a:pt x="215443" y="251619"/>
                  </a:cubicBezTo>
                  <a:cubicBezTo>
                    <a:pt x="179947" y="216860"/>
                    <a:pt x="144853" y="189589"/>
                    <a:pt x="98111" y="172274"/>
                  </a:cubicBezTo>
                  <a:cubicBezTo>
                    <a:pt x="78366" y="164955"/>
                    <a:pt x="57080" y="158806"/>
                    <a:pt x="38870" y="148054"/>
                  </a:cubicBezTo>
                  <a:cubicBezTo>
                    <a:pt x="21779" y="137959"/>
                    <a:pt x="5090" y="120960"/>
                    <a:pt x="1194" y="100764"/>
                  </a:cubicBezTo>
                  <a:cubicBezTo>
                    <a:pt x="-2484" y="81670"/>
                    <a:pt x="2460" y="62333"/>
                    <a:pt x="13164" y="46381"/>
                  </a:cubicBezTo>
                  <a:cubicBezTo>
                    <a:pt x="29621" y="21838"/>
                    <a:pt x="52983" y="8492"/>
                    <a:pt x="81410" y="2854"/>
                  </a:cubicBezTo>
                  <a:close/>
                </a:path>
              </a:pathLst>
            </a:custGeom>
            <a:solidFill>
              <a:srgbClr val="FFDAB9"/>
            </a:solidFill>
            <a:ln w="6089" cap="flat">
              <a:noFill/>
              <a:prstDash val="solid"/>
              <a:miter/>
            </a:ln>
          </p:spPr>
          <p:txBody>
            <a:bodyPr rtlCol="0" anchor="ctr"/>
            <a:lstStyle/>
            <a:p>
              <a:endParaRPr lang="it-IT"/>
            </a:p>
          </p:txBody>
        </p:sp>
      </p:grpSp>
      <p:sp>
        <p:nvSpPr>
          <p:cNvPr id="35" name="Figura a mano libera: forma 34">
            <a:extLst>
              <a:ext uri="{FF2B5EF4-FFF2-40B4-BE49-F238E27FC236}">
                <a16:creationId xmlns:a16="http://schemas.microsoft.com/office/drawing/2014/main" id="{29807D0D-F438-AD06-71B4-C76D0E87F952}"/>
              </a:ext>
            </a:extLst>
          </p:cNvPr>
          <p:cNvSpPr/>
          <p:nvPr/>
        </p:nvSpPr>
        <p:spPr>
          <a:xfrm>
            <a:off x="11225721" y="755011"/>
            <a:ext cx="801550" cy="79084"/>
          </a:xfrm>
          <a:custGeom>
            <a:avLst/>
            <a:gdLst>
              <a:gd name="connsiteX0" fmla="*/ 112223 w 3303292"/>
              <a:gd name="connsiteY0" fmla="*/ 317845 h 489935"/>
              <a:gd name="connsiteX1" fmla="*/ 112223 w 3303292"/>
              <a:gd name="connsiteY1" fmla="*/ 317845 h 489935"/>
              <a:gd name="connsiteX2" fmla="*/ 76699 w 3303292"/>
              <a:gd name="connsiteY2" fmla="*/ 317845 h 489935"/>
              <a:gd name="connsiteX3" fmla="*/ 76699 w 3303292"/>
              <a:gd name="connsiteY3" fmla="*/ 321617 h 489935"/>
              <a:gd name="connsiteX4" fmla="*/ 84174 w 3303292"/>
              <a:gd name="connsiteY4" fmla="*/ 483877 h 489935"/>
              <a:gd name="connsiteX5" fmla="*/ 507 w 3303292"/>
              <a:gd name="connsiteY5" fmla="*/ 483877 h 489935"/>
              <a:gd name="connsiteX6" fmla="*/ 8050 w 3303292"/>
              <a:gd name="connsiteY6" fmla="*/ 332178 h 489935"/>
              <a:gd name="connsiteX7" fmla="*/ 507 w 3303292"/>
              <a:gd name="connsiteY7" fmla="*/ 53263 h 489935"/>
              <a:gd name="connsiteX8" fmla="*/ 135952 w 3303292"/>
              <a:gd name="connsiteY8" fmla="*/ 53263 h 489935"/>
              <a:gd name="connsiteX9" fmla="*/ 231415 w 3303292"/>
              <a:gd name="connsiteY9" fmla="*/ 85701 h 489935"/>
              <a:gd name="connsiteX10" fmla="*/ 267009 w 3303292"/>
              <a:gd name="connsiteY10" fmla="*/ 171838 h 489935"/>
              <a:gd name="connsiteX11" fmla="*/ 267009 w 3303292"/>
              <a:gd name="connsiteY11" fmla="*/ 171838 h 489935"/>
              <a:gd name="connsiteX12" fmla="*/ 246092 w 3303292"/>
              <a:gd name="connsiteY12" fmla="*/ 245767 h 489935"/>
              <a:gd name="connsiteX13" fmla="*/ 189650 w 3303292"/>
              <a:gd name="connsiteY13" fmla="*/ 298505 h 489935"/>
              <a:gd name="connsiteX14" fmla="*/ 189650 w 3303292"/>
              <a:gd name="connsiteY14" fmla="*/ 298505 h 489935"/>
              <a:gd name="connsiteX15" fmla="*/ 298212 w 3303292"/>
              <a:gd name="connsiteY15" fmla="*/ 452056 h 489935"/>
              <a:gd name="connsiteX16" fmla="*/ 222706 w 3303292"/>
              <a:gd name="connsiteY16" fmla="*/ 490735 h 489935"/>
              <a:gd name="connsiteX17" fmla="*/ 125322 w 3303292"/>
              <a:gd name="connsiteY17" fmla="*/ 317227 h 489935"/>
              <a:gd name="connsiteX18" fmla="*/ 112223 w 3303292"/>
              <a:gd name="connsiteY18" fmla="*/ 317845 h 489935"/>
              <a:gd name="connsiteX19" fmla="*/ 113458 w 3303292"/>
              <a:gd name="connsiteY19" fmla="*/ 116288 h 489935"/>
              <a:gd name="connsiteX20" fmla="*/ 113458 w 3303292"/>
              <a:gd name="connsiteY20" fmla="*/ 116288 h 489935"/>
              <a:gd name="connsiteX21" fmla="*/ 82940 w 3303292"/>
              <a:gd name="connsiteY21" fmla="*/ 116288 h 489935"/>
              <a:gd name="connsiteX22" fmla="*/ 78551 w 3303292"/>
              <a:gd name="connsiteY22" fmla="*/ 257289 h 489935"/>
              <a:gd name="connsiteX23" fmla="*/ 121002 w 3303292"/>
              <a:gd name="connsiteY23" fmla="*/ 257289 h 489935"/>
              <a:gd name="connsiteX24" fmla="*/ 169351 w 3303292"/>
              <a:gd name="connsiteY24" fmla="*/ 236715 h 489935"/>
              <a:gd name="connsiteX25" fmla="*/ 186496 w 3303292"/>
              <a:gd name="connsiteY25" fmla="*/ 178079 h 489935"/>
              <a:gd name="connsiteX26" fmla="*/ 186496 w 3303292"/>
              <a:gd name="connsiteY26" fmla="*/ 178079 h 489935"/>
              <a:gd name="connsiteX27" fmla="*/ 113458 w 3303292"/>
              <a:gd name="connsiteY27" fmla="*/ 116288 h 489935"/>
              <a:gd name="connsiteX28" fmla="*/ 410547 w 3303292"/>
              <a:gd name="connsiteY28" fmla="*/ 483877 h 489935"/>
              <a:gd name="connsiteX29" fmla="*/ 350333 w 3303292"/>
              <a:gd name="connsiteY29" fmla="*/ 460422 h 489935"/>
              <a:gd name="connsiteX30" fmla="*/ 326947 w 3303292"/>
              <a:gd name="connsiteY30" fmla="*/ 397397 h 489935"/>
              <a:gd name="connsiteX31" fmla="*/ 363089 w 3303292"/>
              <a:gd name="connsiteY31" fmla="*/ 328749 h 489935"/>
              <a:gd name="connsiteX32" fmla="*/ 451146 w 3303292"/>
              <a:gd name="connsiteY32" fmla="*/ 299740 h 489935"/>
              <a:gd name="connsiteX33" fmla="*/ 451146 w 3303292"/>
              <a:gd name="connsiteY33" fmla="*/ 299740 h 489935"/>
              <a:gd name="connsiteX34" fmla="*/ 493528 w 3303292"/>
              <a:gd name="connsiteY34" fmla="*/ 299740 h 489935"/>
              <a:gd name="connsiteX35" fmla="*/ 493528 w 3303292"/>
              <a:gd name="connsiteY35" fmla="*/ 289110 h 489935"/>
              <a:gd name="connsiteX36" fmla="*/ 481047 w 3303292"/>
              <a:gd name="connsiteY36" fmla="*/ 247344 h 489935"/>
              <a:gd name="connsiteX37" fmla="*/ 434275 w 3303292"/>
              <a:gd name="connsiteY37" fmla="*/ 236097 h 489935"/>
              <a:gd name="connsiteX38" fmla="*/ 434275 w 3303292"/>
              <a:gd name="connsiteY38" fmla="*/ 236097 h 489935"/>
              <a:gd name="connsiteX39" fmla="*/ 400260 w 3303292"/>
              <a:gd name="connsiteY39" fmla="*/ 241995 h 489935"/>
              <a:gd name="connsiteX40" fmla="*/ 356231 w 3303292"/>
              <a:gd name="connsiteY40" fmla="*/ 260443 h 489935"/>
              <a:gd name="connsiteX41" fmla="*/ 356231 w 3303292"/>
              <a:gd name="connsiteY41" fmla="*/ 260443 h 489935"/>
              <a:gd name="connsiteX42" fmla="*/ 338126 w 3303292"/>
              <a:gd name="connsiteY42" fmla="*/ 211134 h 489935"/>
              <a:gd name="connsiteX43" fmla="*/ 403346 w 3303292"/>
              <a:gd name="connsiteY43" fmla="*/ 177461 h 489935"/>
              <a:gd name="connsiteX44" fmla="*/ 466713 w 3303292"/>
              <a:gd name="connsiteY44" fmla="*/ 162442 h 489935"/>
              <a:gd name="connsiteX45" fmla="*/ 466713 w 3303292"/>
              <a:gd name="connsiteY45" fmla="*/ 162442 h 489935"/>
              <a:gd name="connsiteX46" fmla="*/ 564714 w 3303292"/>
              <a:gd name="connsiteY46" fmla="*/ 257289 h 489935"/>
              <a:gd name="connsiteX47" fmla="*/ 564714 w 3303292"/>
              <a:gd name="connsiteY47" fmla="*/ 257289 h 489935"/>
              <a:gd name="connsiteX48" fmla="*/ 564714 w 3303292"/>
              <a:gd name="connsiteY48" fmla="*/ 379635 h 489935"/>
              <a:gd name="connsiteX49" fmla="*/ 586523 w 3303292"/>
              <a:gd name="connsiteY49" fmla="*/ 457611 h 489935"/>
              <a:gd name="connsiteX50" fmla="*/ 586523 w 3303292"/>
              <a:gd name="connsiteY50" fmla="*/ 457611 h 489935"/>
              <a:gd name="connsiteX51" fmla="*/ 520412 w 3303292"/>
              <a:gd name="connsiteY51" fmla="*/ 485729 h 489935"/>
              <a:gd name="connsiteX52" fmla="*/ 497300 w 3303292"/>
              <a:gd name="connsiteY52" fmla="*/ 432030 h 489935"/>
              <a:gd name="connsiteX53" fmla="*/ 497300 w 3303292"/>
              <a:gd name="connsiteY53" fmla="*/ 432030 h 489935"/>
              <a:gd name="connsiteX54" fmla="*/ 410547 w 3303292"/>
              <a:gd name="connsiteY54" fmla="*/ 483877 h 489935"/>
              <a:gd name="connsiteX55" fmla="*/ 410547 w 3303292"/>
              <a:gd name="connsiteY55" fmla="*/ 483877 h 489935"/>
              <a:gd name="connsiteX56" fmla="*/ 436744 w 3303292"/>
              <a:gd name="connsiteY56" fmla="*/ 420166 h 489935"/>
              <a:gd name="connsiteX57" fmla="*/ 436744 w 3303292"/>
              <a:gd name="connsiteY57" fmla="*/ 420166 h 489935"/>
              <a:gd name="connsiteX58" fmla="*/ 493528 w 3303292"/>
              <a:gd name="connsiteY58" fmla="*/ 394586 h 489935"/>
              <a:gd name="connsiteX59" fmla="*/ 493528 w 3303292"/>
              <a:gd name="connsiteY59" fmla="*/ 394586 h 489935"/>
              <a:gd name="connsiteX60" fmla="*/ 493528 w 3303292"/>
              <a:gd name="connsiteY60" fmla="*/ 352820 h 489935"/>
              <a:gd name="connsiteX61" fmla="*/ 439899 w 3303292"/>
              <a:gd name="connsiteY61" fmla="*/ 345277 h 489935"/>
              <a:gd name="connsiteX62" fmla="*/ 439899 w 3303292"/>
              <a:gd name="connsiteY62" fmla="*/ 345277 h 489935"/>
              <a:gd name="connsiteX63" fmla="*/ 400534 w 3303292"/>
              <a:gd name="connsiteY63" fmla="*/ 380252 h 489935"/>
              <a:gd name="connsiteX64" fmla="*/ 400534 w 3303292"/>
              <a:gd name="connsiteY64" fmla="*/ 380252 h 489935"/>
              <a:gd name="connsiteX65" fmla="*/ 410547 w 3303292"/>
              <a:gd name="connsiteY65" fmla="*/ 409262 h 489935"/>
              <a:gd name="connsiteX66" fmla="*/ 436744 w 3303292"/>
              <a:gd name="connsiteY66" fmla="*/ 420166 h 489935"/>
              <a:gd name="connsiteX67" fmla="*/ 628974 w 3303292"/>
              <a:gd name="connsiteY67" fmla="*/ 181782 h 489935"/>
              <a:gd name="connsiteX68" fmla="*/ 665184 w 3303292"/>
              <a:gd name="connsiteY68" fmla="*/ 181782 h 489935"/>
              <a:gd name="connsiteX69" fmla="*/ 665184 w 3303292"/>
              <a:gd name="connsiteY69" fmla="*/ 113751 h 489935"/>
              <a:gd name="connsiteX70" fmla="*/ 749400 w 3303292"/>
              <a:gd name="connsiteY70" fmla="*/ 97566 h 489935"/>
              <a:gd name="connsiteX71" fmla="*/ 741308 w 3303292"/>
              <a:gd name="connsiteY71" fmla="*/ 181782 h 489935"/>
              <a:gd name="connsiteX72" fmla="*/ 816814 w 3303292"/>
              <a:gd name="connsiteY72" fmla="*/ 181782 h 489935"/>
              <a:gd name="connsiteX73" fmla="*/ 809956 w 3303292"/>
              <a:gd name="connsiteY73" fmla="*/ 232943 h 489935"/>
              <a:gd name="connsiteX74" fmla="*/ 738839 w 3303292"/>
              <a:gd name="connsiteY74" fmla="*/ 232943 h 489935"/>
              <a:gd name="connsiteX75" fmla="*/ 735684 w 3303292"/>
              <a:gd name="connsiteY75" fmla="*/ 363382 h 489935"/>
              <a:gd name="connsiteX76" fmla="*/ 741308 w 3303292"/>
              <a:gd name="connsiteY76" fmla="*/ 402404 h 489935"/>
              <a:gd name="connsiteX77" fmla="*/ 761882 w 3303292"/>
              <a:gd name="connsiteY77" fmla="*/ 412074 h 489935"/>
              <a:gd name="connsiteX78" fmla="*/ 801864 w 3303292"/>
              <a:gd name="connsiteY78" fmla="*/ 405216 h 489935"/>
              <a:gd name="connsiteX79" fmla="*/ 801864 w 3303292"/>
              <a:gd name="connsiteY79" fmla="*/ 405216 h 489935"/>
              <a:gd name="connsiteX80" fmla="*/ 805567 w 3303292"/>
              <a:gd name="connsiteY80" fmla="*/ 449518 h 489935"/>
              <a:gd name="connsiteX81" fmla="*/ 733215 w 3303292"/>
              <a:gd name="connsiteY81" fmla="*/ 483877 h 489935"/>
              <a:gd name="connsiteX82" fmla="*/ 682055 w 3303292"/>
              <a:gd name="connsiteY82" fmla="*/ 461108 h 489935"/>
              <a:gd name="connsiteX83" fmla="*/ 662029 w 3303292"/>
              <a:gd name="connsiteY83" fmla="*/ 401444 h 489935"/>
              <a:gd name="connsiteX84" fmla="*/ 662029 w 3303292"/>
              <a:gd name="connsiteY84" fmla="*/ 401444 h 489935"/>
              <a:gd name="connsiteX85" fmla="*/ 665801 w 3303292"/>
              <a:gd name="connsiteY85" fmla="*/ 331561 h 489935"/>
              <a:gd name="connsiteX86" fmla="*/ 665184 w 3303292"/>
              <a:gd name="connsiteY86" fmla="*/ 232943 h 489935"/>
              <a:gd name="connsiteX87" fmla="*/ 622116 w 3303292"/>
              <a:gd name="connsiteY87" fmla="*/ 232943 h 489935"/>
              <a:gd name="connsiteX88" fmla="*/ 628974 w 3303292"/>
              <a:gd name="connsiteY88" fmla="*/ 181782 h 489935"/>
              <a:gd name="connsiteX89" fmla="*/ 924759 w 3303292"/>
              <a:gd name="connsiteY89" fmla="*/ 483877 h 489935"/>
              <a:gd name="connsiteX90" fmla="*/ 864546 w 3303292"/>
              <a:gd name="connsiteY90" fmla="*/ 460422 h 489935"/>
              <a:gd name="connsiteX91" fmla="*/ 841160 w 3303292"/>
              <a:gd name="connsiteY91" fmla="*/ 397397 h 489935"/>
              <a:gd name="connsiteX92" fmla="*/ 877371 w 3303292"/>
              <a:gd name="connsiteY92" fmla="*/ 328749 h 489935"/>
              <a:gd name="connsiteX93" fmla="*/ 965359 w 3303292"/>
              <a:gd name="connsiteY93" fmla="*/ 299740 h 489935"/>
              <a:gd name="connsiteX94" fmla="*/ 965359 w 3303292"/>
              <a:gd name="connsiteY94" fmla="*/ 299740 h 489935"/>
              <a:gd name="connsiteX95" fmla="*/ 1007810 w 3303292"/>
              <a:gd name="connsiteY95" fmla="*/ 299740 h 489935"/>
              <a:gd name="connsiteX96" fmla="*/ 1007810 w 3303292"/>
              <a:gd name="connsiteY96" fmla="*/ 289110 h 489935"/>
              <a:gd name="connsiteX97" fmla="*/ 995328 w 3303292"/>
              <a:gd name="connsiteY97" fmla="*/ 247344 h 489935"/>
              <a:gd name="connsiteX98" fmla="*/ 948488 w 3303292"/>
              <a:gd name="connsiteY98" fmla="*/ 236097 h 489935"/>
              <a:gd name="connsiteX99" fmla="*/ 948488 w 3303292"/>
              <a:gd name="connsiteY99" fmla="*/ 236097 h 489935"/>
              <a:gd name="connsiteX100" fmla="*/ 914472 w 3303292"/>
              <a:gd name="connsiteY100" fmla="*/ 241995 h 489935"/>
              <a:gd name="connsiteX101" fmla="*/ 870513 w 3303292"/>
              <a:gd name="connsiteY101" fmla="*/ 260443 h 489935"/>
              <a:gd name="connsiteX102" fmla="*/ 870513 w 3303292"/>
              <a:gd name="connsiteY102" fmla="*/ 260443 h 489935"/>
              <a:gd name="connsiteX103" fmla="*/ 852407 w 3303292"/>
              <a:gd name="connsiteY103" fmla="*/ 211134 h 489935"/>
              <a:gd name="connsiteX104" fmla="*/ 917627 w 3303292"/>
              <a:gd name="connsiteY104" fmla="*/ 177461 h 489935"/>
              <a:gd name="connsiteX105" fmla="*/ 980926 w 3303292"/>
              <a:gd name="connsiteY105" fmla="*/ 162442 h 489935"/>
              <a:gd name="connsiteX106" fmla="*/ 980926 w 3303292"/>
              <a:gd name="connsiteY106" fmla="*/ 162442 h 489935"/>
              <a:gd name="connsiteX107" fmla="*/ 1078927 w 3303292"/>
              <a:gd name="connsiteY107" fmla="*/ 257289 h 489935"/>
              <a:gd name="connsiteX108" fmla="*/ 1078927 w 3303292"/>
              <a:gd name="connsiteY108" fmla="*/ 257289 h 489935"/>
              <a:gd name="connsiteX109" fmla="*/ 1078927 w 3303292"/>
              <a:gd name="connsiteY109" fmla="*/ 379635 h 489935"/>
              <a:gd name="connsiteX110" fmla="*/ 1100804 w 3303292"/>
              <a:gd name="connsiteY110" fmla="*/ 457611 h 489935"/>
              <a:gd name="connsiteX111" fmla="*/ 1100804 w 3303292"/>
              <a:gd name="connsiteY111" fmla="*/ 457611 h 489935"/>
              <a:gd name="connsiteX112" fmla="*/ 1034624 w 3303292"/>
              <a:gd name="connsiteY112" fmla="*/ 485729 h 489935"/>
              <a:gd name="connsiteX113" fmla="*/ 1011513 w 3303292"/>
              <a:gd name="connsiteY113" fmla="*/ 432030 h 489935"/>
              <a:gd name="connsiteX114" fmla="*/ 1011513 w 3303292"/>
              <a:gd name="connsiteY114" fmla="*/ 432030 h 489935"/>
              <a:gd name="connsiteX115" fmla="*/ 924759 w 3303292"/>
              <a:gd name="connsiteY115" fmla="*/ 483877 h 489935"/>
              <a:gd name="connsiteX116" fmla="*/ 924759 w 3303292"/>
              <a:gd name="connsiteY116" fmla="*/ 483877 h 489935"/>
              <a:gd name="connsiteX117" fmla="*/ 951025 w 3303292"/>
              <a:gd name="connsiteY117" fmla="*/ 420166 h 489935"/>
              <a:gd name="connsiteX118" fmla="*/ 951025 w 3303292"/>
              <a:gd name="connsiteY118" fmla="*/ 420166 h 489935"/>
              <a:gd name="connsiteX119" fmla="*/ 1007810 w 3303292"/>
              <a:gd name="connsiteY119" fmla="*/ 394586 h 489935"/>
              <a:gd name="connsiteX120" fmla="*/ 1007810 w 3303292"/>
              <a:gd name="connsiteY120" fmla="*/ 394586 h 489935"/>
              <a:gd name="connsiteX121" fmla="*/ 1007810 w 3303292"/>
              <a:gd name="connsiteY121" fmla="*/ 352820 h 489935"/>
              <a:gd name="connsiteX122" fmla="*/ 954112 w 3303292"/>
              <a:gd name="connsiteY122" fmla="*/ 345277 h 489935"/>
              <a:gd name="connsiteX123" fmla="*/ 954112 w 3303292"/>
              <a:gd name="connsiteY123" fmla="*/ 345277 h 489935"/>
              <a:gd name="connsiteX124" fmla="*/ 914815 w 3303292"/>
              <a:gd name="connsiteY124" fmla="*/ 380252 h 489935"/>
              <a:gd name="connsiteX125" fmla="*/ 914815 w 3303292"/>
              <a:gd name="connsiteY125" fmla="*/ 380252 h 489935"/>
              <a:gd name="connsiteX126" fmla="*/ 924759 w 3303292"/>
              <a:gd name="connsiteY126" fmla="*/ 409262 h 489935"/>
              <a:gd name="connsiteX127" fmla="*/ 951025 w 3303292"/>
              <a:gd name="connsiteY127" fmla="*/ 420166 h 489935"/>
              <a:gd name="connsiteX128" fmla="*/ 1143255 w 3303292"/>
              <a:gd name="connsiteY128" fmla="*/ 181782 h 489935"/>
              <a:gd name="connsiteX129" fmla="*/ 1179397 w 3303292"/>
              <a:gd name="connsiteY129" fmla="*/ 181782 h 489935"/>
              <a:gd name="connsiteX130" fmla="*/ 1179397 w 3303292"/>
              <a:gd name="connsiteY130" fmla="*/ 113751 h 489935"/>
              <a:gd name="connsiteX131" fmla="*/ 1263682 w 3303292"/>
              <a:gd name="connsiteY131" fmla="*/ 97566 h 489935"/>
              <a:gd name="connsiteX132" fmla="*/ 1255521 w 3303292"/>
              <a:gd name="connsiteY132" fmla="*/ 181782 h 489935"/>
              <a:gd name="connsiteX133" fmla="*/ 1331096 w 3303292"/>
              <a:gd name="connsiteY133" fmla="*/ 181782 h 489935"/>
              <a:gd name="connsiteX134" fmla="*/ 1324169 w 3303292"/>
              <a:gd name="connsiteY134" fmla="*/ 232943 h 489935"/>
              <a:gd name="connsiteX135" fmla="*/ 1253052 w 3303292"/>
              <a:gd name="connsiteY135" fmla="*/ 232943 h 489935"/>
              <a:gd name="connsiteX136" fmla="*/ 1249966 w 3303292"/>
              <a:gd name="connsiteY136" fmla="*/ 363382 h 489935"/>
              <a:gd name="connsiteX137" fmla="*/ 1255521 w 3303292"/>
              <a:gd name="connsiteY137" fmla="*/ 402404 h 489935"/>
              <a:gd name="connsiteX138" fmla="*/ 1276163 w 3303292"/>
              <a:gd name="connsiteY138" fmla="*/ 412074 h 489935"/>
              <a:gd name="connsiteX139" fmla="*/ 1316077 w 3303292"/>
              <a:gd name="connsiteY139" fmla="*/ 405216 h 489935"/>
              <a:gd name="connsiteX140" fmla="*/ 1316077 w 3303292"/>
              <a:gd name="connsiteY140" fmla="*/ 405216 h 489935"/>
              <a:gd name="connsiteX141" fmla="*/ 1319849 w 3303292"/>
              <a:gd name="connsiteY141" fmla="*/ 449518 h 489935"/>
              <a:gd name="connsiteX142" fmla="*/ 1247428 w 3303292"/>
              <a:gd name="connsiteY142" fmla="*/ 483877 h 489935"/>
              <a:gd name="connsiteX143" fmla="*/ 1196268 w 3303292"/>
              <a:gd name="connsiteY143" fmla="*/ 461108 h 489935"/>
              <a:gd name="connsiteX144" fmla="*/ 1176311 w 3303292"/>
              <a:gd name="connsiteY144" fmla="*/ 401444 h 489935"/>
              <a:gd name="connsiteX145" fmla="*/ 1176311 w 3303292"/>
              <a:gd name="connsiteY145" fmla="*/ 401444 h 489935"/>
              <a:gd name="connsiteX146" fmla="*/ 1180014 w 3303292"/>
              <a:gd name="connsiteY146" fmla="*/ 331561 h 489935"/>
              <a:gd name="connsiteX147" fmla="*/ 1179397 w 3303292"/>
              <a:gd name="connsiteY147" fmla="*/ 232943 h 489935"/>
              <a:gd name="connsiteX148" fmla="*/ 1136329 w 3303292"/>
              <a:gd name="connsiteY148" fmla="*/ 232943 h 489935"/>
              <a:gd name="connsiteX149" fmla="*/ 1143255 w 3303292"/>
              <a:gd name="connsiteY149" fmla="*/ 181782 h 489935"/>
              <a:gd name="connsiteX150" fmla="*/ 1357911 w 3303292"/>
              <a:gd name="connsiteY150" fmla="*/ 353438 h 489935"/>
              <a:gd name="connsiteX151" fmla="*/ 1400979 w 3303292"/>
              <a:gd name="connsiteY151" fmla="*/ 217992 h 489935"/>
              <a:gd name="connsiteX152" fmla="*/ 1501723 w 3303292"/>
              <a:gd name="connsiteY152" fmla="*/ 162442 h 489935"/>
              <a:gd name="connsiteX153" fmla="*/ 1591631 w 3303292"/>
              <a:gd name="connsiteY153" fmla="*/ 199887 h 489935"/>
              <a:gd name="connsiteX154" fmla="*/ 1623727 w 3303292"/>
              <a:gd name="connsiteY154" fmla="*/ 299122 h 489935"/>
              <a:gd name="connsiteX155" fmla="*/ 1623727 w 3303292"/>
              <a:gd name="connsiteY155" fmla="*/ 299122 h 489935"/>
              <a:gd name="connsiteX156" fmla="*/ 1582236 w 3303292"/>
              <a:gd name="connsiteY156" fmla="*/ 436145 h 489935"/>
              <a:gd name="connsiteX157" fmla="*/ 1477720 w 3303292"/>
              <a:gd name="connsiteY157" fmla="*/ 490735 h 489935"/>
              <a:gd name="connsiteX158" fmla="*/ 1477720 w 3303292"/>
              <a:gd name="connsiteY158" fmla="*/ 490735 h 489935"/>
              <a:gd name="connsiteX159" fmla="*/ 1391926 w 3303292"/>
              <a:gd name="connsiteY159" fmla="*/ 451713 h 489935"/>
              <a:gd name="connsiteX160" fmla="*/ 1357911 w 3303292"/>
              <a:gd name="connsiteY160" fmla="*/ 353438 h 489935"/>
              <a:gd name="connsiteX161" fmla="*/ 1357911 w 3303292"/>
              <a:gd name="connsiteY161" fmla="*/ 353438 h 489935"/>
              <a:gd name="connsiteX162" fmla="*/ 1553844 w 3303292"/>
              <a:gd name="connsiteY162" fmla="*/ 331561 h 489935"/>
              <a:gd name="connsiteX163" fmla="*/ 1553844 w 3303292"/>
              <a:gd name="connsiteY163" fmla="*/ 331561 h 489935"/>
              <a:gd name="connsiteX164" fmla="*/ 1492053 w 3303292"/>
              <a:gd name="connsiteY164" fmla="*/ 241104 h 489935"/>
              <a:gd name="connsiteX165" fmla="*/ 1492053 w 3303292"/>
              <a:gd name="connsiteY165" fmla="*/ 241104 h 489935"/>
              <a:gd name="connsiteX166" fmla="*/ 1427794 w 3303292"/>
              <a:gd name="connsiteY166" fmla="*/ 325937 h 489935"/>
              <a:gd name="connsiteX167" fmla="*/ 1427794 w 3303292"/>
              <a:gd name="connsiteY167" fmla="*/ 325937 h 489935"/>
              <a:gd name="connsiteX168" fmla="*/ 1445899 w 3303292"/>
              <a:gd name="connsiteY168" fmla="*/ 395203 h 489935"/>
              <a:gd name="connsiteX169" fmla="*/ 1493630 w 3303292"/>
              <a:gd name="connsiteY169" fmla="*/ 420166 h 489935"/>
              <a:gd name="connsiteX170" fmla="*/ 1538550 w 3303292"/>
              <a:gd name="connsiteY170" fmla="*/ 397397 h 489935"/>
              <a:gd name="connsiteX171" fmla="*/ 1553844 w 3303292"/>
              <a:gd name="connsiteY171" fmla="*/ 331561 h 489935"/>
              <a:gd name="connsiteX172" fmla="*/ 1752314 w 3303292"/>
              <a:gd name="connsiteY172" fmla="*/ 483877 h 489935"/>
              <a:gd name="connsiteX173" fmla="*/ 1752314 w 3303292"/>
              <a:gd name="connsiteY173" fmla="*/ 483877 h 489935"/>
              <a:gd name="connsiteX174" fmla="*/ 1697725 w 3303292"/>
              <a:gd name="connsiteY174" fmla="*/ 461726 h 489935"/>
              <a:gd name="connsiteX175" fmla="*/ 1676808 w 3303292"/>
              <a:gd name="connsiteY175" fmla="*/ 403364 h 489935"/>
              <a:gd name="connsiteX176" fmla="*/ 1676808 w 3303292"/>
              <a:gd name="connsiteY176" fmla="*/ 403364 h 489935"/>
              <a:gd name="connsiteX177" fmla="*/ 1680580 w 3303292"/>
              <a:gd name="connsiteY177" fmla="*/ 331561 h 489935"/>
              <a:gd name="connsiteX178" fmla="*/ 1673653 w 3303292"/>
              <a:gd name="connsiteY178" fmla="*/ 181782 h 489935"/>
              <a:gd name="connsiteX179" fmla="*/ 1757321 w 3303292"/>
              <a:gd name="connsiteY179" fmla="*/ 166214 h 489935"/>
              <a:gd name="connsiteX180" fmla="*/ 1749228 w 3303292"/>
              <a:gd name="connsiteY180" fmla="*/ 355907 h 489935"/>
              <a:gd name="connsiteX181" fmla="*/ 1758898 w 3303292"/>
              <a:gd name="connsiteY181" fmla="*/ 395203 h 489935"/>
              <a:gd name="connsiteX182" fmla="*/ 1789759 w 3303292"/>
              <a:gd name="connsiteY182" fmla="*/ 407684 h 489935"/>
              <a:gd name="connsiteX183" fmla="*/ 1848395 w 3303292"/>
              <a:gd name="connsiteY183" fmla="*/ 386493 h 489935"/>
              <a:gd name="connsiteX184" fmla="*/ 1848395 w 3303292"/>
              <a:gd name="connsiteY184" fmla="*/ 386493 h 489935"/>
              <a:gd name="connsiteX185" fmla="*/ 1848395 w 3303292"/>
              <a:gd name="connsiteY185" fmla="*/ 349049 h 489935"/>
              <a:gd name="connsiteX186" fmla="*/ 1841537 w 3303292"/>
              <a:gd name="connsiteY186" fmla="*/ 184937 h 489935"/>
              <a:gd name="connsiteX187" fmla="*/ 1925822 w 3303292"/>
              <a:gd name="connsiteY187" fmla="*/ 169300 h 489935"/>
              <a:gd name="connsiteX188" fmla="*/ 1918346 w 3303292"/>
              <a:gd name="connsiteY188" fmla="*/ 325320 h 489935"/>
              <a:gd name="connsiteX189" fmla="*/ 1918964 w 3303292"/>
              <a:gd name="connsiteY189" fmla="*/ 376481 h 489935"/>
              <a:gd name="connsiteX190" fmla="*/ 1939538 w 3303292"/>
              <a:gd name="connsiteY190" fmla="*/ 456993 h 489935"/>
              <a:gd name="connsiteX191" fmla="*/ 1939538 w 3303292"/>
              <a:gd name="connsiteY191" fmla="*/ 456993 h 489935"/>
              <a:gd name="connsiteX192" fmla="*/ 1874661 w 3303292"/>
              <a:gd name="connsiteY192" fmla="*/ 485729 h 489935"/>
              <a:gd name="connsiteX193" fmla="*/ 1849698 w 3303292"/>
              <a:gd name="connsiteY193" fmla="*/ 420852 h 489935"/>
              <a:gd name="connsiteX194" fmla="*/ 1849698 w 3303292"/>
              <a:gd name="connsiteY194" fmla="*/ 420852 h 489935"/>
              <a:gd name="connsiteX195" fmla="*/ 1752314 w 3303292"/>
              <a:gd name="connsiteY195" fmla="*/ 483877 h 489935"/>
              <a:gd name="connsiteX196" fmla="*/ 1995705 w 3303292"/>
              <a:gd name="connsiteY196" fmla="*/ 181782 h 489935"/>
              <a:gd name="connsiteX197" fmla="*/ 2079372 w 3303292"/>
              <a:gd name="connsiteY197" fmla="*/ 166214 h 489935"/>
              <a:gd name="connsiteX198" fmla="*/ 2071828 w 3303292"/>
              <a:gd name="connsiteY198" fmla="*/ 321617 h 489935"/>
              <a:gd name="connsiteX199" fmla="*/ 2078686 w 3303292"/>
              <a:gd name="connsiteY199" fmla="*/ 468241 h 489935"/>
              <a:gd name="connsiteX200" fmla="*/ 1995087 w 3303292"/>
              <a:gd name="connsiteY200" fmla="*/ 483877 h 489935"/>
              <a:gd name="connsiteX201" fmla="*/ 2002563 w 3303292"/>
              <a:gd name="connsiteY201" fmla="*/ 332178 h 489935"/>
              <a:gd name="connsiteX202" fmla="*/ 1995705 w 3303292"/>
              <a:gd name="connsiteY202" fmla="*/ 181782 h 489935"/>
              <a:gd name="connsiteX203" fmla="*/ 1991316 w 3303292"/>
              <a:gd name="connsiteY203" fmla="*/ 74797 h 489935"/>
              <a:gd name="connsiteX204" fmla="*/ 2007569 w 3303292"/>
              <a:gd name="connsiteY204" fmla="*/ 37352 h 489935"/>
              <a:gd name="connsiteX205" fmla="*/ 2045014 w 3303292"/>
              <a:gd name="connsiteY205" fmla="*/ 20756 h 489935"/>
              <a:gd name="connsiteX206" fmla="*/ 2077452 w 3303292"/>
              <a:gd name="connsiteY206" fmla="*/ 32346 h 489935"/>
              <a:gd name="connsiteX207" fmla="*/ 2088699 w 3303292"/>
              <a:gd name="connsiteY207" fmla="*/ 66979 h 489935"/>
              <a:gd name="connsiteX208" fmla="*/ 2072789 w 3303292"/>
              <a:gd name="connsiteY208" fmla="*/ 106618 h 489935"/>
              <a:gd name="connsiteX209" fmla="*/ 2035961 w 3303292"/>
              <a:gd name="connsiteY209" fmla="*/ 123146 h 489935"/>
              <a:gd name="connsiteX210" fmla="*/ 2003180 w 3303292"/>
              <a:gd name="connsiteY210" fmla="*/ 109430 h 489935"/>
              <a:gd name="connsiteX211" fmla="*/ 1991316 w 3303292"/>
              <a:gd name="connsiteY211" fmla="*/ 74797 h 489935"/>
              <a:gd name="connsiteX212" fmla="*/ 2148021 w 3303292"/>
              <a:gd name="connsiteY212" fmla="*/ 16436 h 489935"/>
              <a:gd name="connsiteX213" fmla="*/ 2233472 w 3303292"/>
              <a:gd name="connsiteY213" fmla="*/ 799 h 489935"/>
              <a:gd name="connsiteX214" fmla="*/ 2225379 w 3303292"/>
              <a:gd name="connsiteY214" fmla="*/ 321617 h 489935"/>
              <a:gd name="connsiteX215" fmla="*/ 2232237 w 3303292"/>
              <a:gd name="connsiteY215" fmla="*/ 468241 h 489935"/>
              <a:gd name="connsiteX216" fmla="*/ 2148021 w 3303292"/>
              <a:gd name="connsiteY216" fmla="*/ 483877 h 489935"/>
              <a:gd name="connsiteX217" fmla="*/ 2155496 w 3303292"/>
              <a:gd name="connsiteY217" fmla="*/ 332178 h 489935"/>
              <a:gd name="connsiteX218" fmla="*/ 2148021 w 3303292"/>
              <a:gd name="connsiteY218" fmla="*/ 16436 h 489935"/>
              <a:gd name="connsiteX219" fmla="*/ 2305892 w 3303292"/>
              <a:gd name="connsiteY219" fmla="*/ 16436 h 489935"/>
              <a:gd name="connsiteX220" fmla="*/ 2391411 w 3303292"/>
              <a:gd name="connsiteY220" fmla="*/ 799 h 489935"/>
              <a:gd name="connsiteX221" fmla="*/ 2383250 w 3303292"/>
              <a:gd name="connsiteY221" fmla="*/ 321617 h 489935"/>
              <a:gd name="connsiteX222" fmla="*/ 2390108 w 3303292"/>
              <a:gd name="connsiteY222" fmla="*/ 468241 h 489935"/>
              <a:gd name="connsiteX223" fmla="*/ 2305892 w 3303292"/>
              <a:gd name="connsiteY223" fmla="*/ 483877 h 489935"/>
              <a:gd name="connsiteX224" fmla="*/ 2313367 w 3303292"/>
              <a:gd name="connsiteY224" fmla="*/ 332178 h 489935"/>
              <a:gd name="connsiteX225" fmla="*/ 2305892 w 3303292"/>
              <a:gd name="connsiteY225" fmla="*/ 16436 h 489935"/>
              <a:gd name="connsiteX226" fmla="*/ 2576097 w 3303292"/>
              <a:gd name="connsiteY226" fmla="*/ 420166 h 489935"/>
              <a:gd name="connsiteX227" fmla="*/ 2576097 w 3303292"/>
              <a:gd name="connsiteY227" fmla="*/ 420166 h 489935"/>
              <a:gd name="connsiteX228" fmla="*/ 2614159 w 3303292"/>
              <a:gd name="connsiteY228" fmla="*/ 410839 h 489935"/>
              <a:gd name="connsiteX229" fmla="*/ 2645363 w 3303292"/>
              <a:gd name="connsiteY229" fmla="*/ 392117 h 489935"/>
              <a:gd name="connsiteX230" fmla="*/ 2645363 w 3303292"/>
              <a:gd name="connsiteY230" fmla="*/ 392117 h 489935"/>
              <a:gd name="connsiteX231" fmla="*/ 2656610 w 3303292"/>
              <a:gd name="connsiteY231" fmla="*/ 382721 h 489935"/>
              <a:gd name="connsiteX232" fmla="*/ 2685345 w 3303292"/>
              <a:gd name="connsiteY232" fmla="*/ 417697 h 489935"/>
              <a:gd name="connsiteX233" fmla="*/ 2665937 w 3303292"/>
              <a:gd name="connsiteY233" fmla="*/ 442043 h 489935"/>
              <a:gd name="connsiteX234" fmla="*/ 2639465 w 3303292"/>
              <a:gd name="connsiteY234" fmla="*/ 465429 h 489935"/>
              <a:gd name="connsiteX235" fmla="*/ 2603872 w 3303292"/>
              <a:gd name="connsiteY235" fmla="*/ 482917 h 489935"/>
              <a:gd name="connsiteX236" fmla="*/ 2557992 w 3303292"/>
              <a:gd name="connsiteY236" fmla="*/ 490735 h 489935"/>
              <a:gd name="connsiteX237" fmla="*/ 2557992 w 3303292"/>
              <a:gd name="connsiteY237" fmla="*/ 490735 h 489935"/>
              <a:gd name="connsiteX238" fmla="*/ 2475628 w 3303292"/>
              <a:gd name="connsiteY238" fmla="*/ 452330 h 489935"/>
              <a:gd name="connsiteX239" fmla="*/ 2443806 w 3303292"/>
              <a:gd name="connsiteY239" fmla="*/ 353438 h 489935"/>
              <a:gd name="connsiteX240" fmla="*/ 2443806 w 3303292"/>
              <a:gd name="connsiteY240" fmla="*/ 353438 h 489935"/>
              <a:gd name="connsiteX241" fmla="*/ 2488109 w 3303292"/>
              <a:gd name="connsiteY241" fmla="*/ 219844 h 489935"/>
              <a:gd name="connsiteX242" fmla="*/ 2591733 w 3303292"/>
              <a:gd name="connsiteY242" fmla="*/ 162442 h 489935"/>
              <a:gd name="connsiteX243" fmla="*/ 2591733 w 3303292"/>
              <a:gd name="connsiteY243" fmla="*/ 162442 h 489935"/>
              <a:gd name="connsiteX244" fmla="*/ 2662508 w 3303292"/>
              <a:gd name="connsiteY244" fmla="*/ 188023 h 489935"/>
              <a:gd name="connsiteX245" fmla="*/ 2687814 w 3303292"/>
              <a:gd name="connsiteY245" fmla="*/ 259826 h 489935"/>
              <a:gd name="connsiteX246" fmla="*/ 2687814 w 3303292"/>
              <a:gd name="connsiteY246" fmla="*/ 259826 h 489935"/>
              <a:gd name="connsiteX247" fmla="*/ 2678419 w 3303292"/>
              <a:gd name="connsiteY247" fmla="*/ 322234 h 489935"/>
              <a:gd name="connsiteX248" fmla="*/ 2678419 w 3303292"/>
              <a:gd name="connsiteY248" fmla="*/ 322234 h 489935"/>
              <a:gd name="connsiteX249" fmla="*/ 2665937 w 3303292"/>
              <a:gd name="connsiteY249" fmla="*/ 335333 h 489935"/>
              <a:gd name="connsiteX250" fmla="*/ 2509918 w 3303292"/>
              <a:gd name="connsiteY250" fmla="*/ 349666 h 489935"/>
              <a:gd name="connsiteX251" fmla="*/ 2576097 w 3303292"/>
              <a:gd name="connsiteY251" fmla="*/ 420166 h 489935"/>
              <a:gd name="connsiteX252" fmla="*/ 2576097 w 3303292"/>
              <a:gd name="connsiteY252" fmla="*/ 226702 h 489935"/>
              <a:gd name="connsiteX253" fmla="*/ 2576097 w 3303292"/>
              <a:gd name="connsiteY253" fmla="*/ 226702 h 489935"/>
              <a:gd name="connsiteX254" fmla="*/ 2529943 w 3303292"/>
              <a:gd name="connsiteY254" fmla="*/ 248922 h 489935"/>
              <a:gd name="connsiteX255" fmla="*/ 2508066 w 3303292"/>
              <a:gd name="connsiteY255" fmla="*/ 305363 h 489935"/>
              <a:gd name="connsiteX256" fmla="*/ 2508066 w 3303292"/>
              <a:gd name="connsiteY256" fmla="*/ 305363 h 489935"/>
              <a:gd name="connsiteX257" fmla="*/ 2614159 w 3303292"/>
              <a:gd name="connsiteY257" fmla="*/ 292264 h 489935"/>
              <a:gd name="connsiteX258" fmla="*/ 2616011 w 3303292"/>
              <a:gd name="connsiteY258" fmla="*/ 268536 h 489935"/>
              <a:gd name="connsiteX259" fmla="*/ 2616011 w 3303292"/>
              <a:gd name="connsiteY259" fmla="*/ 268536 h 489935"/>
              <a:gd name="connsiteX260" fmla="*/ 2576097 w 3303292"/>
              <a:gd name="connsiteY260" fmla="*/ 226702 h 489935"/>
              <a:gd name="connsiteX261" fmla="*/ 2900001 w 3303292"/>
              <a:gd name="connsiteY261" fmla="*/ 192412 h 489935"/>
              <a:gd name="connsiteX262" fmla="*/ 2900001 w 3303292"/>
              <a:gd name="connsiteY262" fmla="*/ 192412 h 489935"/>
              <a:gd name="connsiteX263" fmla="*/ 2857550 w 3303292"/>
              <a:gd name="connsiteY263" fmla="*/ 157436 h 489935"/>
              <a:gd name="connsiteX264" fmla="*/ 2857550 w 3303292"/>
              <a:gd name="connsiteY264" fmla="*/ 157436 h 489935"/>
              <a:gd name="connsiteX265" fmla="*/ 2799805 w 3303292"/>
              <a:gd name="connsiteY265" fmla="*/ 168409 h 489935"/>
              <a:gd name="connsiteX266" fmla="*/ 2749605 w 3303292"/>
              <a:gd name="connsiteY266" fmla="*/ 190560 h 489935"/>
              <a:gd name="connsiteX267" fmla="*/ 2749605 w 3303292"/>
              <a:gd name="connsiteY267" fmla="*/ 190560 h 489935"/>
              <a:gd name="connsiteX268" fmla="*/ 2731500 w 3303292"/>
              <a:gd name="connsiteY268" fmla="*/ 201121 h 489935"/>
              <a:gd name="connsiteX269" fmla="*/ 2748370 w 3303292"/>
              <a:gd name="connsiteY269" fmla="*/ 111899 h 489935"/>
              <a:gd name="connsiteX270" fmla="*/ 2807006 w 3303292"/>
              <a:gd name="connsiteY270" fmla="*/ 88513 h 489935"/>
              <a:gd name="connsiteX271" fmla="*/ 2867562 w 3303292"/>
              <a:gd name="connsiteY271" fmla="*/ 78226 h 489935"/>
              <a:gd name="connsiteX272" fmla="*/ 2867562 w 3303292"/>
              <a:gd name="connsiteY272" fmla="*/ 78226 h 489935"/>
              <a:gd name="connsiteX273" fmla="*/ 2952739 w 3303292"/>
              <a:gd name="connsiteY273" fmla="*/ 105384 h 489935"/>
              <a:gd name="connsiteX274" fmla="*/ 2984903 w 3303292"/>
              <a:gd name="connsiteY274" fmla="*/ 177461 h 489935"/>
              <a:gd name="connsiteX275" fmla="*/ 2984903 w 3303292"/>
              <a:gd name="connsiteY275" fmla="*/ 177461 h 489935"/>
              <a:gd name="connsiteX276" fmla="*/ 2921192 w 3303292"/>
              <a:gd name="connsiteY276" fmla="*/ 303511 h 489935"/>
              <a:gd name="connsiteX277" fmla="*/ 2921192 w 3303292"/>
              <a:gd name="connsiteY277" fmla="*/ 303511 h 489935"/>
              <a:gd name="connsiteX278" fmla="*/ 2812630 w 3303292"/>
              <a:gd name="connsiteY278" fmla="*/ 415845 h 489935"/>
              <a:gd name="connsiteX279" fmla="*/ 3007328 w 3303292"/>
              <a:gd name="connsiteY279" fmla="*/ 404598 h 489935"/>
              <a:gd name="connsiteX280" fmla="*/ 2996767 w 3303292"/>
              <a:gd name="connsiteY280" fmla="*/ 487580 h 489935"/>
              <a:gd name="connsiteX281" fmla="*/ 2866945 w 3303292"/>
              <a:gd name="connsiteY281" fmla="*/ 481957 h 489935"/>
              <a:gd name="connsiteX282" fmla="*/ 2719635 w 3303292"/>
              <a:gd name="connsiteY282" fmla="*/ 486346 h 489935"/>
              <a:gd name="connsiteX283" fmla="*/ 2729648 w 3303292"/>
              <a:gd name="connsiteY283" fmla="*/ 420852 h 489935"/>
              <a:gd name="connsiteX284" fmla="*/ 2860704 w 3303292"/>
              <a:gd name="connsiteY284" fmla="*/ 269770 h 489935"/>
              <a:gd name="connsiteX285" fmla="*/ 2900001 w 3303292"/>
              <a:gd name="connsiteY285" fmla="*/ 192412 h 489935"/>
              <a:gd name="connsiteX286" fmla="*/ 3048545 w 3303292"/>
              <a:gd name="connsiteY286" fmla="*/ 172455 h 489935"/>
              <a:gd name="connsiteX287" fmla="*/ 3061644 w 3303292"/>
              <a:gd name="connsiteY287" fmla="*/ 96948 h 489935"/>
              <a:gd name="connsiteX288" fmla="*/ 3165885 w 3303292"/>
              <a:gd name="connsiteY288" fmla="*/ 78226 h 489935"/>
              <a:gd name="connsiteX289" fmla="*/ 3250719 w 3303292"/>
              <a:gd name="connsiteY289" fmla="*/ 104424 h 489935"/>
              <a:gd name="connsiteX290" fmla="*/ 3283774 w 3303292"/>
              <a:gd name="connsiteY290" fmla="*/ 170535 h 489935"/>
              <a:gd name="connsiteX291" fmla="*/ 3283774 w 3303292"/>
              <a:gd name="connsiteY291" fmla="*/ 170535 h 489935"/>
              <a:gd name="connsiteX292" fmla="*/ 3267589 w 3303292"/>
              <a:gd name="connsiteY292" fmla="*/ 225193 h 489935"/>
              <a:gd name="connsiteX293" fmla="*/ 3221435 w 3303292"/>
              <a:gd name="connsiteY293" fmla="*/ 260443 h 489935"/>
              <a:gd name="connsiteX294" fmla="*/ 3221435 w 3303292"/>
              <a:gd name="connsiteY294" fmla="*/ 260443 h 489935"/>
              <a:gd name="connsiteX295" fmla="*/ 3284460 w 3303292"/>
              <a:gd name="connsiteY295" fmla="*/ 300700 h 489935"/>
              <a:gd name="connsiteX296" fmla="*/ 3303800 w 3303292"/>
              <a:gd name="connsiteY296" fmla="*/ 361530 h 489935"/>
              <a:gd name="connsiteX297" fmla="*/ 3303800 w 3303292"/>
              <a:gd name="connsiteY297" fmla="*/ 361530 h 489935"/>
              <a:gd name="connsiteX298" fmla="*/ 3260388 w 3303292"/>
              <a:gd name="connsiteY298" fmla="*/ 454182 h 489935"/>
              <a:gd name="connsiteX299" fmla="*/ 3150249 w 3303292"/>
              <a:gd name="connsiteY299" fmla="*/ 490735 h 489935"/>
              <a:gd name="connsiteX300" fmla="*/ 3150249 w 3303292"/>
              <a:gd name="connsiteY300" fmla="*/ 490735 h 489935"/>
              <a:gd name="connsiteX301" fmla="*/ 3088184 w 3303292"/>
              <a:gd name="connsiteY301" fmla="*/ 482300 h 489935"/>
              <a:gd name="connsiteX302" fmla="*/ 3043539 w 3303292"/>
              <a:gd name="connsiteY302" fmla="*/ 465155 h 489935"/>
              <a:gd name="connsiteX303" fmla="*/ 3043539 w 3303292"/>
              <a:gd name="connsiteY303" fmla="*/ 465155 h 489935"/>
              <a:gd name="connsiteX304" fmla="*/ 3029205 w 3303292"/>
              <a:gd name="connsiteY304" fmla="*/ 456376 h 489935"/>
              <a:gd name="connsiteX305" fmla="*/ 3055403 w 3303292"/>
              <a:gd name="connsiteY305" fmla="*/ 380870 h 489935"/>
              <a:gd name="connsiteX306" fmla="*/ 3070353 w 3303292"/>
              <a:gd name="connsiteY306" fmla="*/ 393351 h 489935"/>
              <a:gd name="connsiteX307" fmla="*/ 3106289 w 3303292"/>
              <a:gd name="connsiteY307" fmla="*/ 413651 h 489935"/>
              <a:gd name="connsiteX308" fmla="*/ 3159644 w 3303292"/>
              <a:gd name="connsiteY308" fmla="*/ 426407 h 489935"/>
              <a:gd name="connsiteX309" fmla="*/ 3206416 w 3303292"/>
              <a:gd name="connsiteY309" fmla="*/ 411799 h 489935"/>
              <a:gd name="connsiteX310" fmla="*/ 3226373 w 3303292"/>
              <a:gd name="connsiteY310" fmla="*/ 370240 h 489935"/>
              <a:gd name="connsiteX311" fmla="*/ 3202987 w 3303292"/>
              <a:gd name="connsiteY311" fmla="*/ 325937 h 489935"/>
              <a:gd name="connsiteX312" fmla="*/ 3138385 w 3303292"/>
              <a:gd name="connsiteY312" fmla="*/ 308518 h 489935"/>
              <a:gd name="connsiteX313" fmla="*/ 3138385 w 3303292"/>
              <a:gd name="connsiteY313" fmla="*/ 308518 h 489935"/>
              <a:gd name="connsiteX314" fmla="*/ 3084755 w 3303292"/>
              <a:gd name="connsiteY314" fmla="*/ 308518 h 489935"/>
              <a:gd name="connsiteX315" fmla="*/ 3095934 w 3303292"/>
              <a:gd name="connsiteY315" fmla="*/ 247962 h 489935"/>
              <a:gd name="connsiteX316" fmla="*/ 3130292 w 3303292"/>
              <a:gd name="connsiteY316" fmla="*/ 247962 h 489935"/>
              <a:gd name="connsiteX317" fmla="*/ 3183922 w 3303292"/>
              <a:gd name="connsiteY317" fmla="*/ 232325 h 489935"/>
              <a:gd name="connsiteX318" fmla="*/ 3203330 w 3303292"/>
              <a:gd name="connsiteY318" fmla="*/ 192412 h 489935"/>
              <a:gd name="connsiteX319" fmla="*/ 3187076 w 3303292"/>
              <a:gd name="connsiteY319" fmla="*/ 154624 h 489935"/>
              <a:gd name="connsiteX320" fmla="*/ 3148054 w 3303292"/>
              <a:gd name="connsiteY320" fmla="*/ 141251 h 489935"/>
              <a:gd name="connsiteX321" fmla="*/ 3101283 w 3303292"/>
              <a:gd name="connsiteY321" fmla="*/ 149069 h 489935"/>
              <a:gd name="connsiteX322" fmla="*/ 3048545 w 3303292"/>
              <a:gd name="connsiteY322" fmla="*/ 172455 h 489935"/>
              <a:gd name="connsiteX323" fmla="*/ 3048545 w 3303292"/>
              <a:gd name="connsiteY323" fmla="*/ 172455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3303292" h="489935">
                <a:moveTo>
                  <a:pt x="112223" y="317845"/>
                </a:moveTo>
                <a:lnTo>
                  <a:pt x="112223" y="317845"/>
                </a:lnTo>
                <a:lnTo>
                  <a:pt x="76699" y="317845"/>
                </a:lnTo>
                <a:lnTo>
                  <a:pt x="76699" y="321617"/>
                </a:lnTo>
                <a:lnTo>
                  <a:pt x="84174" y="483877"/>
                </a:lnTo>
                <a:lnTo>
                  <a:pt x="507" y="483877"/>
                </a:lnTo>
                <a:lnTo>
                  <a:pt x="8050" y="332178"/>
                </a:lnTo>
                <a:lnTo>
                  <a:pt x="507" y="53263"/>
                </a:lnTo>
                <a:lnTo>
                  <a:pt x="135952" y="53263"/>
                </a:lnTo>
                <a:cubicBezTo>
                  <a:pt x="175914" y="53263"/>
                  <a:pt x="207735" y="64076"/>
                  <a:pt x="231415" y="85701"/>
                </a:cubicBezTo>
                <a:cubicBezTo>
                  <a:pt x="255144" y="107327"/>
                  <a:pt x="267009" y="136039"/>
                  <a:pt x="267009" y="171838"/>
                </a:cubicBezTo>
                <a:lnTo>
                  <a:pt x="267009" y="171838"/>
                </a:lnTo>
                <a:cubicBezTo>
                  <a:pt x="267009" y="198858"/>
                  <a:pt x="260034" y="223501"/>
                  <a:pt x="246092" y="245767"/>
                </a:cubicBezTo>
                <a:cubicBezTo>
                  <a:pt x="232149" y="268033"/>
                  <a:pt x="213331" y="285612"/>
                  <a:pt x="189650" y="298505"/>
                </a:cubicBezTo>
                <a:lnTo>
                  <a:pt x="189650" y="298505"/>
                </a:lnTo>
                <a:lnTo>
                  <a:pt x="298212" y="452056"/>
                </a:lnTo>
                <a:lnTo>
                  <a:pt x="222706" y="490735"/>
                </a:lnTo>
                <a:lnTo>
                  <a:pt x="125322" y="317227"/>
                </a:lnTo>
                <a:cubicBezTo>
                  <a:pt x="122442" y="317639"/>
                  <a:pt x="118073" y="317845"/>
                  <a:pt x="112223" y="317845"/>
                </a:cubicBezTo>
                <a:close/>
                <a:moveTo>
                  <a:pt x="113458" y="116288"/>
                </a:moveTo>
                <a:lnTo>
                  <a:pt x="113458" y="116288"/>
                </a:lnTo>
                <a:lnTo>
                  <a:pt x="82940" y="116288"/>
                </a:lnTo>
                <a:lnTo>
                  <a:pt x="78551" y="257289"/>
                </a:lnTo>
                <a:lnTo>
                  <a:pt x="121002" y="257289"/>
                </a:lnTo>
                <a:cubicBezTo>
                  <a:pt x="141802" y="257289"/>
                  <a:pt x="157918" y="250431"/>
                  <a:pt x="169351" y="236715"/>
                </a:cubicBezTo>
                <a:cubicBezTo>
                  <a:pt x="180783" y="222999"/>
                  <a:pt x="186496" y="203453"/>
                  <a:pt x="186496" y="178079"/>
                </a:cubicBezTo>
                <a:lnTo>
                  <a:pt x="186496" y="178079"/>
                </a:lnTo>
                <a:cubicBezTo>
                  <a:pt x="186496" y="136885"/>
                  <a:pt x="162150" y="116288"/>
                  <a:pt x="113458" y="116288"/>
                </a:cubicBezTo>
                <a:close/>
                <a:moveTo>
                  <a:pt x="410547" y="483877"/>
                </a:moveTo>
                <a:cubicBezTo>
                  <a:pt x="385995" y="483877"/>
                  <a:pt x="365921" y="476059"/>
                  <a:pt x="350333" y="460422"/>
                </a:cubicBezTo>
                <a:cubicBezTo>
                  <a:pt x="334745" y="444832"/>
                  <a:pt x="326947" y="423823"/>
                  <a:pt x="326947" y="397397"/>
                </a:cubicBezTo>
                <a:cubicBezTo>
                  <a:pt x="326947" y="370972"/>
                  <a:pt x="338997" y="348088"/>
                  <a:pt x="363089" y="328749"/>
                </a:cubicBezTo>
                <a:cubicBezTo>
                  <a:pt x="387229" y="309409"/>
                  <a:pt x="416581" y="299740"/>
                  <a:pt x="451146" y="299740"/>
                </a:cubicBezTo>
                <a:lnTo>
                  <a:pt x="451146" y="299740"/>
                </a:lnTo>
                <a:lnTo>
                  <a:pt x="493528" y="299740"/>
                </a:lnTo>
                <a:lnTo>
                  <a:pt x="493528" y="289110"/>
                </a:lnTo>
                <a:cubicBezTo>
                  <a:pt x="493528" y="268764"/>
                  <a:pt x="489365" y="254842"/>
                  <a:pt x="481047" y="247344"/>
                </a:cubicBezTo>
                <a:cubicBezTo>
                  <a:pt x="472728" y="239846"/>
                  <a:pt x="457133" y="236097"/>
                  <a:pt x="434275" y="236097"/>
                </a:cubicBezTo>
                <a:lnTo>
                  <a:pt x="434275" y="236097"/>
                </a:lnTo>
                <a:cubicBezTo>
                  <a:pt x="424722" y="236097"/>
                  <a:pt x="413379" y="238063"/>
                  <a:pt x="400260" y="241995"/>
                </a:cubicBezTo>
                <a:cubicBezTo>
                  <a:pt x="387140" y="245973"/>
                  <a:pt x="372464" y="252122"/>
                  <a:pt x="356231" y="260443"/>
                </a:cubicBezTo>
                <a:lnTo>
                  <a:pt x="356231" y="260443"/>
                </a:lnTo>
                <a:lnTo>
                  <a:pt x="338126" y="211134"/>
                </a:lnTo>
                <a:cubicBezTo>
                  <a:pt x="356046" y="198653"/>
                  <a:pt x="377786" y="187428"/>
                  <a:pt x="403346" y="177461"/>
                </a:cubicBezTo>
                <a:cubicBezTo>
                  <a:pt x="428947" y="167449"/>
                  <a:pt x="450069" y="162442"/>
                  <a:pt x="466713" y="162442"/>
                </a:cubicBezTo>
                <a:lnTo>
                  <a:pt x="466713" y="162442"/>
                </a:lnTo>
                <a:cubicBezTo>
                  <a:pt x="532050" y="162442"/>
                  <a:pt x="564714" y="194058"/>
                  <a:pt x="564714" y="257289"/>
                </a:cubicBezTo>
                <a:lnTo>
                  <a:pt x="564714" y="257289"/>
                </a:lnTo>
                <a:lnTo>
                  <a:pt x="564714" y="379635"/>
                </a:lnTo>
                <a:cubicBezTo>
                  <a:pt x="564714" y="402952"/>
                  <a:pt x="571984" y="428944"/>
                  <a:pt x="586523" y="457611"/>
                </a:cubicBezTo>
                <a:lnTo>
                  <a:pt x="586523" y="457611"/>
                </a:lnTo>
                <a:lnTo>
                  <a:pt x="520412" y="485729"/>
                </a:lnTo>
                <a:cubicBezTo>
                  <a:pt x="509988" y="465749"/>
                  <a:pt x="502286" y="447850"/>
                  <a:pt x="497300" y="432030"/>
                </a:cubicBezTo>
                <a:lnTo>
                  <a:pt x="497300" y="432030"/>
                </a:lnTo>
                <a:cubicBezTo>
                  <a:pt x="474394" y="466595"/>
                  <a:pt x="445474" y="483877"/>
                  <a:pt x="410547" y="483877"/>
                </a:cubicBezTo>
                <a:lnTo>
                  <a:pt x="410547" y="483877"/>
                </a:lnTo>
                <a:close/>
                <a:moveTo>
                  <a:pt x="436744" y="420166"/>
                </a:moveTo>
                <a:lnTo>
                  <a:pt x="436744" y="420166"/>
                </a:lnTo>
                <a:cubicBezTo>
                  <a:pt x="453388" y="420166"/>
                  <a:pt x="472316" y="411639"/>
                  <a:pt x="493528" y="394586"/>
                </a:cubicBezTo>
                <a:lnTo>
                  <a:pt x="493528" y="394586"/>
                </a:lnTo>
                <a:lnTo>
                  <a:pt x="493528" y="352820"/>
                </a:lnTo>
                <a:cubicBezTo>
                  <a:pt x="471494" y="347791"/>
                  <a:pt x="453615" y="345277"/>
                  <a:pt x="439899" y="345277"/>
                </a:cubicBezTo>
                <a:lnTo>
                  <a:pt x="439899" y="345277"/>
                </a:lnTo>
                <a:cubicBezTo>
                  <a:pt x="413653" y="345277"/>
                  <a:pt x="400534" y="356935"/>
                  <a:pt x="400534" y="380252"/>
                </a:cubicBezTo>
                <a:lnTo>
                  <a:pt x="400534" y="380252"/>
                </a:lnTo>
                <a:cubicBezTo>
                  <a:pt x="400534" y="392323"/>
                  <a:pt x="403874" y="401992"/>
                  <a:pt x="410547" y="409262"/>
                </a:cubicBezTo>
                <a:cubicBezTo>
                  <a:pt x="417219" y="416531"/>
                  <a:pt x="425956" y="420166"/>
                  <a:pt x="436744" y="420166"/>
                </a:cubicBezTo>
                <a:close/>
                <a:moveTo>
                  <a:pt x="628974" y="181782"/>
                </a:moveTo>
                <a:lnTo>
                  <a:pt x="665184" y="181782"/>
                </a:lnTo>
                <a:lnTo>
                  <a:pt x="665184" y="113751"/>
                </a:lnTo>
                <a:lnTo>
                  <a:pt x="749400" y="97566"/>
                </a:lnTo>
                <a:lnTo>
                  <a:pt x="741308" y="181782"/>
                </a:lnTo>
                <a:lnTo>
                  <a:pt x="816814" y="181782"/>
                </a:lnTo>
                <a:lnTo>
                  <a:pt x="809956" y="232943"/>
                </a:lnTo>
                <a:lnTo>
                  <a:pt x="738839" y="232943"/>
                </a:lnTo>
                <a:lnTo>
                  <a:pt x="735684" y="363382"/>
                </a:lnTo>
                <a:cubicBezTo>
                  <a:pt x="735684" y="382950"/>
                  <a:pt x="737557" y="395957"/>
                  <a:pt x="741308" y="402404"/>
                </a:cubicBezTo>
                <a:cubicBezTo>
                  <a:pt x="745059" y="408850"/>
                  <a:pt x="751917" y="412074"/>
                  <a:pt x="761882" y="412074"/>
                </a:cubicBezTo>
                <a:cubicBezTo>
                  <a:pt x="771895" y="412074"/>
                  <a:pt x="785220" y="409788"/>
                  <a:pt x="801864" y="405216"/>
                </a:cubicBezTo>
                <a:lnTo>
                  <a:pt x="801864" y="405216"/>
                </a:lnTo>
                <a:lnTo>
                  <a:pt x="805567" y="449518"/>
                </a:lnTo>
                <a:cubicBezTo>
                  <a:pt x="778135" y="472424"/>
                  <a:pt x="754016" y="483877"/>
                  <a:pt x="733215" y="483877"/>
                </a:cubicBezTo>
                <a:cubicBezTo>
                  <a:pt x="712415" y="483877"/>
                  <a:pt x="695359" y="476287"/>
                  <a:pt x="682055" y="461108"/>
                </a:cubicBezTo>
                <a:cubicBezTo>
                  <a:pt x="668702" y="445884"/>
                  <a:pt x="662029" y="425995"/>
                  <a:pt x="662029" y="401444"/>
                </a:cubicBezTo>
                <a:lnTo>
                  <a:pt x="662029" y="401444"/>
                </a:lnTo>
                <a:lnTo>
                  <a:pt x="665801" y="331561"/>
                </a:lnTo>
                <a:lnTo>
                  <a:pt x="665184" y="232943"/>
                </a:lnTo>
                <a:lnTo>
                  <a:pt x="622116" y="232943"/>
                </a:lnTo>
                <a:lnTo>
                  <a:pt x="628974" y="181782"/>
                </a:lnTo>
                <a:close/>
                <a:moveTo>
                  <a:pt x="924759" y="483877"/>
                </a:moveTo>
                <a:cubicBezTo>
                  <a:pt x="900256" y="483877"/>
                  <a:pt x="880182" y="476059"/>
                  <a:pt x="864546" y="460422"/>
                </a:cubicBezTo>
                <a:cubicBezTo>
                  <a:pt x="848958" y="444832"/>
                  <a:pt x="841160" y="423823"/>
                  <a:pt x="841160" y="397397"/>
                </a:cubicBezTo>
                <a:cubicBezTo>
                  <a:pt x="841160" y="370972"/>
                  <a:pt x="853230" y="348088"/>
                  <a:pt x="877371" y="328749"/>
                </a:cubicBezTo>
                <a:cubicBezTo>
                  <a:pt x="901511" y="309409"/>
                  <a:pt x="930842" y="299740"/>
                  <a:pt x="965359" y="299740"/>
                </a:cubicBezTo>
                <a:lnTo>
                  <a:pt x="965359" y="299740"/>
                </a:lnTo>
                <a:lnTo>
                  <a:pt x="1007810" y="299740"/>
                </a:lnTo>
                <a:lnTo>
                  <a:pt x="1007810" y="289110"/>
                </a:lnTo>
                <a:cubicBezTo>
                  <a:pt x="1007810" y="268764"/>
                  <a:pt x="1003649" y="254842"/>
                  <a:pt x="995328" y="247344"/>
                </a:cubicBezTo>
                <a:cubicBezTo>
                  <a:pt x="987007" y="239846"/>
                  <a:pt x="971394" y="236097"/>
                  <a:pt x="948488" y="236097"/>
                </a:cubicBezTo>
                <a:lnTo>
                  <a:pt x="948488" y="236097"/>
                </a:lnTo>
                <a:cubicBezTo>
                  <a:pt x="938935" y="236097"/>
                  <a:pt x="927592" y="238063"/>
                  <a:pt x="914472" y="241995"/>
                </a:cubicBezTo>
                <a:cubicBezTo>
                  <a:pt x="901394" y="245973"/>
                  <a:pt x="886745" y="252122"/>
                  <a:pt x="870513" y="260443"/>
                </a:cubicBezTo>
                <a:lnTo>
                  <a:pt x="870513" y="260443"/>
                </a:lnTo>
                <a:lnTo>
                  <a:pt x="852407" y="211134"/>
                </a:lnTo>
                <a:cubicBezTo>
                  <a:pt x="870286" y="198653"/>
                  <a:pt x="892026" y="187428"/>
                  <a:pt x="917627" y="177461"/>
                </a:cubicBezTo>
                <a:cubicBezTo>
                  <a:pt x="943187" y="167449"/>
                  <a:pt x="964284" y="162442"/>
                  <a:pt x="980926" y="162442"/>
                </a:cubicBezTo>
                <a:lnTo>
                  <a:pt x="980926" y="162442"/>
                </a:lnTo>
                <a:cubicBezTo>
                  <a:pt x="1046260" y="162442"/>
                  <a:pt x="1078927" y="194058"/>
                  <a:pt x="1078927" y="257289"/>
                </a:cubicBezTo>
                <a:lnTo>
                  <a:pt x="1078927" y="257289"/>
                </a:lnTo>
                <a:lnTo>
                  <a:pt x="1078927" y="379635"/>
                </a:lnTo>
                <a:cubicBezTo>
                  <a:pt x="1078927" y="402952"/>
                  <a:pt x="1086219" y="428944"/>
                  <a:pt x="1100804" y="457611"/>
                </a:cubicBezTo>
                <a:lnTo>
                  <a:pt x="1100804" y="457611"/>
                </a:lnTo>
                <a:lnTo>
                  <a:pt x="1034624" y="485729"/>
                </a:lnTo>
                <a:cubicBezTo>
                  <a:pt x="1024246" y="465749"/>
                  <a:pt x="1016542" y="447850"/>
                  <a:pt x="1011513" y="432030"/>
                </a:cubicBezTo>
                <a:lnTo>
                  <a:pt x="1011513" y="432030"/>
                </a:lnTo>
                <a:cubicBezTo>
                  <a:pt x="988653" y="466595"/>
                  <a:pt x="959735" y="483877"/>
                  <a:pt x="924759" y="483877"/>
                </a:cubicBezTo>
                <a:lnTo>
                  <a:pt x="924759" y="483877"/>
                </a:lnTo>
                <a:close/>
                <a:moveTo>
                  <a:pt x="951025" y="420166"/>
                </a:moveTo>
                <a:lnTo>
                  <a:pt x="951025" y="420166"/>
                </a:lnTo>
                <a:cubicBezTo>
                  <a:pt x="967668" y="420166"/>
                  <a:pt x="986596" y="411639"/>
                  <a:pt x="1007810" y="394586"/>
                </a:cubicBezTo>
                <a:lnTo>
                  <a:pt x="1007810" y="394586"/>
                </a:lnTo>
                <a:lnTo>
                  <a:pt x="1007810" y="352820"/>
                </a:lnTo>
                <a:cubicBezTo>
                  <a:pt x="985727" y="347791"/>
                  <a:pt x="967828" y="345277"/>
                  <a:pt x="954112" y="345277"/>
                </a:cubicBezTo>
                <a:lnTo>
                  <a:pt x="954112" y="345277"/>
                </a:lnTo>
                <a:cubicBezTo>
                  <a:pt x="927914" y="345277"/>
                  <a:pt x="914815" y="356935"/>
                  <a:pt x="914815" y="380252"/>
                </a:cubicBezTo>
                <a:lnTo>
                  <a:pt x="914815" y="380252"/>
                </a:lnTo>
                <a:cubicBezTo>
                  <a:pt x="914815" y="392323"/>
                  <a:pt x="918128" y="401992"/>
                  <a:pt x="924759" y="409262"/>
                </a:cubicBezTo>
                <a:cubicBezTo>
                  <a:pt x="931432" y="416531"/>
                  <a:pt x="940190" y="420166"/>
                  <a:pt x="951025" y="420166"/>
                </a:cubicBezTo>
                <a:close/>
                <a:moveTo>
                  <a:pt x="1143255" y="181782"/>
                </a:moveTo>
                <a:lnTo>
                  <a:pt x="1179397" y="181782"/>
                </a:lnTo>
                <a:lnTo>
                  <a:pt x="1179397" y="113751"/>
                </a:lnTo>
                <a:lnTo>
                  <a:pt x="1263682" y="97566"/>
                </a:lnTo>
                <a:lnTo>
                  <a:pt x="1255521" y="181782"/>
                </a:lnTo>
                <a:lnTo>
                  <a:pt x="1331096" y="181782"/>
                </a:lnTo>
                <a:lnTo>
                  <a:pt x="1324169" y="232943"/>
                </a:lnTo>
                <a:lnTo>
                  <a:pt x="1253052" y="232943"/>
                </a:lnTo>
                <a:lnTo>
                  <a:pt x="1249966" y="363382"/>
                </a:lnTo>
                <a:cubicBezTo>
                  <a:pt x="1249966" y="382950"/>
                  <a:pt x="1251817" y="395957"/>
                  <a:pt x="1255521" y="402404"/>
                </a:cubicBezTo>
                <a:cubicBezTo>
                  <a:pt x="1259270" y="408850"/>
                  <a:pt x="1266151" y="412074"/>
                  <a:pt x="1276163" y="412074"/>
                </a:cubicBezTo>
                <a:cubicBezTo>
                  <a:pt x="1286130" y="412074"/>
                  <a:pt x="1299435" y="409788"/>
                  <a:pt x="1316077" y="405216"/>
                </a:cubicBezTo>
                <a:lnTo>
                  <a:pt x="1316077" y="405216"/>
                </a:lnTo>
                <a:lnTo>
                  <a:pt x="1319849" y="449518"/>
                </a:lnTo>
                <a:cubicBezTo>
                  <a:pt x="1292371" y="472424"/>
                  <a:pt x="1268231" y="483877"/>
                  <a:pt x="1247428" y="483877"/>
                </a:cubicBezTo>
                <a:cubicBezTo>
                  <a:pt x="1226626" y="483877"/>
                  <a:pt x="1209572" y="476287"/>
                  <a:pt x="1196268" y="461108"/>
                </a:cubicBezTo>
                <a:cubicBezTo>
                  <a:pt x="1182963" y="445884"/>
                  <a:pt x="1176311" y="425995"/>
                  <a:pt x="1176311" y="401444"/>
                </a:cubicBezTo>
                <a:lnTo>
                  <a:pt x="1176311" y="401444"/>
                </a:lnTo>
                <a:lnTo>
                  <a:pt x="1180014" y="331561"/>
                </a:lnTo>
                <a:lnTo>
                  <a:pt x="1179397" y="232943"/>
                </a:lnTo>
                <a:lnTo>
                  <a:pt x="1136329" y="232943"/>
                </a:lnTo>
                <a:lnTo>
                  <a:pt x="1143255" y="181782"/>
                </a:lnTo>
                <a:close/>
                <a:moveTo>
                  <a:pt x="1357911" y="353438"/>
                </a:moveTo>
                <a:cubicBezTo>
                  <a:pt x="1357911" y="300174"/>
                  <a:pt x="1372266" y="255025"/>
                  <a:pt x="1400979" y="217992"/>
                </a:cubicBezTo>
                <a:cubicBezTo>
                  <a:pt x="1429691" y="180959"/>
                  <a:pt x="1463272" y="162442"/>
                  <a:pt x="1501723" y="162442"/>
                </a:cubicBezTo>
                <a:cubicBezTo>
                  <a:pt x="1540219" y="162442"/>
                  <a:pt x="1570188" y="174924"/>
                  <a:pt x="1591631" y="199887"/>
                </a:cubicBezTo>
                <a:cubicBezTo>
                  <a:pt x="1613028" y="224850"/>
                  <a:pt x="1623727" y="257929"/>
                  <a:pt x="1623727" y="299122"/>
                </a:cubicBezTo>
                <a:lnTo>
                  <a:pt x="1623727" y="299122"/>
                </a:lnTo>
                <a:cubicBezTo>
                  <a:pt x="1623727" y="354032"/>
                  <a:pt x="1609896" y="399707"/>
                  <a:pt x="1582236" y="436145"/>
                </a:cubicBezTo>
                <a:cubicBezTo>
                  <a:pt x="1554575" y="472539"/>
                  <a:pt x="1519737" y="490735"/>
                  <a:pt x="1477720" y="490735"/>
                </a:cubicBezTo>
                <a:lnTo>
                  <a:pt x="1477720" y="490735"/>
                </a:lnTo>
                <a:cubicBezTo>
                  <a:pt x="1443202" y="490735"/>
                  <a:pt x="1414604" y="477727"/>
                  <a:pt x="1391926" y="451713"/>
                </a:cubicBezTo>
                <a:cubicBezTo>
                  <a:pt x="1369249" y="425698"/>
                  <a:pt x="1357911" y="392940"/>
                  <a:pt x="1357911" y="353438"/>
                </a:cubicBezTo>
                <a:lnTo>
                  <a:pt x="1357911" y="353438"/>
                </a:lnTo>
                <a:close/>
                <a:moveTo>
                  <a:pt x="1553844" y="331561"/>
                </a:moveTo>
                <a:lnTo>
                  <a:pt x="1553844" y="331561"/>
                </a:lnTo>
                <a:cubicBezTo>
                  <a:pt x="1553844" y="271256"/>
                  <a:pt x="1533247" y="241104"/>
                  <a:pt x="1492053" y="241104"/>
                </a:cubicBezTo>
                <a:lnTo>
                  <a:pt x="1492053" y="241104"/>
                </a:lnTo>
                <a:cubicBezTo>
                  <a:pt x="1449213" y="241104"/>
                  <a:pt x="1427794" y="269381"/>
                  <a:pt x="1427794" y="325937"/>
                </a:cubicBezTo>
                <a:lnTo>
                  <a:pt x="1427794" y="325937"/>
                </a:lnTo>
                <a:cubicBezTo>
                  <a:pt x="1427794" y="355472"/>
                  <a:pt x="1433829" y="378561"/>
                  <a:pt x="1445899" y="395203"/>
                </a:cubicBezTo>
                <a:cubicBezTo>
                  <a:pt x="1457969" y="411845"/>
                  <a:pt x="1473879" y="420166"/>
                  <a:pt x="1493630" y="420166"/>
                </a:cubicBezTo>
                <a:cubicBezTo>
                  <a:pt x="1513381" y="420166"/>
                  <a:pt x="1528355" y="412576"/>
                  <a:pt x="1538550" y="397397"/>
                </a:cubicBezTo>
                <a:cubicBezTo>
                  <a:pt x="1548746" y="382219"/>
                  <a:pt x="1553844" y="360273"/>
                  <a:pt x="1553844" y="331561"/>
                </a:cubicBezTo>
                <a:close/>
                <a:moveTo>
                  <a:pt x="1752314" y="483877"/>
                </a:moveTo>
                <a:lnTo>
                  <a:pt x="1752314" y="483877"/>
                </a:lnTo>
                <a:cubicBezTo>
                  <a:pt x="1729866" y="483877"/>
                  <a:pt x="1711669" y="476493"/>
                  <a:pt x="1697725" y="461726"/>
                </a:cubicBezTo>
                <a:cubicBezTo>
                  <a:pt x="1683780" y="446958"/>
                  <a:pt x="1676808" y="427504"/>
                  <a:pt x="1676808" y="403364"/>
                </a:cubicBezTo>
                <a:lnTo>
                  <a:pt x="1676808" y="403364"/>
                </a:lnTo>
                <a:lnTo>
                  <a:pt x="1680580" y="331561"/>
                </a:lnTo>
                <a:lnTo>
                  <a:pt x="1673653" y="181782"/>
                </a:lnTo>
                <a:lnTo>
                  <a:pt x="1757321" y="166214"/>
                </a:lnTo>
                <a:lnTo>
                  <a:pt x="1749228" y="355907"/>
                </a:lnTo>
                <a:cubicBezTo>
                  <a:pt x="1749228" y="373783"/>
                  <a:pt x="1752451" y="386882"/>
                  <a:pt x="1758898" y="395203"/>
                </a:cubicBezTo>
                <a:cubicBezTo>
                  <a:pt x="1765344" y="403524"/>
                  <a:pt x="1775631" y="407684"/>
                  <a:pt x="1789759" y="407684"/>
                </a:cubicBezTo>
                <a:cubicBezTo>
                  <a:pt x="1803886" y="407684"/>
                  <a:pt x="1823432" y="400621"/>
                  <a:pt x="1848395" y="386493"/>
                </a:cubicBezTo>
                <a:lnTo>
                  <a:pt x="1848395" y="386493"/>
                </a:lnTo>
                <a:lnTo>
                  <a:pt x="1848395" y="349049"/>
                </a:lnTo>
                <a:lnTo>
                  <a:pt x="1841537" y="184937"/>
                </a:lnTo>
                <a:lnTo>
                  <a:pt x="1925822" y="169300"/>
                </a:lnTo>
                <a:lnTo>
                  <a:pt x="1918346" y="325320"/>
                </a:lnTo>
                <a:lnTo>
                  <a:pt x="1918964" y="376481"/>
                </a:lnTo>
                <a:cubicBezTo>
                  <a:pt x="1918964" y="403136"/>
                  <a:pt x="1925822" y="429973"/>
                  <a:pt x="1939538" y="456993"/>
                </a:cubicBezTo>
                <a:lnTo>
                  <a:pt x="1939538" y="456993"/>
                </a:lnTo>
                <a:lnTo>
                  <a:pt x="1874661" y="485729"/>
                </a:lnTo>
                <a:cubicBezTo>
                  <a:pt x="1860899" y="458662"/>
                  <a:pt x="1852578" y="437037"/>
                  <a:pt x="1849698" y="420852"/>
                </a:cubicBezTo>
                <a:lnTo>
                  <a:pt x="1849698" y="420852"/>
                </a:lnTo>
                <a:cubicBezTo>
                  <a:pt x="1812253" y="462869"/>
                  <a:pt x="1779792" y="483877"/>
                  <a:pt x="1752314" y="483877"/>
                </a:cubicBezTo>
                <a:close/>
                <a:moveTo>
                  <a:pt x="1995705" y="181782"/>
                </a:moveTo>
                <a:lnTo>
                  <a:pt x="2079372" y="166214"/>
                </a:lnTo>
                <a:lnTo>
                  <a:pt x="2071828" y="321617"/>
                </a:lnTo>
                <a:lnTo>
                  <a:pt x="2078686" y="468241"/>
                </a:lnTo>
                <a:lnTo>
                  <a:pt x="1995087" y="483877"/>
                </a:lnTo>
                <a:lnTo>
                  <a:pt x="2002563" y="332178"/>
                </a:lnTo>
                <a:lnTo>
                  <a:pt x="1995705" y="181782"/>
                </a:lnTo>
                <a:close/>
                <a:moveTo>
                  <a:pt x="1991316" y="74797"/>
                </a:moveTo>
                <a:cubicBezTo>
                  <a:pt x="1991316" y="60853"/>
                  <a:pt x="1996733" y="48371"/>
                  <a:pt x="2007569" y="37352"/>
                </a:cubicBezTo>
                <a:cubicBezTo>
                  <a:pt x="2018405" y="26288"/>
                  <a:pt x="2030886" y="20756"/>
                  <a:pt x="2045014" y="20756"/>
                </a:cubicBezTo>
                <a:cubicBezTo>
                  <a:pt x="2059141" y="20756"/>
                  <a:pt x="2069954" y="24619"/>
                  <a:pt x="2077452" y="32346"/>
                </a:cubicBezTo>
                <a:cubicBezTo>
                  <a:pt x="2084950" y="40027"/>
                  <a:pt x="2088699" y="51571"/>
                  <a:pt x="2088699" y="66979"/>
                </a:cubicBezTo>
                <a:cubicBezTo>
                  <a:pt x="2088699" y="82387"/>
                  <a:pt x="2083396" y="95600"/>
                  <a:pt x="2072789" y="106618"/>
                </a:cubicBezTo>
                <a:cubicBezTo>
                  <a:pt x="2062181" y="117637"/>
                  <a:pt x="2049905" y="123146"/>
                  <a:pt x="2035961" y="123146"/>
                </a:cubicBezTo>
                <a:cubicBezTo>
                  <a:pt x="2022017" y="123146"/>
                  <a:pt x="2011089" y="118574"/>
                  <a:pt x="2003180" y="109430"/>
                </a:cubicBezTo>
                <a:cubicBezTo>
                  <a:pt x="1995271" y="100240"/>
                  <a:pt x="1991316" y="88696"/>
                  <a:pt x="1991316" y="74797"/>
                </a:cubicBezTo>
                <a:close/>
                <a:moveTo>
                  <a:pt x="2148021" y="16436"/>
                </a:moveTo>
                <a:lnTo>
                  <a:pt x="2233472" y="799"/>
                </a:lnTo>
                <a:lnTo>
                  <a:pt x="2225379" y="321617"/>
                </a:lnTo>
                <a:lnTo>
                  <a:pt x="2232237" y="468241"/>
                </a:lnTo>
                <a:lnTo>
                  <a:pt x="2148021" y="483877"/>
                </a:lnTo>
                <a:lnTo>
                  <a:pt x="2155496" y="332178"/>
                </a:lnTo>
                <a:lnTo>
                  <a:pt x="2148021" y="16436"/>
                </a:lnTo>
                <a:close/>
                <a:moveTo>
                  <a:pt x="2305892" y="16436"/>
                </a:moveTo>
                <a:lnTo>
                  <a:pt x="2391411" y="799"/>
                </a:lnTo>
                <a:lnTo>
                  <a:pt x="2383250" y="321617"/>
                </a:lnTo>
                <a:lnTo>
                  <a:pt x="2390108" y="468241"/>
                </a:lnTo>
                <a:lnTo>
                  <a:pt x="2305892" y="483877"/>
                </a:lnTo>
                <a:lnTo>
                  <a:pt x="2313367" y="332178"/>
                </a:lnTo>
                <a:lnTo>
                  <a:pt x="2305892" y="16436"/>
                </a:lnTo>
                <a:close/>
                <a:moveTo>
                  <a:pt x="2576097" y="420166"/>
                </a:moveTo>
                <a:lnTo>
                  <a:pt x="2576097" y="420166"/>
                </a:lnTo>
                <a:cubicBezTo>
                  <a:pt x="2588167" y="420166"/>
                  <a:pt x="2600855" y="417057"/>
                  <a:pt x="2614159" y="410839"/>
                </a:cubicBezTo>
                <a:cubicBezTo>
                  <a:pt x="2627464" y="404576"/>
                  <a:pt x="2637867" y="398335"/>
                  <a:pt x="2645363" y="392117"/>
                </a:cubicBezTo>
                <a:lnTo>
                  <a:pt x="2645363" y="392117"/>
                </a:lnTo>
                <a:lnTo>
                  <a:pt x="2656610" y="382721"/>
                </a:lnTo>
                <a:lnTo>
                  <a:pt x="2685345" y="417697"/>
                </a:lnTo>
                <a:cubicBezTo>
                  <a:pt x="2681182" y="424784"/>
                  <a:pt x="2674715" y="432899"/>
                  <a:pt x="2665937" y="442043"/>
                </a:cubicBezTo>
                <a:cubicBezTo>
                  <a:pt x="2657207" y="451187"/>
                  <a:pt x="2648381" y="458982"/>
                  <a:pt x="2639465" y="465429"/>
                </a:cubicBezTo>
                <a:cubicBezTo>
                  <a:pt x="2630502" y="471875"/>
                  <a:pt x="2618637" y="477705"/>
                  <a:pt x="2603872" y="482917"/>
                </a:cubicBezTo>
                <a:cubicBezTo>
                  <a:pt x="2589107" y="488129"/>
                  <a:pt x="2573814" y="490735"/>
                  <a:pt x="2557992" y="490735"/>
                </a:cubicBezTo>
                <a:lnTo>
                  <a:pt x="2557992" y="490735"/>
                </a:lnTo>
                <a:cubicBezTo>
                  <a:pt x="2524299" y="490735"/>
                  <a:pt x="2496839" y="477933"/>
                  <a:pt x="2475628" y="452330"/>
                </a:cubicBezTo>
                <a:cubicBezTo>
                  <a:pt x="2454416" y="426727"/>
                  <a:pt x="2443806" y="393763"/>
                  <a:pt x="2443806" y="353438"/>
                </a:cubicBezTo>
                <a:lnTo>
                  <a:pt x="2443806" y="353438"/>
                </a:lnTo>
                <a:cubicBezTo>
                  <a:pt x="2443806" y="302688"/>
                  <a:pt x="2458572" y="258157"/>
                  <a:pt x="2488109" y="219844"/>
                </a:cubicBezTo>
                <a:cubicBezTo>
                  <a:pt x="2517647" y="181576"/>
                  <a:pt x="2552183" y="162442"/>
                  <a:pt x="2591733" y="162442"/>
                </a:cubicBezTo>
                <a:lnTo>
                  <a:pt x="2591733" y="162442"/>
                </a:lnTo>
                <a:cubicBezTo>
                  <a:pt x="2622094" y="162442"/>
                  <a:pt x="2645685" y="170969"/>
                  <a:pt x="2662508" y="188023"/>
                </a:cubicBezTo>
                <a:cubicBezTo>
                  <a:pt x="2679379" y="205077"/>
                  <a:pt x="2687814" y="229011"/>
                  <a:pt x="2687814" y="259826"/>
                </a:cubicBezTo>
                <a:lnTo>
                  <a:pt x="2687814" y="259826"/>
                </a:lnTo>
                <a:cubicBezTo>
                  <a:pt x="2687814" y="278114"/>
                  <a:pt x="2684680" y="298917"/>
                  <a:pt x="2678419" y="322234"/>
                </a:cubicBezTo>
                <a:lnTo>
                  <a:pt x="2678419" y="322234"/>
                </a:lnTo>
                <a:lnTo>
                  <a:pt x="2665937" y="335333"/>
                </a:lnTo>
                <a:lnTo>
                  <a:pt x="2509918" y="349666"/>
                </a:lnTo>
                <a:cubicBezTo>
                  <a:pt x="2517002" y="396666"/>
                  <a:pt x="2539064" y="420166"/>
                  <a:pt x="2576097" y="420166"/>
                </a:cubicBezTo>
                <a:close/>
                <a:moveTo>
                  <a:pt x="2576097" y="226702"/>
                </a:moveTo>
                <a:lnTo>
                  <a:pt x="2576097" y="226702"/>
                </a:lnTo>
                <a:cubicBezTo>
                  <a:pt x="2557807" y="226702"/>
                  <a:pt x="2542424" y="234108"/>
                  <a:pt x="2529943" y="248922"/>
                </a:cubicBezTo>
                <a:cubicBezTo>
                  <a:pt x="2517461" y="263689"/>
                  <a:pt x="2510171" y="282503"/>
                  <a:pt x="2508066" y="305363"/>
                </a:cubicBezTo>
                <a:lnTo>
                  <a:pt x="2508066" y="305363"/>
                </a:lnTo>
                <a:lnTo>
                  <a:pt x="2614159" y="292264"/>
                </a:lnTo>
                <a:cubicBezTo>
                  <a:pt x="2615394" y="282709"/>
                  <a:pt x="2616011" y="274799"/>
                  <a:pt x="2616011" y="268536"/>
                </a:cubicBezTo>
                <a:lnTo>
                  <a:pt x="2616011" y="268536"/>
                </a:lnTo>
                <a:cubicBezTo>
                  <a:pt x="2616011" y="240646"/>
                  <a:pt x="2602706" y="226702"/>
                  <a:pt x="2576097" y="226702"/>
                </a:cubicBezTo>
                <a:close/>
                <a:moveTo>
                  <a:pt x="2900001" y="192412"/>
                </a:moveTo>
                <a:lnTo>
                  <a:pt x="2900001" y="192412"/>
                </a:lnTo>
                <a:cubicBezTo>
                  <a:pt x="2900001" y="169095"/>
                  <a:pt x="2885853" y="157436"/>
                  <a:pt x="2857550" y="157436"/>
                </a:cubicBezTo>
                <a:lnTo>
                  <a:pt x="2857550" y="157436"/>
                </a:lnTo>
                <a:cubicBezTo>
                  <a:pt x="2840082" y="157436"/>
                  <a:pt x="2820839" y="161093"/>
                  <a:pt x="2799805" y="168409"/>
                </a:cubicBezTo>
                <a:cubicBezTo>
                  <a:pt x="2778820" y="175678"/>
                  <a:pt x="2762086" y="183062"/>
                  <a:pt x="2749605" y="190560"/>
                </a:cubicBezTo>
                <a:lnTo>
                  <a:pt x="2749605" y="190560"/>
                </a:lnTo>
                <a:lnTo>
                  <a:pt x="2731500" y="201121"/>
                </a:lnTo>
                <a:lnTo>
                  <a:pt x="2748370" y="111899"/>
                </a:lnTo>
                <a:cubicBezTo>
                  <a:pt x="2764603" y="103167"/>
                  <a:pt x="2784148" y="95371"/>
                  <a:pt x="2807006" y="88513"/>
                </a:cubicBezTo>
                <a:cubicBezTo>
                  <a:pt x="2829912" y="81655"/>
                  <a:pt x="2850095" y="78226"/>
                  <a:pt x="2867562" y="78226"/>
                </a:cubicBezTo>
                <a:lnTo>
                  <a:pt x="2867562" y="78226"/>
                </a:lnTo>
                <a:cubicBezTo>
                  <a:pt x="2902901" y="78226"/>
                  <a:pt x="2931294" y="87279"/>
                  <a:pt x="2952739" y="105384"/>
                </a:cubicBezTo>
                <a:cubicBezTo>
                  <a:pt x="2974184" y="123443"/>
                  <a:pt x="2984903" y="147469"/>
                  <a:pt x="2984903" y="177461"/>
                </a:cubicBezTo>
                <a:lnTo>
                  <a:pt x="2984903" y="177461"/>
                </a:lnTo>
                <a:cubicBezTo>
                  <a:pt x="2984903" y="217786"/>
                  <a:pt x="2963663" y="259803"/>
                  <a:pt x="2921192" y="303511"/>
                </a:cubicBezTo>
                <a:lnTo>
                  <a:pt x="2921192" y="303511"/>
                </a:lnTo>
                <a:lnTo>
                  <a:pt x="2812630" y="415845"/>
                </a:lnTo>
                <a:lnTo>
                  <a:pt x="3007328" y="404598"/>
                </a:lnTo>
                <a:lnTo>
                  <a:pt x="2996767" y="487580"/>
                </a:lnTo>
                <a:lnTo>
                  <a:pt x="2866945" y="481957"/>
                </a:lnTo>
                <a:lnTo>
                  <a:pt x="2719635" y="486346"/>
                </a:lnTo>
                <a:lnTo>
                  <a:pt x="2729648" y="420852"/>
                </a:lnTo>
                <a:lnTo>
                  <a:pt x="2860704" y="269770"/>
                </a:lnTo>
                <a:cubicBezTo>
                  <a:pt x="2886902" y="240235"/>
                  <a:pt x="2900001" y="214449"/>
                  <a:pt x="2900001" y="192412"/>
                </a:cubicBezTo>
                <a:close/>
                <a:moveTo>
                  <a:pt x="3048545" y="172455"/>
                </a:moveTo>
                <a:lnTo>
                  <a:pt x="3061644" y="96948"/>
                </a:lnTo>
                <a:cubicBezTo>
                  <a:pt x="3096571" y="84467"/>
                  <a:pt x="3131321" y="78226"/>
                  <a:pt x="3165885" y="78226"/>
                </a:cubicBezTo>
                <a:cubicBezTo>
                  <a:pt x="3200402" y="78226"/>
                  <a:pt x="3228684" y="86958"/>
                  <a:pt x="3250719" y="104424"/>
                </a:cubicBezTo>
                <a:cubicBezTo>
                  <a:pt x="3272753" y="121889"/>
                  <a:pt x="3283774" y="143926"/>
                  <a:pt x="3283774" y="170535"/>
                </a:cubicBezTo>
                <a:lnTo>
                  <a:pt x="3283774" y="170535"/>
                </a:lnTo>
                <a:cubicBezTo>
                  <a:pt x="3283774" y="191337"/>
                  <a:pt x="3278377" y="209557"/>
                  <a:pt x="3267589" y="225193"/>
                </a:cubicBezTo>
                <a:cubicBezTo>
                  <a:pt x="3256754" y="240784"/>
                  <a:pt x="3241371" y="252534"/>
                  <a:pt x="3221435" y="260443"/>
                </a:cubicBezTo>
                <a:lnTo>
                  <a:pt x="3221435" y="260443"/>
                </a:lnTo>
                <a:cubicBezTo>
                  <a:pt x="3250561" y="271233"/>
                  <a:pt x="3271567" y="284652"/>
                  <a:pt x="3284460" y="300700"/>
                </a:cubicBezTo>
                <a:cubicBezTo>
                  <a:pt x="3297353" y="316702"/>
                  <a:pt x="3303800" y="336978"/>
                  <a:pt x="3303800" y="361530"/>
                </a:cubicBezTo>
                <a:lnTo>
                  <a:pt x="3303800" y="361530"/>
                </a:lnTo>
                <a:cubicBezTo>
                  <a:pt x="3303800" y="398975"/>
                  <a:pt x="3289329" y="429858"/>
                  <a:pt x="3260388" y="454182"/>
                </a:cubicBezTo>
                <a:cubicBezTo>
                  <a:pt x="3231496" y="478550"/>
                  <a:pt x="3194778" y="490735"/>
                  <a:pt x="3150249" y="490735"/>
                </a:cubicBezTo>
                <a:lnTo>
                  <a:pt x="3150249" y="490735"/>
                </a:lnTo>
                <a:cubicBezTo>
                  <a:pt x="3129037" y="490735"/>
                  <a:pt x="3108347" y="487923"/>
                  <a:pt x="3088184" y="482300"/>
                </a:cubicBezTo>
                <a:cubicBezTo>
                  <a:pt x="3067974" y="476676"/>
                  <a:pt x="3053092" y="470961"/>
                  <a:pt x="3043539" y="465155"/>
                </a:cubicBezTo>
                <a:lnTo>
                  <a:pt x="3043539" y="465155"/>
                </a:lnTo>
                <a:lnTo>
                  <a:pt x="3029205" y="456376"/>
                </a:lnTo>
                <a:lnTo>
                  <a:pt x="3055403" y="380870"/>
                </a:lnTo>
                <a:cubicBezTo>
                  <a:pt x="3059154" y="384207"/>
                  <a:pt x="3064133" y="388368"/>
                  <a:pt x="3070353" y="393351"/>
                </a:cubicBezTo>
                <a:cubicBezTo>
                  <a:pt x="3076615" y="398335"/>
                  <a:pt x="3088596" y="405101"/>
                  <a:pt x="3106289" y="413651"/>
                </a:cubicBezTo>
                <a:cubicBezTo>
                  <a:pt x="3123935" y="422155"/>
                  <a:pt x="3141725" y="426407"/>
                  <a:pt x="3159644" y="426407"/>
                </a:cubicBezTo>
                <a:cubicBezTo>
                  <a:pt x="3177523" y="426407"/>
                  <a:pt x="3193111" y="421538"/>
                  <a:pt x="3206416" y="411799"/>
                </a:cubicBezTo>
                <a:cubicBezTo>
                  <a:pt x="3219721" y="402015"/>
                  <a:pt x="3226373" y="388162"/>
                  <a:pt x="3226373" y="370240"/>
                </a:cubicBezTo>
                <a:cubicBezTo>
                  <a:pt x="3226373" y="352363"/>
                  <a:pt x="3218575" y="337596"/>
                  <a:pt x="3202987" y="325937"/>
                </a:cubicBezTo>
                <a:cubicBezTo>
                  <a:pt x="3187399" y="314324"/>
                  <a:pt x="3165865" y="308518"/>
                  <a:pt x="3138385" y="308518"/>
                </a:cubicBezTo>
                <a:lnTo>
                  <a:pt x="3138385" y="308518"/>
                </a:lnTo>
                <a:lnTo>
                  <a:pt x="3084755" y="308518"/>
                </a:lnTo>
                <a:lnTo>
                  <a:pt x="3095934" y="247962"/>
                </a:lnTo>
                <a:lnTo>
                  <a:pt x="3130292" y="247962"/>
                </a:lnTo>
                <a:cubicBezTo>
                  <a:pt x="3153150" y="247962"/>
                  <a:pt x="3171029" y="242750"/>
                  <a:pt x="3183922" y="232325"/>
                </a:cubicBezTo>
                <a:cubicBezTo>
                  <a:pt x="3196863" y="221947"/>
                  <a:pt x="3203330" y="208643"/>
                  <a:pt x="3203330" y="192412"/>
                </a:cubicBezTo>
                <a:cubicBezTo>
                  <a:pt x="3203330" y="176181"/>
                  <a:pt x="3197912" y="163586"/>
                  <a:pt x="3187076" y="154624"/>
                </a:cubicBezTo>
                <a:cubicBezTo>
                  <a:pt x="3176241" y="145709"/>
                  <a:pt x="3163231" y="141251"/>
                  <a:pt x="3148054" y="141251"/>
                </a:cubicBezTo>
                <a:cubicBezTo>
                  <a:pt x="3132878" y="141251"/>
                  <a:pt x="3117283" y="143857"/>
                  <a:pt x="3101283" y="149069"/>
                </a:cubicBezTo>
                <a:cubicBezTo>
                  <a:pt x="3085235" y="154235"/>
                  <a:pt x="3067658" y="162031"/>
                  <a:pt x="3048545" y="172455"/>
                </a:cubicBezTo>
                <a:lnTo>
                  <a:pt x="3048545" y="172455"/>
                </a:lnTo>
                <a:close/>
              </a:path>
            </a:pathLst>
          </a:custGeom>
          <a:solidFill>
            <a:srgbClr val="000000"/>
          </a:solidFill>
          <a:ln w="6858" cap="flat">
            <a:noFill/>
            <a:prstDash val="solid"/>
            <a:miter/>
          </a:ln>
        </p:spPr>
        <p:txBody>
          <a:bodyPr rtlCol="0" anchor="ctr"/>
          <a:lstStyle/>
          <a:p>
            <a:endParaRPr lang="it-IT" dirty="0"/>
          </a:p>
        </p:txBody>
      </p:sp>
      <p:sp>
        <p:nvSpPr>
          <p:cNvPr id="38" name="CasellaDiTesto 37">
            <a:extLst>
              <a:ext uri="{FF2B5EF4-FFF2-40B4-BE49-F238E27FC236}">
                <a16:creationId xmlns:a16="http://schemas.microsoft.com/office/drawing/2014/main" id="{218D3F19-2830-A2F6-D266-15D64C4A5A84}"/>
              </a:ext>
            </a:extLst>
          </p:cNvPr>
          <p:cNvSpPr txBox="1"/>
          <p:nvPr/>
        </p:nvSpPr>
        <p:spPr>
          <a:xfrm>
            <a:off x="5491819" y="3589835"/>
            <a:ext cx="2105025" cy="923330"/>
          </a:xfrm>
          <a:prstGeom prst="rect">
            <a:avLst/>
          </a:prstGeom>
          <a:noFill/>
        </p:spPr>
        <p:txBody>
          <a:bodyPr wrap="square" rtlCol="0">
            <a:spAutoFit/>
          </a:bodyPr>
          <a:lstStyle/>
          <a:p>
            <a:r>
              <a:rPr lang="it-IT" dirty="0"/>
              <a:t>Ciro de Cristofaro	</a:t>
            </a:r>
          </a:p>
          <a:p>
            <a:r>
              <a:rPr lang="it-IT" dirty="0"/>
              <a:t>Full </a:t>
            </a:r>
            <a:r>
              <a:rPr lang="it-IT" dirty="0" err="1"/>
              <a:t>Stack</a:t>
            </a:r>
            <a:r>
              <a:rPr lang="it-IT" dirty="0"/>
              <a:t> developer</a:t>
            </a:r>
            <a:br>
              <a:rPr lang="it-IT" dirty="0"/>
            </a:br>
            <a:r>
              <a:rPr lang="it-IT" dirty="0"/>
              <a:t>            </a:t>
            </a:r>
            <a:r>
              <a:rPr lang="it-IT" dirty="0" err="1">
                <a:hlinkClick r:id="rId7"/>
              </a:rPr>
              <a:t>Github</a:t>
            </a:r>
            <a:endParaRPr lang="it-IT" dirty="0"/>
          </a:p>
        </p:txBody>
      </p:sp>
      <p:sp>
        <p:nvSpPr>
          <p:cNvPr id="41" name="CasellaDiTesto 40">
            <a:extLst>
              <a:ext uri="{FF2B5EF4-FFF2-40B4-BE49-F238E27FC236}">
                <a16:creationId xmlns:a16="http://schemas.microsoft.com/office/drawing/2014/main" id="{5D12BABB-ABE5-DDEB-FE00-A676E7462419}"/>
              </a:ext>
            </a:extLst>
          </p:cNvPr>
          <p:cNvSpPr txBox="1"/>
          <p:nvPr/>
        </p:nvSpPr>
        <p:spPr>
          <a:xfrm>
            <a:off x="5752380" y="123676"/>
            <a:ext cx="2581275" cy="769441"/>
          </a:xfrm>
          <a:prstGeom prst="rect">
            <a:avLst/>
          </a:prstGeom>
          <a:noFill/>
        </p:spPr>
        <p:txBody>
          <a:bodyPr wrap="square" rtlCol="0">
            <a:spAutoFit/>
          </a:bodyPr>
          <a:lstStyle/>
          <a:p>
            <a:r>
              <a:rPr lang="it-IT" sz="4400" dirty="0"/>
              <a:t>Il</a:t>
            </a:r>
            <a:r>
              <a:rPr lang="it-IT" dirty="0"/>
              <a:t> </a:t>
            </a:r>
            <a:r>
              <a:rPr lang="it-IT" sz="4400" dirty="0"/>
              <a:t>team</a:t>
            </a:r>
          </a:p>
        </p:txBody>
      </p:sp>
      <p:sp>
        <p:nvSpPr>
          <p:cNvPr id="14" name="CasellaDiTesto 13">
            <a:extLst>
              <a:ext uri="{FF2B5EF4-FFF2-40B4-BE49-F238E27FC236}">
                <a16:creationId xmlns:a16="http://schemas.microsoft.com/office/drawing/2014/main" id="{3873E164-3871-D688-9CEA-989AA05D7503}"/>
              </a:ext>
            </a:extLst>
          </p:cNvPr>
          <p:cNvSpPr txBox="1"/>
          <p:nvPr/>
        </p:nvSpPr>
        <p:spPr>
          <a:xfrm>
            <a:off x="10325100" y="6451150"/>
            <a:ext cx="1993542" cy="369332"/>
          </a:xfrm>
          <a:prstGeom prst="rect">
            <a:avLst/>
          </a:prstGeom>
          <a:noFill/>
        </p:spPr>
        <p:txBody>
          <a:bodyPr wrap="square" rtlCol="0">
            <a:spAutoFit/>
          </a:bodyPr>
          <a:lstStyle/>
          <a:p>
            <a:r>
              <a:rPr lang="it-IT" dirty="0"/>
              <a:t>INGSW2223_V_06</a:t>
            </a:r>
          </a:p>
        </p:txBody>
      </p:sp>
    </p:spTree>
    <p:extLst>
      <p:ext uri="{BB962C8B-B14F-4D97-AF65-F5344CB8AC3E}">
        <p14:creationId xmlns:p14="http://schemas.microsoft.com/office/powerpoint/2010/main" val="2992526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Immagine 3" descr="Immagine che contiene testo, Carattere, schermata, Elementi grafici&#10;&#10;Descrizione generata automaticamente">
            <a:extLst>
              <a:ext uri="{FF2B5EF4-FFF2-40B4-BE49-F238E27FC236}">
                <a16:creationId xmlns:a16="http://schemas.microsoft.com/office/drawing/2014/main" id="{5568B41E-3B3A-B686-0487-92E0225EF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 y="0"/>
            <a:ext cx="12188389" cy="6858000"/>
          </a:xfrm>
          <a:prstGeom prst="rect">
            <a:avLst/>
          </a:prstGeom>
        </p:spPr>
      </p:pic>
    </p:spTree>
    <p:extLst>
      <p:ext uri="{BB962C8B-B14F-4D97-AF65-F5344CB8AC3E}">
        <p14:creationId xmlns:p14="http://schemas.microsoft.com/office/powerpoint/2010/main" val="2968206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60F1B2E-6F61-200C-21C2-5780EACE457F}"/>
              </a:ext>
            </a:extLst>
          </p:cNvPr>
          <p:cNvSpPr/>
          <p:nvPr/>
        </p:nvSpPr>
        <p:spPr>
          <a:xfrm>
            <a:off x="0" y="0"/>
            <a:ext cx="2520000" cy="687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con angoli arrotondati 4">
            <a:extLst>
              <a:ext uri="{FF2B5EF4-FFF2-40B4-BE49-F238E27FC236}">
                <a16:creationId xmlns:a16="http://schemas.microsoft.com/office/drawing/2014/main" id="{2F377A78-F7E6-E6A9-F810-FD7A68DF6D03}"/>
              </a:ext>
            </a:extLst>
          </p:cNvPr>
          <p:cNvSpPr/>
          <p:nvPr/>
        </p:nvSpPr>
        <p:spPr>
          <a:xfrm>
            <a:off x="176751" y="2529000"/>
            <a:ext cx="2160000" cy="1800000"/>
          </a:xfrm>
          <a:prstGeom prst="roundRect">
            <a:avLst/>
          </a:prstGeom>
          <a:blipFill>
            <a:blip r:embed="rId2"/>
            <a:stretch>
              <a:fillRect/>
            </a:stretch>
          </a:blipFill>
          <a:effectLst>
            <a:reflection blurRad="6350" stA="52000" endA="300" endPos="35000" dir="5400000" sy="-100000" algn="bl" rotWithShape="0"/>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con angoli arrotondati 5">
            <a:extLst>
              <a:ext uri="{FF2B5EF4-FFF2-40B4-BE49-F238E27FC236}">
                <a16:creationId xmlns:a16="http://schemas.microsoft.com/office/drawing/2014/main" id="{25C81B1F-0957-2690-ADE6-20533D619A9F}"/>
              </a:ext>
            </a:extLst>
          </p:cNvPr>
          <p:cNvSpPr/>
          <p:nvPr/>
        </p:nvSpPr>
        <p:spPr>
          <a:xfrm>
            <a:off x="176751" y="4846154"/>
            <a:ext cx="2160000" cy="1800000"/>
          </a:xfrm>
          <a:prstGeom prst="roundRect">
            <a:avLst/>
          </a:prstGeom>
          <a:blipFill>
            <a:blip r:embed="rId3"/>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con angoli arrotondati 6">
            <a:extLst>
              <a:ext uri="{FF2B5EF4-FFF2-40B4-BE49-F238E27FC236}">
                <a16:creationId xmlns:a16="http://schemas.microsoft.com/office/drawing/2014/main" id="{667DFD9A-5886-BEAD-B950-8E0604565348}"/>
              </a:ext>
            </a:extLst>
          </p:cNvPr>
          <p:cNvSpPr/>
          <p:nvPr/>
        </p:nvSpPr>
        <p:spPr>
          <a:xfrm>
            <a:off x="176751" y="5611467"/>
            <a:ext cx="2160000" cy="1800000"/>
          </a:xfrm>
          <a:prstGeom prst="roundRect">
            <a:avLst/>
          </a:prstGeom>
          <a:blipFill>
            <a:blip r:embed="rId4"/>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7F802B37-154D-0353-2B0D-BA85564F2702}"/>
              </a:ext>
            </a:extLst>
          </p:cNvPr>
          <p:cNvSpPr/>
          <p:nvPr/>
        </p:nvSpPr>
        <p:spPr>
          <a:xfrm>
            <a:off x="176751" y="6376780"/>
            <a:ext cx="2160000" cy="1800000"/>
          </a:xfrm>
          <a:prstGeom prst="roundRect">
            <a:avLst/>
          </a:prstGeom>
          <a:blipFill>
            <a:blip r:embed="rId5"/>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con angoli arrotondati 11">
            <a:extLst>
              <a:ext uri="{FF2B5EF4-FFF2-40B4-BE49-F238E27FC236}">
                <a16:creationId xmlns:a16="http://schemas.microsoft.com/office/drawing/2014/main" id="{97D5409D-A809-D91F-289C-62116509A234}"/>
              </a:ext>
            </a:extLst>
          </p:cNvPr>
          <p:cNvSpPr/>
          <p:nvPr/>
        </p:nvSpPr>
        <p:spPr>
          <a:xfrm>
            <a:off x="176751" y="7218293"/>
            <a:ext cx="2160000" cy="1800000"/>
          </a:xfrm>
          <a:prstGeom prst="roundRect">
            <a:avLst/>
          </a:prstGeom>
          <a:blipFill>
            <a:blip r:embed="rId6"/>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4" name="Gruppo 3">
            <a:extLst>
              <a:ext uri="{FF2B5EF4-FFF2-40B4-BE49-F238E27FC236}">
                <a16:creationId xmlns:a16="http://schemas.microsoft.com/office/drawing/2014/main" id="{8D322265-8E58-1A8E-4305-7FC159993A00}"/>
              </a:ext>
            </a:extLst>
          </p:cNvPr>
          <p:cNvGrpSpPr/>
          <p:nvPr/>
        </p:nvGrpSpPr>
        <p:grpSpPr>
          <a:xfrm>
            <a:off x="11117580" y="34395"/>
            <a:ext cx="1074420" cy="784860"/>
            <a:chOff x="3845293" y="525311"/>
            <a:chExt cx="5052489" cy="5831657"/>
          </a:xfrm>
        </p:grpSpPr>
        <p:sp>
          <p:nvSpPr>
            <p:cNvPr id="9" name="Figura a mano libera: forma 8">
              <a:extLst>
                <a:ext uri="{FF2B5EF4-FFF2-40B4-BE49-F238E27FC236}">
                  <a16:creationId xmlns:a16="http://schemas.microsoft.com/office/drawing/2014/main" id="{A14B9BC5-EF13-0C6B-47E3-E5E6F43FEB7F}"/>
                </a:ext>
              </a:extLst>
            </p:cNvPr>
            <p:cNvSpPr/>
            <p:nvPr/>
          </p:nvSpPr>
          <p:spPr>
            <a:xfrm>
              <a:off x="7140724" y="1797555"/>
              <a:ext cx="1757058" cy="1916206"/>
            </a:xfrm>
            <a:custGeom>
              <a:avLst/>
              <a:gdLst>
                <a:gd name="connsiteX0" fmla="*/ -44 w 1757058"/>
                <a:gd name="connsiteY0" fmla="*/ 436701 h 1916206"/>
                <a:gd name="connsiteX1" fmla="*/ 76720 w 1757058"/>
                <a:gd name="connsiteY1" fmla="*/ 355607 h 1916206"/>
                <a:gd name="connsiteX2" fmla="*/ 712442 w 1757058"/>
                <a:gd name="connsiteY2" fmla="*/ 17785 h 1916206"/>
                <a:gd name="connsiteX3" fmla="*/ 1449660 w 1757058"/>
                <a:gd name="connsiteY3" fmla="*/ 155282 h 1916206"/>
                <a:gd name="connsiteX4" fmla="*/ 1570590 w 1757058"/>
                <a:gd name="connsiteY4" fmla="*/ 267074 h 1916206"/>
                <a:gd name="connsiteX5" fmla="*/ 1668354 w 1757058"/>
                <a:gd name="connsiteY5" fmla="*/ 425071 h 1916206"/>
                <a:gd name="connsiteX6" fmla="*/ 1745776 w 1757058"/>
                <a:gd name="connsiteY6" fmla="*/ 993728 h 1916206"/>
                <a:gd name="connsiteX7" fmla="*/ 1591194 w 1757058"/>
                <a:gd name="connsiteY7" fmla="*/ 1399821 h 1916206"/>
                <a:gd name="connsiteX8" fmla="*/ 1497546 w 1757058"/>
                <a:gd name="connsiteY8" fmla="*/ 1524070 h 1916206"/>
                <a:gd name="connsiteX9" fmla="*/ 1322793 w 1757058"/>
                <a:gd name="connsiteY9" fmla="*/ 1694506 h 1916206"/>
                <a:gd name="connsiteX10" fmla="*/ 1100702 w 1757058"/>
                <a:gd name="connsiteY10" fmla="*/ 1824600 h 1916206"/>
                <a:gd name="connsiteX11" fmla="*/ 684112 w 1757058"/>
                <a:gd name="connsiteY11" fmla="*/ 1916208 h 1916206"/>
                <a:gd name="connsiteX12" fmla="*/ 696855 w 1757058"/>
                <a:gd name="connsiteY12" fmla="*/ 1763879 h 1916206"/>
                <a:gd name="connsiteX13" fmla="*/ 729825 w 1757058"/>
                <a:gd name="connsiteY13" fmla="*/ 1761529 h 1916206"/>
                <a:gd name="connsiteX14" fmla="*/ 1117037 w 1757058"/>
                <a:gd name="connsiteY14" fmla="*/ 1641067 h 1916206"/>
                <a:gd name="connsiteX15" fmla="*/ 1379770 w 1757058"/>
                <a:gd name="connsiteY15" fmla="*/ 1410750 h 1916206"/>
                <a:gd name="connsiteX16" fmla="*/ 1528117 w 1757058"/>
                <a:gd name="connsiteY16" fmla="*/ 1149443 h 1916206"/>
                <a:gd name="connsiteX17" fmla="*/ 1572935 w 1757058"/>
                <a:gd name="connsiteY17" fmla="*/ 664948 h 1916206"/>
                <a:gd name="connsiteX18" fmla="*/ 1394242 w 1757058"/>
                <a:gd name="connsiteY18" fmla="*/ 288116 h 1916206"/>
                <a:gd name="connsiteX19" fmla="*/ 1232117 w 1757058"/>
                <a:gd name="connsiteY19" fmla="*/ 209081 h 1916206"/>
                <a:gd name="connsiteX20" fmla="*/ 1064883 w 1757058"/>
                <a:gd name="connsiteY20" fmla="*/ 194164 h 1916206"/>
                <a:gd name="connsiteX21" fmla="*/ 762813 w 1757058"/>
                <a:gd name="connsiteY21" fmla="*/ 190012 h 1916206"/>
                <a:gd name="connsiteX22" fmla="*/ 224744 w 1757058"/>
                <a:gd name="connsiteY22" fmla="*/ 433468 h 1916206"/>
                <a:gd name="connsiteX23" fmla="*/ 135834 w 1757058"/>
                <a:gd name="connsiteY23" fmla="*/ 522793 h 1916206"/>
                <a:gd name="connsiteX24" fmla="*/ 132936 w 1757058"/>
                <a:gd name="connsiteY24" fmla="*/ 526701 h 1916206"/>
                <a:gd name="connsiteX25" fmla="*/ -44 w 1757058"/>
                <a:gd name="connsiteY25" fmla="*/ 436701 h 191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7058" h="1916206">
                  <a:moveTo>
                    <a:pt x="-44" y="436701"/>
                  </a:moveTo>
                  <a:cubicBezTo>
                    <a:pt x="20620" y="407153"/>
                    <a:pt x="51021" y="381082"/>
                    <a:pt x="76720" y="355607"/>
                  </a:cubicBezTo>
                  <a:cubicBezTo>
                    <a:pt x="247187" y="186675"/>
                    <a:pt x="474874" y="59662"/>
                    <a:pt x="712442" y="17785"/>
                  </a:cubicBezTo>
                  <a:cubicBezTo>
                    <a:pt x="960361" y="-25918"/>
                    <a:pt x="1239362" y="7630"/>
                    <a:pt x="1449660" y="155282"/>
                  </a:cubicBezTo>
                  <a:cubicBezTo>
                    <a:pt x="1492134" y="185104"/>
                    <a:pt x="1539867" y="224954"/>
                    <a:pt x="1570590" y="267074"/>
                  </a:cubicBezTo>
                  <a:cubicBezTo>
                    <a:pt x="1606634" y="316489"/>
                    <a:pt x="1641911" y="369769"/>
                    <a:pt x="1668354" y="425071"/>
                  </a:cubicBezTo>
                  <a:cubicBezTo>
                    <a:pt x="1750878" y="597688"/>
                    <a:pt x="1773454" y="805532"/>
                    <a:pt x="1745776" y="993728"/>
                  </a:cubicBezTo>
                  <a:cubicBezTo>
                    <a:pt x="1725477" y="1131761"/>
                    <a:pt x="1665602" y="1282051"/>
                    <a:pt x="1591194" y="1399821"/>
                  </a:cubicBezTo>
                  <a:cubicBezTo>
                    <a:pt x="1563266" y="1444018"/>
                    <a:pt x="1530625" y="1483770"/>
                    <a:pt x="1497546" y="1524070"/>
                  </a:cubicBezTo>
                  <a:cubicBezTo>
                    <a:pt x="1445739" y="1587196"/>
                    <a:pt x="1388762" y="1646054"/>
                    <a:pt x="1322793" y="1694506"/>
                  </a:cubicBezTo>
                  <a:cubicBezTo>
                    <a:pt x="1254370" y="1744749"/>
                    <a:pt x="1178836" y="1791143"/>
                    <a:pt x="1100702" y="1824600"/>
                  </a:cubicBezTo>
                  <a:cubicBezTo>
                    <a:pt x="967363" y="1881698"/>
                    <a:pt x="827996" y="1905748"/>
                    <a:pt x="684112" y="1916208"/>
                  </a:cubicBezTo>
                  <a:lnTo>
                    <a:pt x="696855" y="1763879"/>
                  </a:lnTo>
                  <a:lnTo>
                    <a:pt x="729825" y="1761529"/>
                  </a:lnTo>
                  <a:cubicBezTo>
                    <a:pt x="864047" y="1745504"/>
                    <a:pt x="999042" y="1708400"/>
                    <a:pt x="1117037" y="1641067"/>
                  </a:cubicBezTo>
                  <a:cubicBezTo>
                    <a:pt x="1217535" y="1583719"/>
                    <a:pt x="1308181" y="1501354"/>
                    <a:pt x="1379770" y="1410750"/>
                  </a:cubicBezTo>
                  <a:cubicBezTo>
                    <a:pt x="1438433" y="1336513"/>
                    <a:pt x="1496426" y="1238664"/>
                    <a:pt x="1528117" y="1149443"/>
                  </a:cubicBezTo>
                  <a:cubicBezTo>
                    <a:pt x="1581483" y="999190"/>
                    <a:pt x="1592418" y="822647"/>
                    <a:pt x="1572935" y="664948"/>
                  </a:cubicBezTo>
                  <a:cubicBezTo>
                    <a:pt x="1555399" y="523036"/>
                    <a:pt x="1511099" y="378671"/>
                    <a:pt x="1394242" y="288116"/>
                  </a:cubicBezTo>
                  <a:cubicBezTo>
                    <a:pt x="1346459" y="251092"/>
                    <a:pt x="1290725" y="223864"/>
                    <a:pt x="1232117" y="209081"/>
                  </a:cubicBezTo>
                  <a:cubicBezTo>
                    <a:pt x="1177983" y="195424"/>
                    <a:pt x="1120325" y="197299"/>
                    <a:pt x="1064883" y="194164"/>
                  </a:cubicBezTo>
                  <a:cubicBezTo>
                    <a:pt x="963612" y="188447"/>
                    <a:pt x="864144" y="177006"/>
                    <a:pt x="762813" y="190012"/>
                  </a:cubicBezTo>
                  <a:cubicBezTo>
                    <a:pt x="566725" y="215182"/>
                    <a:pt x="373828" y="304433"/>
                    <a:pt x="224744" y="433468"/>
                  </a:cubicBezTo>
                  <a:cubicBezTo>
                    <a:pt x="193705" y="460330"/>
                    <a:pt x="160577" y="489963"/>
                    <a:pt x="135834" y="522793"/>
                  </a:cubicBezTo>
                  <a:lnTo>
                    <a:pt x="132936" y="526701"/>
                  </a:lnTo>
                  <a:lnTo>
                    <a:pt x="-44" y="436701"/>
                  </a:lnTo>
                  <a:close/>
                </a:path>
              </a:pathLst>
            </a:custGeom>
            <a:solidFill>
              <a:srgbClr val="FFDAB9"/>
            </a:solidFill>
            <a:ln w="6089" cap="flat">
              <a:noFill/>
              <a:prstDash val="solid"/>
              <a:miter/>
            </a:ln>
          </p:spPr>
          <p:txBody>
            <a:bodyPr rtlCol="0" anchor="ctr"/>
            <a:lstStyle/>
            <a:p>
              <a:endParaRPr lang="it-IT"/>
            </a:p>
          </p:txBody>
        </p:sp>
        <p:sp>
          <p:nvSpPr>
            <p:cNvPr id="10" name="Figura a mano libera: forma 9">
              <a:extLst>
                <a:ext uri="{FF2B5EF4-FFF2-40B4-BE49-F238E27FC236}">
                  <a16:creationId xmlns:a16="http://schemas.microsoft.com/office/drawing/2014/main" id="{72020E67-C2E2-F3EE-74D5-EC65AF1748FF}"/>
                </a:ext>
              </a:extLst>
            </p:cNvPr>
            <p:cNvSpPr/>
            <p:nvPr/>
          </p:nvSpPr>
          <p:spPr>
            <a:xfrm>
              <a:off x="3952195" y="4837046"/>
              <a:ext cx="4653678" cy="1519922"/>
            </a:xfrm>
            <a:custGeom>
              <a:avLst/>
              <a:gdLst>
                <a:gd name="connsiteX0" fmla="*/ 1464648 w 4653678"/>
                <a:gd name="connsiteY0" fmla="*/ 32383 h 1519922"/>
                <a:gd name="connsiteX1" fmla="*/ 1494226 w 4653678"/>
                <a:gd name="connsiteY1" fmla="*/ 12680 h 1519922"/>
                <a:gd name="connsiteX2" fmla="*/ 1610547 w 4653678"/>
                <a:gd name="connsiteY2" fmla="*/ 66905 h 1519922"/>
                <a:gd name="connsiteX3" fmla="*/ 1662647 w 4653678"/>
                <a:gd name="connsiteY3" fmla="*/ 94656 h 1519922"/>
                <a:gd name="connsiteX4" fmla="*/ 1974398 w 4653678"/>
                <a:gd name="connsiteY4" fmla="*/ 179007 h 1519922"/>
                <a:gd name="connsiteX5" fmla="*/ 2095006 w 4653678"/>
                <a:gd name="connsiteY5" fmla="*/ 181126 h 1519922"/>
                <a:gd name="connsiteX6" fmla="*/ 2303781 w 4653678"/>
                <a:gd name="connsiteY6" fmla="*/ 180626 h 1519922"/>
                <a:gd name="connsiteX7" fmla="*/ 2513276 w 4653678"/>
                <a:gd name="connsiteY7" fmla="*/ 181193 h 1519922"/>
                <a:gd name="connsiteX8" fmla="*/ 2630011 w 4653678"/>
                <a:gd name="connsiteY8" fmla="*/ 180219 h 1519922"/>
                <a:gd name="connsiteX9" fmla="*/ 2870545 w 4653678"/>
                <a:gd name="connsiteY9" fmla="*/ 132911 h 1519922"/>
                <a:gd name="connsiteX10" fmla="*/ 3005156 w 4653678"/>
                <a:gd name="connsiteY10" fmla="*/ 79051 h 1519922"/>
                <a:gd name="connsiteX11" fmla="*/ 3155104 w 4653678"/>
                <a:gd name="connsiteY11" fmla="*/ -51 h 1519922"/>
                <a:gd name="connsiteX12" fmla="*/ 3174941 w 4653678"/>
                <a:gd name="connsiteY12" fmla="*/ 27999 h 1519922"/>
                <a:gd name="connsiteX13" fmla="*/ 3172244 w 4653678"/>
                <a:gd name="connsiteY13" fmla="*/ 32158 h 1519922"/>
                <a:gd name="connsiteX14" fmla="*/ 3163793 w 4653678"/>
                <a:gd name="connsiteY14" fmla="*/ 100392 h 1519922"/>
                <a:gd name="connsiteX15" fmla="*/ 3163056 w 4653678"/>
                <a:gd name="connsiteY15" fmla="*/ 104453 h 1519922"/>
                <a:gd name="connsiteX16" fmla="*/ 3109538 w 4653678"/>
                <a:gd name="connsiteY16" fmla="*/ 181040 h 1519922"/>
                <a:gd name="connsiteX17" fmla="*/ 4043093 w 4653678"/>
                <a:gd name="connsiteY17" fmla="*/ 181253 h 1519922"/>
                <a:gd name="connsiteX18" fmla="*/ 4281952 w 4653678"/>
                <a:gd name="connsiteY18" fmla="*/ 181144 h 1519922"/>
                <a:gd name="connsiteX19" fmla="*/ 4406949 w 4653678"/>
                <a:gd name="connsiteY19" fmla="*/ 183068 h 1519922"/>
                <a:gd name="connsiteX20" fmla="*/ 4577453 w 4653678"/>
                <a:gd name="connsiteY20" fmla="*/ 276234 h 1519922"/>
                <a:gd name="connsiteX21" fmla="*/ 4652396 w 4653678"/>
                <a:gd name="connsiteY21" fmla="*/ 435261 h 1519922"/>
                <a:gd name="connsiteX22" fmla="*/ 4491519 w 4653678"/>
                <a:gd name="connsiteY22" fmla="*/ 835259 h 1519922"/>
                <a:gd name="connsiteX23" fmla="*/ 3952952 w 4653678"/>
                <a:gd name="connsiteY23" fmla="*/ 1105133 h 1519922"/>
                <a:gd name="connsiteX24" fmla="*/ 3883049 w 4653678"/>
                <a:gd name="connsiteY24" fmla="*/ 1107258 h 1519922"/>
                <a:gd name="connsiteX25" fmla="*/ 3795691 w 4653678"/>
                <a:gd name="connsiteY25" fmla="*/ 1419314 h 1519922"/>
                <a:gd name="connsiteX26" fmla="*/ 3563018 w 4653678"/>
                <a:gd name="connsiteY26" fmla="*/ 1519330 h 1519922"/>
                <a:gd name="connsiteX27" fmla="*/ 3202150 w 4653678"/>
                <a:gd name="connsiteY27" fmla="*/ 1518539 h 1519922"/>
                <a:gd name="connsiteX28" fmla="*/ 2591306 w 4653678"/>
                <a:gd name="connsiteY28" fmla="*/ 1517875 h 1519922"/>
                <a:gd name="connsiteX29" fmla="*/ 2340806 w 4653678"/>
                <a:gd name="connsiteY29" fmla="*/ 1514344 h 1519922"/>
                <a:gd name="connsiteX30" fmla="*/ 2192453 w 4653678"/>
                <a:gd name="connsiteY30" fmla="*/ 1517771 h 1519922"/>
                <a:gd name="connsiteX31" fmla="*/ 1777933 w 4653678"/>
                <a:gd name="connsiteY31" fmla="*/ 1517686 h 1519922"/>
                <a:gd name="connsiteX32" fmla="*/ 1283934 w 4653678"/>
                <a:gd name="connsiteY32" fmla="*/ 1518983 h 1519922"/>
                <a:gd name="connsiteX33" fmla="*/ 1157408 w 4653678"/>
                <a:gd name="connsiteY33" fmla="*/ 1519233 h 1519922"/>
                <a:gd name="connsiteX34" fmla="*/ 1030730 w 4653678"/>
                <a:gd name="connsiteY34" fmla="*/ 1512079 h 1519922"/>
                <a:gd name="connsiteX35" fmla="*/ 821461 w 4653678"/>
                <a:gd name="connsiteY35" fmla="*/ 1374795 h 1519922"/>
                <a:gd name="connsiteX36" fmla="*/ 770397 w 4653678"/>
                <a:gd name="connsiteY36" fmla="*/ 1106784 h 1519922"/>
                <a:gd name="connsiteX37" fmla="*/ 607577 w 4653678"/>
                <a:gd name="connsiteY37" fmla="*/ 1090844 h 1519922"/>
                <a:gd name="connsiteX38" fmla="*/ 168149 w 4653678"/>
                <a:gd name="connsiteY38" fmla="*/ 844952 h 1519922"/>
                <a:gd name="connsiteX39" fmla="*/ 380 w 4653678"/>
                <a:gd name="connsiteY39" fmla="*/ 452065 h 1519922"/>
                <a:gd name="connsiteX40" fmla="*/ 97431 w 4653678"/>
                <a:gd name="connsiteY40" fmla="*/ 256623 h 1519922"/>
                <a:gd name="connsiteX41" fmla="*/ 258156 w 4653678"/>
                <a:gd name="connsiteY41" fmla="*/ 180638 h 1519922"/>
                <a:gd name="connsiteX42" fmla="*/ 371013 w 4653678"/>
                <a:gd name="connsiteY42" fmla="*/ 179299 h 1519922"/>
                <a:gd name="connsiteX43" fmla="*/ 447096 w 4653678"/>
                <a:gd name="connsiteY43" fmla="*/ 178270 h 1519922"/>
                <a:gd name="connsiteX44" fmla="*/ 494050 w 4653678"/>
                <a:gd name="connsiteY44" fmla="*/ 203708 h 1519922"/>
                <a:gd name="connsiteX45" fmla="*/ 515622 w 4653678"/>
                <a:gd name="connsiteY45" fmla="*/ 263558 h 1519922"/>
                <a:gd name="connsiteX46" fmla="*/ 652511 w 4653678"/>
                <a:gd name="connsiteY46" fmla="*/ 245792 h 1519922"/>
                <a:gd name="connsiteX47" fmla="*/ 691855 w 4653678"/>
                <a:gd name="connsiteY47" fmla="*/ 186959 h 1519922"/>
                <a:gd name="connsiteX48" fmla="*/ 842369 w 4653678"/>
                <a:gd name="connsiteY48" fmla="*/ 182081 h 1519922"/>
                <a:gd name="connsiteX49" fmla="*/ 887698 w 4653678"/>
                <a:gd name="connsiteY49" fmla="*/ 250760 h 1519922"/>
                <a:gd name="connsiteX50" fmla="*/ 1016319 w 4653678"/>
                <a:gd name="connsiteY50" fmla="*/ 251393 h 1519922"/>
                <a:gd name="connsiteX51" fmla="*/ 1020623 w 4653678"/>
                <a:gd name="connsiteY51" fmla="*/ 213029 h 1519922"/>
                <a:gd name="connsiteX52" fmla="*/ 1064217 w 4653678"/>
                <a:gd name="connsiteY52" fmla="*/ 182009 h 1519922"/>
                <a:gd name="connsiteX53" fmla="*/ 1148208 w 4653678"/>
                <a:gd name="connsiteY53" fmla="*/ 180852 h 1519922"/>
                <a:gd name="connsiteX54" fmla="*/ 1430278 w 4653678"/>
                <a:gd name="connsiteY54" fmla="*/ 181193 h 1519922"/>
                <a:gd name="connsiteX55" fmla="*/ 1536748 w 4653678"/>
                <a:gd name="connsiteY55" fmla="*/ 179853 h 1519922"/>
                <a:gd name="connsiteX56" fmla="*/ 1464648 w 4653678"/>
                <a:gd name="connsiteY56" fmla="*/ 32383 h 151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653678" h="1519922">
                  <a:moveTo>
                    <a:pt x="1464648" y="32383"/>
                  </a:moveTo>
                  <a:cubicBezTo>
                    <a:pt x="1472764" y="24577"/>
                    <a:pt x="1483266" y="15865"/>
                    <a:pt x="1494226" y="12680"/>
                  </a:cubicBezTo>
                  <a:cubicBezTo>
                    <a:pt x="1522172" y="4570"/>
                    <a:pt x="1587228" y="53065"/>
                    <a:pt x="1610547" y="66905"/>
                  </a:cubicBezTo>
                  <a:cubicBezTo>
                    <a:pt x="1627455" y="76939"/>
                    <a:pt x="1644990" y="86016"/>
                    <a:pt x="1662647" y="94656"/>
                  </a:cubicBezTo>
                  <a:cubicBezTo>
                    <a:pt x="1759144" y="141879"/>
                    <a:pt x="1868263" y="166738"/>
                    <a:pt x="1974398" y="179007"/>
                  </a:cubicBezTo>
                  <a:cubicBezTo>
                    <a:pt x="2013870" y="183567"/>
                    <a:pt x="2055242" y="181205"/>
                    <a:pt x="2095006" y="181126"/>
                  </a:cubicBezTo>
                  <a:cubicBezTo>
                    <a:pt x="2164598" y="180980"/>
                    <a:pt x="2234190" y="180724"/>
                    <a:pt x="2303781" y="180626"/>
                  </a:cubicBezTo>
                  <a:cubicBezTo>
                    <a:pt x="2373611" y="180529"/>
                    <a:pt x="2443446" y="180955"/>
                    <a:pt x="2513276" y="181193"/>
                  </a:cubicBezTo>
                  <a:cubicBezTo>
                    <a:pt x="2551707" y="181327"/>
                    <a:pt x="2591781" y="183452"/>
                    <a:pt x="2630011" y="180219"/>
                  </a:cubicBezTo>
                  <a:cubicBezTo>
                    <a:pt x="2709467" y="173503"/>
                    <a:pt x="2793890" y="154719"/>
                    <a:pt x="2870545" y="132911"/>
                  </a:cubicBezTo>
                  <a:cubicBezTo>
                    <a:pt x="2917018" y="119692"/>
                    <a:pt x="2962895" y="102644"/>
                    <a:pt x="3005156" y="79051"/>
                  </a:cubicBezTo>
                  <a:cubicBezTo>
                    <a:pt x="3055740" y="50800"/>
                    <a:pt x="3099626" y="18933"/>
                    <a:pt x="3155104" y="-51"/>
                  </a:cubicBezTo>
                  <a:lnTo>
                    <a:pt x="3174941" y="27999"/>
                  </a:lnTo>
                  <a:lnTo>
                    <a:pt x="3172244" y="32158"/>
                  </a:lnTo>
                  <a:cubicBezTo>
                    <a:pt x="3164170" y="45692"/>
                    <a:pt x="3167251" y="82394"/>
                    <a:pt x="3163793" y="100392"/>
                  </a:cubicBezTo>
                  <a:lnTo>
                    <a:pt x="3163056" y="104453"/>
                  </a:lnTo>
                  <a:cubicBezTo>
                    <a:pt x="3156949" y="137148"/>
                    <a:pt x="3134476" y="160948"/>
                    <a:pt x="3109538" y="181040"/>
                  </a:cubicBezTo>
                  <a:cubicBezTo>
                    <a:pt x="3420723" y="181357"/>
                    <a:pt x="3731908" y="181308"/>
                    <a:pt x="4043093" y="181253"/>
                  </a:cubicBezTo>
                  <a:cubicBezTo>
                    <a:pt x="4122712" y="181241"/>
                    <a:pt x="4202338" y="181357"/>
                    <a:pt x="4281952" y="181144"/>
                  </a:cubicBezTo>
                  <a:cubicBezTo>
                    <a:pt x="4320846" y="181034"/>
                    <a:pt x="4369018" y="175847"/>
                    <a:pt x="4406949" y="183068"/>
                  </a:cubicBezTo>
                  <a:cubicBezTo>
                    <a:pt x="4471043" y="195282"/>
                    <a:pt x="4531655" y="230223"/>
                    <a:pt x="4577453" y="276234"/>
                  </a:cubicBezTo>
                  <a:cubicBezTo>
                    <a:pt x="4620949" y="319938"/>
                    <a:pt x="4647227" y="373505"/>
                    <a:pt x="4652396" y="435261"/>
                  </a:cubicBezTo>
                  <a:cubicBezTo>
                    <a:pt x="4664884" y="584326"/>
                    <a:pt x="4583407" y="724381"/>
                    <a:pt x="4491519" y="835259"/>
                  </a:cubicBezTo>
                  <a:cubicBezTo>
                    <a:pt x="4355848" y="998980"/>
                    <a:pt x="4162653" y="1086277"/>
                    <a:pt x="3952952" y="1105133"/>
                  </a:cubicBezTo>
                  <a:lnTo>
                    <a:pt x="3883049" y="1107258"/>
                  </a:lnTo>
                  <a:cubicBezTo>
                    <a:pt x="3886331" y="1224865"/>
                    <a:pt x="3882105" y="1329246"/>
                    <a:pt x="3795691" y="1419314"/>
                  </a:cubicBezTo>
                  <a:cubicBezTo>
                    <a:pt x="3733734" y="1483895"/>
                    <a:pt x="3651782" y="1518246"/>
                    <a:pt x="3563018" y="1519330"/>
                  </a:cubicBezTo>
                  <a:cubicBezTo>
                    <a:pt x="3442806" y="1520804"/>
                    <a:pt x="3322387" y="1518837"/>
                    <a:pt x="3202150" y="1518539"/>
                  </a:cubicBezTo>
                  <a:cubicBezTo>
                    <a:pt x="2998556" y="1518039"/>
                    <a:pt x="2794888" y="1519050"/>
                    <a:pt x="2591306" y="1517875"/>
                  </a:cubicBezTo>
                  <a:cubicBezTo>
                    <a:pt x="2507796" y="1517394"/>
                    <a:pt x="2424304" y="1514764"/>
                    <a:pt x="2340806" y="1514344"/>
                  </a:cubicBezTo>
                  <a:cubicBezTo>
                    <a:pt x="2291154" y="1514094"/>
                    <a:pt x="2241904" y="1517485"/>
                    <a:pt x="2192453" y="1517771"/>
                  </a:cubicBezTo>
                  <a:cubicBezTo>
                    <a:pt x="2054292" y="1518557"/>
                    <a:pt x="1916094" y="1517668"/>
                    <a:pt x="1777933" y="1517686"/>
                  </a:cubicBezTo>
                  <a:cubicBezTo>
                    <a:pt x="1613269" y="1517711"/>
                    <a:pt x="1448604" y="1518874"/>
                    <a:pt x="1283934" y="1518983"/>
                  </a:cubicBezTo>
                  <a:cubicBezTo>
                    <a:pt x="1241765" y="1519007"/>
                    <a:pt x="1199577" y="1518788"/>
                    <a:pt x="1157408" y="1519233"/>
                  </a:cubicBezTo>
                  <a:cubicBezTo>
                    <a:pt x="1114874" y="1519677"/>
                    <a:pt x="1072625" y="1520779"/>
                    <a:pt x="1030730" y="1512079"/>
                  </a:cubicBezTo>
                  <a:cubicBezTo>
                    <a:pt x="947092" y="1494702"/>
                    <a:pt x="869555" y="1446591"/>
                    <a:pt x="821461" y="1374795"/>
                  </a:cubicBezTo>
                  <a:cubicBezTo>
                    <a:pt x="765252" y="1290870"/>
                    <a:pt x="770043" y="1203311"/>
                    <a:pt x="770397" y="1106784"/>
                  </a:cubicBezTo>
                  <a:cubicBezTo>
                    <a:pt x="715539" y="1104342"/>
                    <a:pt x="661680" y="1101103"/>
                    <a:pt x="607577" y="1090844"/>
                  </a:cubicBezTo>
                  <a:cubicBezTo>
                    <a:pt x="437817" y="1058654"/>
                    <a:pt x="284812" y="972750"/>
                    <a:pt x="168149" y="844952"/>
                  </a:cubicBezTo>
                  <a:cubicBezTo>
                    <a:pt x="76006" y="744011"/>
                    <a:pt x="-6409" y="592303"/>
                    <a:pt x="380" y="452065"/>
                  </a:cubicBezTo>
                  <a:cubicBezTo>
                    <a:pt x="3930" y="378717"/>
                    <a:pt x="43767" y="305234"/>
                    <a:pt x="97431" y="256623"/>
                  </a:cubicBezTo>
                  <a:cubicBezTo>
                    <a:pt x="138510" y="219404"/>
                    <a:pt x="202471" y="187701"/>
                    <a:pt x="258156" y="180638"/>
                  </a:cubicBezTo>
                  <a:cubicBezTo>
                    <a:pt x="294949" y="175969"/>
                    <a:pt x="333873" y="178855"/>
                    <a:pt x="371013" y="179299"/>
                  </a:cubicBezTo>
                  <a:cubicBezTo>
                    <a:pt x="396275" y="179604"/>
                    <a:pt x="421962" y="177357"/>
                    <a:pt x="447096" y="178270"/>
                  </a:cubicBezTo>
                  <a:cubicBezTo>
                    <a:pt x="467182" y="179001"/>
                    <a:pt x="480911" y="189248"/>
                    <a:pt x="494050" y="203708"/>
                  </a:cubicBezTo>
                  <a:cubicBezTo>
                    <a:pt x="510976" y="222339"/>
                    <a:pt x="514867" y="239089"/>
                    <a:pt x="515622" y="263558"/>
                  </a:cubicBezTo>
                  <a:cubicBezTo>
                    <a:pt x="545103" y="256343"/>
                    <a:pt x="636979" y="258590"/>
                    <a:pt x="652511" y="245792"/>
                  </a:cubicBezTo>
                  <a:cubicBezTo>
                    <a:pt x="659050" y="221772"/>
                    <a:pt x="668840" y="199781"/>
                    <a:pt x="691855" y="186959"/>
                  </a:cubicBezTo>
                  <a:cubicBezTo>
                    <a:pt x="712519" y="175451"/>
                    <a:pt x="816170" y="178453"/>
                    <a:pt x="842369" y="182081"/>
                  </a:cubicBezTo>
                  <a:cubicBezTo>
                    <a:pt x="863052" y="202740"/>
                    <a:pt x="880751" y="221353"/>
                    <a:pt x="887698" y="250760"/>
                  </a:cubicBezTo>
                  <a:cubicBezTo>
                    <a:pt x="922519" y="261153"/>
                    <a:pt x="983331" y="268447"/>
                    <a:pt x="1016319" y="251393"/>
                  </a:cubicBezTo>
                  <a:cubicBezTo>
                    <a:pt x="1016392" y="239624"/>
                    <a:pt x="1014815" y="223532"/>
                    <a:pt x="1020623" y="213029"/>
                  </a:cubicBezTo>
                  <a:cubicBezTo>
                    <a:pt x="1028136" y="199452"/>
                    <a:pt x="1049763" y="185863"/>
                    <a:pt x="1064217" y="182009"/>
                  </a:cubicBezTo>
                  <a:cubicBezTo>
                    <a:pt x="1086970" y="175932"/>
                    <a:pt x="1123842" y="180833"/>
                    <a:pt x="1148208" y="180852"/>
                  </a:cubicBezTo>
                  <a:cubicBezTo>
                    <a:pt x="1242228" y="180937"/>
                    <a:pt x="1336253" y="181229"/>
                    <a:pt x="1430278" y="181193"/>
                  </a:cubicBezTo>
                  <a:cubicBezTo>
                    <a:pt x="1462511" y="181180"/>
                    <a:pt x="1505630" y="186569"/>
                    <a:pt x="1536748" y="179853"/>
                  </a:cubicBezTo>
                  <a:cubicBezTo>
                    <a:pt x="1494092" y="144765"/>
                    <a:pt x="1477099" y="84184"/>
                    <a:pt x="1464648" y="32383"/>
                  </a:cubicBezTo>
                  <a:close/>
                </a:path>
              </a:pathLst>
            </a:custGeom>
            <a:solidFill>
              <a:srgbClr val="494E62"/>
            </a:solidFill>
            <a:ln w="6089" cap="flat">
              <a:noFill/>
              <a:prstDash val="solid"/>
              <a:miter/>
            </a:ln>
          </p:spPr>
          <p:txBody>
            <a:bodyPr rtlCol="0" anchor="ctr"/>
            <a:lstStyle/>
            <a:p>
              <a:endParaRPr lang="it-IT" dirty="0"/>
            </a:p>
          </p:txBody>
        </p:sp>
        <p:sp>
          <p:nvSpPr>
            <p:cNvPr id="11" name="Figura a mano libera: forma 10">
              <a:extLst>
                <a:ext uri="{FF2B5EF4-FFF2-40B4-BE49-F238E27FC236}">
                  <a16:creationId xmlns:a16="http://schemas.microsoft.com/office/drawing/2014/main" id="{EBC66BA2-7971-9A01-DEE0-6D08B9F22D9C}"/>
                </a:ext>
              </a:extLst>
            </p:cNvPr>
            <p:cNvSpPr/>
            <p:nvPr/>
          </p:nvSpPr>
          <p:spPr>
            <a:xfrm>
              <a:off x="4892765" y="5952386"/>
              <a:ext cx="2766805" cy="232902"/>
            </a:xfrm>
            <a:custGeom>
              <a:avLst/>
              <a:gdLst>
                <a:gd name="connsiteX0" fmla="*/ 2566163 w 2766805"/>
                <a:gd name="connsiteY0" fmla="*/ 208 h 232902"/>
                <a:gd name="connsiteX1" fmla="*/ 2754530 w 2766805"/>
                <a:gd name="connsiteY1" fmla="*/ -60 h 232902"/>
                <a:gd name="connsiteX2" fmla="*/ 2747230 w 2766805"/>
                <a:gd name="connsiteY2" fmla="*/ 159356 h 232902"/>
                <a:gd name="connsiteX3" fmla="*/ 2674180 w 2766805"/>
                <a:gd name="connsiteY3" fmla="*/ 220071 h 232902"/>
                <a:gd name="connsiteX4" fmla="*/ 2615711 w 2766805"/>
                <a:gd name="connsiteY4" fmla="*/ 222829 h 232902"/>
                <a:gd name="connsiteX5" fmla="*/ 2516036 w 2766805"/>
                <a:gd name="connsiteY5" fmla="*/ 223901 h 232902"/>
                <a:gd name="connsiteX6" fmla="*/ 1989877 w 2766805"/>
                <a:gd name="connsiteY6" fmla="*/ 223225 h 232902"/>
                <a:gd name="connsiteX7" fmla="*/ 1394711 w 2766805"/>
                <a:gd name="connsiteY7" fmla="*/ 228120 h 232902"/>
                <a:gd name="connsiteX8" fmla="*/ 1221255 w 2766805"/>
                <a:gd name="connsiteY8" fmla="*/ 232784 h 232902"/>
                <a:gd name="connsiteX9" fmla="*/ 698901 w 2766805"/>
                <a:gd name="connsiteY9" fmla="*/ 228096 h 232902"/>
                <a:gd name="connsiteX10" fmla="*/ 397689 w 2766805"/>
                <a:gd name="connsiteY10" fmla="*/ 228979 h 232902"/>
                <a:gd name="connsiteX11" fmla="*/ 135822 w 2766805"/>
                <a:gd name="connsiteY11" fmla="*/ 228017 h 232902"/>
                <a:gd name="connsiteX12" fmla="*/ 61182 w 2766805"/>
                <a:gd name="connsiteY12" fmla="*/ 204046 h 232902"/>
                <a:gd name="connsiteX13" fmla="*/ 1253 w 2766805"/>
                <a:gd name="connsiteY13" fmla="*/ 104724 h 232902"/>
                <a:gd name="connsiteX14" fmla="*/ 2732 w 2766805"/>
                <a:gd name="connsiteY14" fmla="*/ 56576 h 232902"/>
                <a:gd name="connsiteX15" fmla="*/ 37784 w 2766805"/>
                <a:gd name="connsiteY15" fmla="*/ 103939 h 232902"/>
                <a:gd name="connsiteX16" fmla="*/ 146379 w 2766805"/>
                <a:gd name="connsiteY16" fmla="*/ 142077 h 232902"/>
                <a:gd name="connsiteX17" fmla="*/ 464694 w 2766805"/>
                <a:gd name="connsiteY17" fmla="*/ 144507 h 232902"/>
                <a:gd name="connsiteX18" fmla="*/ 756042 w 2766805"/>
                <a:gd name="connsiteY18" fmla="*/ 144330 h 232902"/>
                <a:gd name="connsiteX19" fmla="*/ 1237846 w 2766805"/>
                <a:gd name="connsiteY19" fmla="*/ 149067 h 232902"/>
                <a:gd name="connsiteX20" fmla="*/ 1889319 w 2766805"/>
                <a:gd name="connsiteY20" fmla="*/ 139770 h 232902"/>
                <a:gd name="connsiteX21" fmla="*/ 2281329 w 2766805"/>
                <a:gd name="connsiteY21" fmla="*/ 142071 h 232902"/>
                <a:gd name="connsiteX22" fmla="*/ 2523288 w 2766805"/>
                <a:gd name="connsiteY22" fmla="*/ 116944 h 232902"/>
                <a:gd name="connsiteX23" fmla="*/ 2566163 w 2766805"/>
                <a:gd name="connsiteY23" fmla="*/ 208 h 2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66805" h="232902">
                  <a:moveTo>
                    <a:pt x="2566163" y="208"/>
                  </a:moveTo>
                  <a:lnTo>
                    <a:pt x="2754530" y="-60"/>
                  </a:lnTo>
                  <a:cubicBezTo>
                    <a:pt x="2768637" y="52777"/>
                    <a:pt x="2775560" y="110015"/>
                    <a:pt x="2747230" y="159356"/>
                  </a:cubicBezTo>
                  <a:cubicBezTo>
                    <a:pt x="2731162" y="187339"/>
                    <a:pt x="2706650" y="212759"/>
                    <a:pt x="2674180" y="220071"/>
                  </a:cubicBezTo>
                  <a:cubicBezTo>
                    <a:pt x="2655987" y="224169"/>
                    <a:pt x="2634409" y="222647"/>
                    <a:pt x="2615711" y="222829"/>
                  </a:cubicBezTo>
                  <a:cubicBezTo>
                    <a:pt x="2582486" y="223158"/>
                    <a:pt x="2549261" y="223554"/>
                    <a:pt x="2516036" y="223901"/>
                  </a:cubicBezTo>
                  <a:cubicBezTo>
                    <a:pt x="2340583" y="225734"/>
                    <a:pt x="2165294" y="222245"/>
                    <a:pt x="1989877" y="223225"/>
                  </a:cubicBezTo>
                  <a:cubicBezTo>
                    <a:pt x="1791537" y="224327"/>
                    <a:pt x="1593039" y="225666"/>
                    <a:pt x="1394711" y="228120"/>
                  </a:cubicBezTo>
                  <a:cubicBezTo>
                    <a:pt x="1336821" y="228833"/>
                    <a:pt x="1279102" y="232565"/>
                    <a:pt x="1221255" y="232784"/>
                  </a:cubicBezTo>
                  <a:cubicBezTo>
                    <a:pt x="1047129" y="233448"/>
                    <a:pt x="873058" y="228236"/>
                    <a:pt x="698901" y="228096"/>
                  </a:cubicBezTo>
                  <a:cubicBezTo>
                    <a:pt x="598508" y="228017"/>
                    <a:pt x="498077" y="227871"/>
                    <a:pt x="397689" y="228979"/>
                  </a:cubicBezTo>
                  <a:cubicBezTo>
                    <a:pt x="310830" y="229935"/>
                    <a:pt x="222528" y="232553"/>
                    <a:pt x="135822" y="228017"/>
                  </a:cubicBezTo>
                  <a:cubicBezTo>
                    <a:pt x="108691" y="226598"/>
                    <a:pt x="83649" y="219852"/>
                    <a:pt x="61182" y="204046"/>
                  </a:cubicBezTo>
                  <a:cubicBezTo>
                    <a:pt x="28115" y="180782"/>
                    <a:pt x="6489" y="144811"/>
                    <a:pt x="1253" y="104724"/>
                  </a:cubicBezTo>
                  <a:cubicBezTo>
                    <a:pt x="-750" y="89399"/>
                    <a:pt x="-458" y="71712"/>
                    <a:pt x="2732" y="56576"/>
                  </a:cubicBezTo>
                  <a:cubicBezTo>
                    <a:pt x="15397" y="71596"/>
                    <a:pt x="23835" y="90197"/>
                    <a:pt x="37784" y="103939"/>
                  </a:cubicBezTo>
                  <a:cubicBezTo>
                    <a:pt x="64348" y="130107"/>
                    <a:pt x="110256" y="138893"/>
                    <a:pt x="146379" y="142077"/>
                  </a:cubicBezTo>
                  <a:cubicBezTo>
                    <a:pt x="251151" y="151313"/>
                    <a:pt x="359624" y="146467"/>
                    <a:pt x="464694" y="144507"/>
                  </a:cubicBezTo>
                  <a:cubicBezTo>
                    <a:pt x="561708" y="142698"/>
                    <a:pt x="659009" y="143417"/>
                    <a:pt x="756042" y="144330"/>
                  </a:cubicBezTo>
                  <a:cubicBezTo>
                    <a:pt x="916481" y="145840"/>
                    <a:pt x="1077444" y="149944"/>
                    <a:pt x="1237846" y="149067"/>
                  </a:cubicBezTo>
                  <a:cubicBezTo>
                    <a:pt x="1455018" y="147886"/>
                    <a:pt x="1672220" y="141091"/>
                    <a:pt x="1889319" y="139770"/>
                  </a:cubicBezTo>
                  <a:cubicBezTo>
                    <a:pt x="2019997" y="138978"/>
                    <a:pt x="2150633" y="144427"/>
                    <a:pt x="2281329" y="142071"/>
                  </a:cubicBezTo>
                  <a:cubicBezTo>
                    <a:pt x="2320759" y="141365"/>
                    <a:pt x="2499293" y="143691"/>
                    <a:pt x="2523288" y="116944"/>
                  </a:cubicBezTo>
                  <a:cubicBezTo>
                    <a:pt x="2544847" y="92918"/>
                    <a:pt x="2568976" y="33470"/>
                    <a:pt x="2566163" y="208"/>
                  </a:cubicBezTo>
                  <a:close/>
                </a:path>
              </a:pathLst>
            </a:custGeom>
            <a:solidFill>
              <a:srgbClr val="F08080"/>
            </a:solidFill>
            <a:ln w="6089" cap="flat">
              <a:noFill/>
              <a:prstDash val="solid"/>
              <a:miter/>
            </a:ln>
          </p:spPr>
          <p:txBody>
            <a:bodyPr rtlCol="0" anchor="ctr"/>
            <a:lstStyle/>
            <a:p>
              <a:endParaRPr lang="it-IT"/>
            </a:p>
          </p:txBody>
        </p:sp>
        <p:sp>
          <p:nvSpPr>
            <p:cNvPr id="13" name="Figura a mano libera: forma 12">
              <a:extLst>
                <a:ext uri="{FF2B5EF4-FFF2-40B4-BE49-F238E27FC236}">
                  <a16:creationId xmlns:a16="http://schemas.microsoft.com/office/drawing/2014/main" id="{57B15735-9178-0113-3971-A0C9B843CB20}"/>
                </a:ext>
              </a:extLst>
            </p:cNvPr>
            <p:cNvSpPr/>
            <p:nvPr/>
          </p:nvSpPr>
          <p:spPr>
            <a:xfrm>
              <a:off x="4895513" y="5952654"/>
              <a:ext cx="2563655" cy="148979"/>
            </a:xfrm>
            <a:custGeom>
              <a:avLst/>
              <a:gdLst>
                <a:gd name="connsiteX0" fmla="*/ -10 w 2563655"/>
                <a:gd name="connsiteY0" fmla="*/ 56309 h 148979"/>
                <a:gd name="connsiteX1" fmla="*/ 9439 w 2563655"/>
                <a:gd name="connsiteY1" fmla="*/ 1031 h 148979"/>
                <a:gd name="connsiteX2" fmla="*/ 2563420 w 2563655"/>
                <a:gd name="connsiteY2" fmla="*/ -59 h 148979"/>
                <a:gd name="connsiteX3" fmla="*/ 2520545 w 2563655"/>
                <a:gd name="connsiteY3" fmla="*/ 116676 h 148979"/>
                <a:gd name="connsiteX4" fmla="*/ 2278587 w 2563655"/>
                <a:gd name="connsiteY4" fmla="*/ 141804 h 148979"/>
                <a:gd name="connsiteX5" fmla="*/ 1886577 w 2563655"/>
                <a:gd name="connsiteY5" fmla="*/ 139502 h 148979"/>
                <a:gd name="connsiteX6" fmla="*/ 1235104 w 2563655"/>
                <a:gd name="connsiteY6" fmla="*/ 148800 h 148979"/>
                <a:gd name="connsiteX7" fmla="*/ 753300 w 2563655"/>
                <a:gd name="connsiteY7" fmla="*/ 144063 h 148979"/>
                <a:gd name="connsiteX8" fmla="*/ 461951 w 2563655"/>
                <a:gd name="connsiteY8" fmla="*/ 144239 h 148979"/>
                <a:gd name="connsiteX9" fmla="*/ 143637 w 2563655"/>
                <a:gd name="connsiteY9" fmla="*/ 141810 h 148979"/>
                <a:gd name="connsiteX10" fmla="*/ 35042 w 2563655"/>
                <a:gd name="connsiteY10" fmla="*/ 103671 h 148979"/>
                <a:gd name="connsiteX11" fmla="*/ -10 w 2563655"/>
                <a:gd name="connsiteY11" fmla="*/ 56309 h 1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655" h="148979">
                  <a:moveTo>
                    <a:pt x="-10" y="56309"/>
                  </a:moveTo>
                  <a:lnTo>
                    <a:pt x="9439" y="1031"/>
                  </a:lnTo>
                  <a:lnTo>
                    <a:pt x="2563420" y="-59"/>
                  </a:lnTo>
                  <a:cubicBezTo>
                    <a:pt x="2566234" y="33203"/>
                    <a:pt x="2542105" y="92651"/>
                    <a:pt x="2520545" y="116676"/>
                  </a:cubicBezTo>
                  <a:cubicBezTo>
                    <a:pt x="2496550" y="143423"/>
                    <a:pt x="2318016" y="141098"/>
                    <a:pt x="2278587" y="141804"/>
                  </a:cubicBezTo>
                  <a:cubicBezTo>
                    <a:pt x="2147890" y="144160"/>
                    <a:pt x="2017255" y="138711"/>
                    <a:pt x="1886577" y="139502"/>
                  </a:cubicBezTo>
                  <a:cubicBezTo>
                    <a:pt x="1669478" y="140824"/>
                    <a:pt x="1452275" y="147619"/>
                    <a:pt x="1235104" y="148800"/>
                  </a:cubicBezTo>
                  <a:cubicBezTo>
                    <a:pt x="1074701" y="149677"/>
                    <a:pt x="913739" y="145573"/>
                    <a:pt x="753300" y="144063"/>
                  </a:cubicBezTo>
                  <a:cubicBezTo>
                    <a:pt x="656267" y="143149"/>
                    <a:pt x="558966" y="142431"/>
                    <a:pt x="461951" y="144239"/>
                  </a:cubicBezTo>
                  <a:cubicBezTo>
                    <a:pt x="356881" y="146200"/>
                    <a:pt x="248408" y="151046"/>
                    <a:pt x="143637" y="141810"/>
                  </a:cubicBezTo>
                  <a:cubicBezTo>
                    <a:pt x="107513" y="138626"/>
                    <a:pt x="61606" y="129840"/>
                    <a:pt x="35042" y="103671"/>
                  </a:cubicBezTo>
                  <a:cubicBezTo>
                    <a:pt x="21093" y="89929"/>
                    <a:pt x="12654" y="71329"/>
                    <a:pt x="-10" y="56309"/>
                  </a:cubicBezTo>
                  <a:close/>
                </a:path>
              </a:pathLst>
            </a:custGeom>
            <a:solidFill>
              <a:srgbClr val="F8AD9D"/>
            </a:solidFill>
            <a:ln w="6089" cap="flat">
              <a:noFill/>
              <a:prstDash val="solid"/>
              <a:miter/>
            </a:ln>
          </p:spPr>
          <p:txBody>
            <a:bodyPr rtlCol="0" anchor="ctr"/>
            <a:lstStyle/>
            <a:p>
              <a:endParaRPr lang="it-IT"/>
            </a:p>
          </p:txBody>
        </p:sp>
        <p:sp>
          <p:nvSpPr>
            <p:cNvPr id="15" name="Figura a mano libera: forma 14">
              <a:extLst>
                <a:ext uri="{FF2B5EF4-FFF2-40B4-BE49-F238E27FC236}">
                  <a16:creationId xmlns:a16="http://schemas.microsoft.com/office/drawing/2014/main" id="{2B55F740-A876-FD76-770B-6416A3945189}"/>
                </a:ext>
              </a:extLst>
            </p:cNvPr>
            <p:cNvSpPr/>
            <p:nvPr/>
          </p:nvSpPr>
          <p:spPr>
            <a:xfrm>
              <a:off x="4122376" y="5015912"/>
              <a:ext cx="4312566" cy="764171"/>
            </a:xfrm>
            <a:custGeom>
              <a:avLst/>
              <a:gdLst>
                <a:gd name="connsiteX0" fmla="*/ 482327 w 4312566"/>
                <a:gd name="connsiteY0" fmla="*/ 66923 h 764171"/>
                <a:gd name="connsiteX1" fmla="*/ 521671 w 4312566"/>
                <a:gd name="connsiteY1" fmla="*/ 8090 h 764171"/>
                <a:gd name="connsiteX2" fmla="*/ 672186 w 4312566"/>
                <a:gd name="connsiteY2" fmla="*/ 3212 h 764171"/>
                <a:gd name="connsiteX3" fmla="*/ 717515 w 4312566"/>
                <a:gd name="connsiteY3" fmla="*/ 71891 h 764171"/>
                <a:gd name="connsiteX4" fmla="*/ 846135 w 4312566"/>
                <a:gd name="connsiteY4" fmla="*/ 72525 h 764171"/>
                <a:gd name="connsiteX5" fmla="*/ 890910 w 4312566"/>
                <a:gd name="connsiteY5" fmla="*/ 150543 h 764171"/>
                <a:gd name="connsiteX6" fmla="*/ 962853 w 4312566"/>
                <a:gd name="connsiteY6" fmla="*/ 168492 h 764171"/>
                <a:gd name="connsiteX7" fmla="*/ 1427000 w 4312566"/>
                <a:gd name="connsiteY7" fmla="*/ 172498 h 764171"/>
                <a:gd name="connsiteX8" fmla="*/ 2191713 w 4312566"/>
                <a:gd name="connsiteY8" fmla="*/ 170166 h 764171"/>
                <a:gd name="connsiteX9" fmla="*/ 2599444 w 4312566"/>
                <a:gd name="connsiteY9" fmla="*/ 172455 h 764171"/>
                <a:gd name="connsiteX10" fmla="*/ 3616813 w 4312566"/>
                <a:gd name="connsiteY10" fmla="*/ 172772 h 764171"/>
                <a:gd name="connsiteX11" fmla="*/ 4041233 w 4312566"/>
                <a:gd name="connsiteY11" fmla="*/ 172656 h 764171"/>
                <a:gd name="connsiteX12" fmla="*/ 4150650 w 4312566"/>
                <a:gd name="connsiteY12" fmla="*/ 172522 h 764171"/>
                <a:gd name="connsiteX13" fmla="*/ 4217642 w 4312566"/>
                <a:gd name="connsiteY13" fmla="*/ 174787 h 764171"/>
                <a:gd name="connsiteX14" fmla="*/ 4309220 w 4312566"/>
                <a:gd name="connsiteY14" fmla="*/ 266517 h 764171"/>
                <a:gd name="connsiteX15" fmla="*/ 4246094 w 4312566"/>
                <a:gd name="connsiteY15" fmla="*/ 478033 h 764171"/>
                <a:gd name="connsiteX16" fmla="*/ 3844245 w 4312566"/>
                <a:gd name="connsiteY16" fmla="*/ 747578 h 764171"/>
                <a:gd name="connsiteX17" fmla="*/ 3492942 w 4312566"/>
                <a:gd name="connsiteY17" fmla="*/ 761521 h 764171"/>
                <a:gd name="connsiteX18" fmla="*/ 3265597 w 4312566"/>
                <a:gd name="connsiteY18" fmla="*/ 761789 h 764171"/>
                <a:gd name="connsiteX19" fmla="*/ 2281068 w 4312566"/>
                <a:gd name="connsiteY19" fmla="*/ 759938 h 764171"/>
                <a:gd name="connsiteX20" fmla="*/ 1151488 w 4312566"/>
                <a:gd name="connsiteY20" fmla="*/ 761229 h 764171"/>
                <a:gd name="connsiteX21" fmla="*/ 766972 w 4312566"/>
                <a:gd name="connsiteY21" fmla="*/ 760163 h 764171"/>
                <a:gd name="connsiteX22" fmla="*/ 529860 w 4312566"/>
                <a:gd name="connsiteY22" fmla="*/ 757015 h 764171"/>
                <a:gd name="connsiteX23" fmla="*/ 254501 w 4312566"/>
                <a:gd name="connsiteY23" fmla="*/ 658253 h 764171"/>
                <a:gd name="connsiteX24" fmla="*/ 36890 w 4312566"/>
                <a:gd name="connsiteY24" fmla="*/ 425824 h 764171"/>
                <a:gd name="connsiteX25" fmla="*/ 4609 w 4312566"/>
                <a:gd name="connsiteY25" fmla="*/ 342679 h 764171"/>
                <a:gd name="connsiteX26" fmla="*/ 3117 w 4312566"/>
                <a:gd name="connsiteY26" fmla="*/ 334021 h 764171"/>
                <a:gd name="connsiteX27" fmla="*/ 2295 w 4312566"/>
                <a:gd name="connsiteY27" fmla="*/ 329582 h 764171"/>
                <a:gd name="connsiteX28" fmla="*/ 26418 w 4312566"/>
                <a:gd name="connsiteY28" fmla="*/ 224105 h 764171"/>
                <a:gd name="connsiteX29" fmla="*/ 128206 w 4312566"/>
                <a:gd name="connsiteY29" fmla="*/ 168985 h 764171"/>
                <a:gd name="connsiteX30" fmla="*/ 213232 w 4312566"/>
                <a:gd name="connsiteY30" fmla="*/ 167718 h 764171"/>
                <a:gd name="connsiteX31" fmla="*/ 275068 w 4312566"/>
                <a:gd name="connsiteY31" fmla="*/ 166464 h 764171"/>
                <a:gd name="connsiteX32" fmla="*/ 322552 w 4312566"/>
                <a:gd name="connsiteY32" fmla="*/ 128259 h 764171"/>
                <a:gd name="connsiteX33" fmla="*/ 345439 w 4312566"/>
                <a:gd name="connsiteY33" fmla="*/ 84689 h 764171"/>
                <a:gd name="connsiteX34" fmla="*/ 482327 w 4312566"/>
                <a:gd name="connsiteY34" fmla="*/ 66923 h 76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12566" h="764171">
                  <a:moveTo>
                    <a:pt x="482327" y="66923"/>
                  </a:moveTo>
                  <a:cubicBezTo>
                    <a:pt x="488866" y="42904"/>
                    <a:pt x="498657" y="20912"/>
                    <a:pt x="521671" y="8090"/>
                  </a:cubicBezTo>
                  <a:cubicBezTo>
                    <a:pt x="542336" y="-3418"/>
                    <a:pt x="645987" y="-416"/>
                    <a:pt x="672186" y="3212"/>
                  </a:cubicBezTo>
                  <a:cubicBezTo>
                    <a:pt x="692869" y="23871"/>
                    <a:pt x="710568" y="42484"/>
                    <a:pt x="717515" y="71891"/>
                  </a:cubicBezTo>
                  <a:cubicBezTo>
                    <a:pt x="752335" y="82284"/>
                    <a:pt x="813148" y="89578"/>
                    <a:pt x="846135" y="72525"/>
                  </a:cubicBezTo>
                  <a:cubicBezTo>
                    <a:pt x="852230" y="106797"/>
                    <a:pt x="860297" y="129653"/>
                    <a:pt x="890910" y="150543"/>
                  </a:cubicBezTo>
                  <a:cubicBezTo>
                    <a:pt x="912835" y="165496"/>
                    <a:pt x="937226" y="166988"/>
                    <a:pt x="962853" y="168492"/>
                  </a:cubicBezTo>
                  <a:cubicBezTo>
                    <a:pt x="1116600" y="177539"/>
                    <a:pt x="1272935" y="172553"/>
                    <a:pt x="1427000" y="172498"/>
                  </a:cubicBezTo>
                  <a:cubicBezTo>
                    <a:pt x="1681920" y="172413"/>
                    <a:pt x="1936805" y="172614"/>
                    <a:pt x="2191713" y="170166"/>
                  </a:cubicBezTo>
                  <a:cubicBezTo>
                    <a:pt x="2327475" y="168857"/>
                    <a:pt x="2463621" y="172291"/>
                    <a:pt x="2599444" y="172455"/>
                  </a:cubicBezTo>
                  <a:cubicBezTo>
                    <a:pt x="2938563" y="172882"/>
                    <a:pt x="3277688" y="172717"/>
                    <a:pt x="3616813" y="172772"/>
                  </a:cubicBezTo>
                  <a:cubicBezTo>
                    <a:pt x="3758287" y="172797"/>
                    <a:pt x="3899760" y="172808"/>
                    <a:pt x="4041233" y="172656"/>
                  </a:cubicBezTo>
                  <a:cubicBezTo>
                    <a:pt x="4077703" y="172614"/>
                    <a:pt x="4114180" y="172687"/>
                    <a:pt x="4150650" y="172522"/>
                  </a:cubicBezTo>
                  <a:cubicBezTo>
                    <a:pt x="4171978" y="172425"/>
                    <a:pt x="4196862" y="170069"/>
                    <a:pt x="4217642" y="174787"/>
                  </a:cubicBezTo>
                  <a:cubicBezTo>
                    <a:pt x="4264049" y="185333"/>
                    <a:pt x="4298206" y="220305"/>
                    <a:pt x="4309220" y="266517"/>
                  </a:cubicBezTo>
                  <a:cubicBezTo>
                    <a:pt x="4325080" y="333022"/>
                    <a:pt x="4281097" y="423565"/>
                    <a:pt x="4246094" y="478033"/>
                  </a:cubicBezTo>
                  <a:cubicBezTo>
                    <a:pt x="4155125" y="619567"/>
                    <a:pt x="4007904" y="713215"/>
                    <a:pt x="3844245" y="747578"/>
                  </a:cubicBezTo>
                  <a:cubicBezTo>
                    <a:pt x="3730633" y="771433"/>
                    <a:pt x="3608448" y="762891"/>
                    <a:pt x="3492942" y="761521"/>
                  </a:cubicBezTo>
                  <a:cubicBezTo>
                    <a:pt x="3417183" y="760626"/>
                    <a:pt x="3341368" y="762136"/>
                    <a:pt x="3265597" y="761789"/>
                  </a:cubicBezTo>
                  <a:cubicBezTo>
                    <a:pt x="2937388" y="760279"/>
                    <a:pt x="2609271" y="759670"/>
                    <a:pt x="2281068" y="759938"/>
                  </a:cubicBezTo>
                  <a:cubicBezTo>
                    <a:pt x="1904554" y="760254"/>
                    <a:pt x="1527990" y="760066"/>
                    <a:pt x="1151488" y="761229"/>
                  </a:cubicBezTo>
                  <a:cubicBezTo>
                    <a:pt x="1023257" y="761631"/>
                    <a:pt x="895185" y="760389"/>
                    <a:pt x="766972" y="760163"/>
                  </a:cubicBezTo>
                  <a:cubicBezTo>
                    <a:pt x="688735" y="760029"/>
                    <a:pt x="607739" y="764772"/>
                    <a:pt x="529860" y="757015"/>
                  </a:cubicBezTo>
                  <a:cubicBezTo>
                    <a:pt x="434788" y="747542"/>
                    <a:pt x="334011" y="710566"/>
                    <a:pt x="254501" y="658253"/>
                  </a:cubicBezTo>
                  <a:cubicBezTo>
                    <a:pt x="164999" y="599365"/>
                    <a:pt x="85927" y="522157"/>
                    <a:pt x="36890" y="425824"/>
                  </a:cubicBezTo>
                  <a:cubicBezTo>
                    <a:pt x="23623" y="399759"/>
                    <a:pt x="10363" y="371551"/>
                    <a:pt x="4609" y="342679"/>
                  </a:cubicBezTo>
                  <a:lnTo>
                    <a:pt x="3117" y="334021"/>
                  </a:lnTo>
                  <a:lnTo>
                    <a:pt x="2295" y="329582"/>
                  </a:lnTo>
                  <a:cubicBezTo>
                    <a:pt x="-4366" y="291633"/>
                    <a:pt x="3312" y="255320"/>
                    <a:pt x="26418" y="224105"/>
                  </a:cubicBezTo>
                  <a:cubicBezTo>
                    <a:pt x="50662" y="191348"/>
                    <a:pt x="88515" y="174063"/>
                    <a:pt x="128206" y="168985"/>
                  </a:cubicBezTo>
                  <a:cubicBezTo>
                    <a:pt x="156018" y="165429"/>
                    <a:pt x="185243" y="166227"/>
                    <a:pt x="213232" y="167718"/>
                  </a:cubicBezTo>
                  <a:cubicBezTo>
                    <a:pt x="232971" y="168766"/>
                    <a:pt x="255895" y="172620"/>
                    <a:pt x="275068" y="166464"/>
                  </a:cubicBezTo>
                  <a:cubicBezTo>
                    <a:pt x="294362" y="160266"/>
                    <a:pt x="310466" y="144028"/>
                    <a:pt x="322552" y="128259"/>
                  </a:cubicBezTo>
                  <a:cubicBezTo>
                    <a:pt x="332763" y="114931"/>
                    <a:pt x="338492" y="99783"/>
                    <a:pt x="345439" y="84689"/>
                  </a:cubicBezTo>
                  <a:cubicBezTo>
                    <a:pt x="374920" y="77474"/>
                    <a:pt x="466795" y="79721"/>
                    <a:pt x="482327" y="66923"/>
                  </a:cubicBezTo>
                  <a:close/>
                </a:path>
              </a:pathLst>
            </a:custGeom>
            <a:gradFill>
              <a:gsLst>
                <a:gs pos="0">
                  <a:srgbClr val="F17674"/>
                </a:gs>
                <a:gs pos="50000">
                  <a:srgbClr val="F7918B"/>
                </a:gs>
                <a:gs pos="100000">
                  <a:srgbClr val="FDACA3"/>
                </a:gs>
              </a:gsLst>
              <a:lin ang="15166918" scaled="1"/>
            </a:gradFill>
            <a:ln w="6089" cap="flat">
              <a:noFill/>
              <a:prstDash val="solid"/>
              <a:miter/>
            </a:ln>
          </p:spPr>
          <p:txBody>
            <a:bodyPr rtlCol="0" anchor="ctr"/>
            <a:lstStyle/>
            <a:p>
              <a:endParaRPr lang="it-IT"/>
            </a:p>
          </p:txBody>
        </p:sp>
        <p:sp>
          <p:nvSpPr>
            <p:cNvPr id="16" name="Figura a mano libera: forma 15">
              <a:extLst>
                <a:ext uri="{FF2B5EF4-FFF2-40B4-BE49-F238E27FC236}">
                  <a16:creationId xmlns:a16="http://schemas.microsoft.com/office/drawing/2014/main" id="{125C164D-A62F-C504-6951-50204E357512}"/>
                </a:ext>
              </a:extLst>
            </p:cNvPr>
            <p:cNvSpPr/>
            <p:nvPr/>
          </p:nvSpPr>
          <p:spPr>
            <a:xfrm>
              <a:off x="4604716" y="5015918"/>
              <a:ext cx="235187" cy="173209"/>
            </a:xfrm>
            <a:custGeom>
              <a:avLst/>
              <a:gdLst>
                <a:gd name="connsiteX0" fmla="*/ 17 w 235187"/>
                <a:gd name="connsiteY0" fmla="*/ 66928 h 173209"/>
                <a:gd name="connsiteX1" fmla="*/ 39361 w 235187"/>
                <a:gd name="connsiteY1" fmla="*/ 8095 h 173209"/>
                <a:gd name="connsiteX2" fmla="*/ 189875 w 235187"/>
                <a:gd name="connsiteY2" fmla="*/ 3218 h 173209"/>
                <a:gd name="connsiteX3" fmla="*/ 235204 w 235187"/>
                <a:gd name="connsiteY3" fmla="*/ 71897 h 173209"/>
                <a:gd name="connsiteX4" fmla="*/ 231783 w 235187"/>
                <a:gd name="connsiteY4" fmla="*/ 93511 h 173209"/>
                <a:gd name="connsiteX5" fmla="*/ 216732 w 235187"/>
                <a:gd name="connsiteY5" fmla="*/ 136319 h 173209"/>
                <a:gd name="connsiteX6" fmla="*/ 158854 w 235187"/>
                <a:gd name="connsiteY6" fmla="*/ 170159 h 173209"/>
                <a:gd name="connsiteX7" fmla="*/ 33010 w 235187"/>
                <a:gd name="connsiteY7" fmla="*/ 150147 h 173209"/>
                <a:gd name="connsiteX8" fmla="*/ 17 w 235187"/>
                <a:gd name="connsiteY8" fmla="*/ 66928 h 17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87" h="173209">
                  <a:moveTo>
                    <a:pt x="17" y="66928"/>
                  </a:moveTo>
                  <a:cubicBezTo>
                    <a:pt x="6556" y="42909"/>
                    <a:pt x="16346" y="20917"/>
                    <a:pt x="39361" y="8095"/>
                  </a:cubicBezTo>
                  <a:cubicBezTo>
                    <a:pt x="60025" y="-3412"/>
                    <a:pt x="163676" y="-411"/>
                    <a:pt x="189875" y="3218"/>
                  </a:cubicBezTo>
                  <a:cubicBezTo>
                    <a:pt x="210558" y="23876"/>
                    <a:pt x="228258" y="42489"/>
                    <a:pt x="235204" y="71897"/>
                  </a:cubicBezTo>
                  <a:cubicBezTo>
                    <a:pt x="232873" y="76451"/>
                    <a:pt x="232666" y="87989"/>
                    <a:pt x="231783" y="93511"/>
                  </a:cubicBezTo>
                  <a:cubicBezTo>
                    <a:pt x="229311" y="108988"/>
                    <a:pt x="225579" y="123150"/>
                    <a:pt x="216732" y="136319"/>
                  </a:cubicBezTo>
                  <a:cubicBezTo>
                    <a:pt x="203008" y="156746"/>
                    <a:pt x="182423" y="166123"/>
                    <a:pt x="158854" y="170159"/>
                  </a:cubicBezTo>
                  <a:cubicBezTo>
                    <a:pt x="121154" y="176619"/>
                    <a:pt x="64829" y="173855"/>
                    <a:pt x="33010" y="150147"/>
                  </a:cubicBezTo>
                  <a:cubicBezTo>
                    <a:pt x="4218" y="128691"/>
                    <a:pt x="4419" y="99484"/>
                    <a:pt x="17" y="66928"/>
                  </a:cubicBezTo>
                  <a:close/>
                </a:path>
              </a:pathLst>
            </a:custGeom>
            <a:solidFill>
              <a:srgbClr val="494E62"/>
            </a:solidFill>
            <a:ln w="6089" cap="flat">
              <a:noFill/>
              <a:prstDash val="solid"/>
              <a:miter/>
            </a:ln>
          </p:spPr>
          <p:txBody>
            <a:bodyPr rtlCol="0" anchor="ctr"/>
            <a:lstStyle/>
            <a:p>
              <a:endParaRPr lang="it-IT"/>
            </a:p>
          </p:txBody>
        </p:sp>
        <p:sp>
          <p:nvSpPr>
            <p:cNvPr id="17" name="Figura a mano libera: forma 16">
              <a:extLst>
                <a:ext uri="{FF2B5EF4-FFF2-40B4-BE49-F238E27FC236}">
                  <a16:creationId xmlns:a16="http://schemas.microsoft.com/office/drawing/2014/main" id="{F0F68479-54D9-3F04-A2FE-FE9EC5D484B1}"/>
                </a:ext>
              </a:extLst>
            </p:cNvPr>
            <p:cNvSpPr/>
            <p:nvPr/>
          </p:nvSpPr>
          <p:spPr>
            <a:xfrm>
              <a:off x="4324213" y="5265719"/>
              <a:ext cx="268923" cy="217633"/>
            </a:xfrm>
            <a:custGeom>
              <a:avLst/>
              <a:gdLst>
                <a:gd name="connsiteX0" fmla="*/ 117609 w 268923"/>
                <a:gd name="connsiteY0" fmla="*/ 497 h 217633"/>
                <a:gd name="connsiteX1" fmla="*/ 144325 w 268923"/>
                <a:gd name="connsiteY1" fmla="*/ 1757 h 217633"/>
                <a:gd name="connsiteX2" fmla="*/ 153293 w 268923"/>
                <a:gd name="connsiteY2" fmla="*/ 3383 h 217633"/>
                <a:gd name="connsiteX3" fmla="*/ 176235 w 268923"/>
                <a:gd name="connsiteY3" fmla="*/ 7913 h 217633"/>
                <a:gd name="connsiteX4" fmla="*/ 209710 w 268923"/>
                <a:gd name="connsiteY4" fmla="*/ 21703 h 217633"/>
                <a:gd name="connsiteX5" fmla="*/ 218855 w 268923"/>
                <a:gd name="connsiteY5" fmla="*/ 26361 h 217633"/>
                <a:gd name="connsiteX6" fmla="*/ 234076 w 268923"/>
                <a:gd name="connsiteY6" fmla="*/ 38526 h 217633"/>
                <a:gd name="connsiteX7" fmla="*/ 251087 w 268923"/>
                <a:gd name="connsiteY7" fmla="*/ 53839 h 217633"/>
                <a:gd name="connsiteX8" fmla="*/ 253852 w 268923"/>
                <a:gd name="connsiteY8" fmla="*/ 58313 h 217633"/>
                <a:gd name="connsiteX9" fmla="*/ 265767 w 268923"/>
                <a:gd name="connsiteY9" fmla="*/ 81401 h 217633"/>
                <a:gd name="connsiteX10" fmla="*/ 266449 w 268923"/>
                <a:gd name="connsiteY10" fmla="*/ 84220 h 217633"/>
                <a:gd name="connsiteX11" fmla="*/ 268616 w 268923"/>
                <a:gd name="connsiteY11" fmla="*/ 102017 h 217633"/>
                <a:gd name="connsiteX12" fmla="*/ 268245 w 268923"/>
                <a:gd name="connsiteY12" fmla="*/ 105548 h 217633"/>
                <a:gd name="connsiteX13" fmla="*/ 264622 w 268923"/>
                <a:gd name="connsiteY13" fmla="*/ 121939 h 217633"/>
                <a:gd name="connsiteX14" fmla="*/ 156837 w 268923"/>
                <a:gd name="connsiteY14" fmla="*/ 216469 h 217633"/>
                <a:gd name="connsiteX15" fmla="*/ 60541 w 268923"/>
                <a:gd name="connsiteY15" fmla="*/ 192218 h 217633"/>
                <a:gd name="connsiteX16" fmla="*/ 55974 w 268923"/>
                <a:gd name="connsiteY16" fmla="*/ 189363 h 217633"/>
                <a:gd name="connsiteX17" fmla="*/ 18761 w 268923"/>
                <a:gd name="connsiteY17" fmla="*/ 153776 h 217633"/>
                <a:gd name="connsiteX18" fmla="*/ 16399 w 268923"/>
                <a:gd name="connsiteY18" fmla="*/ 149702 h 217633"/>
                <a:gd name="connsiteX19" fmla="*/ 5403 w 268923"/>
                <a:gd name="connsiteY19" fmla="*/ 128265 h 217633"/>
                <a:gd name="connsiteX20" fmla="*/ 3972 w 268923"/>
                <a:gd name="connsiteY20" fmla="*/ 123796 h 217633"/>
                <a:gd name="connsiteX21" fmla="*/ 2383 w 268923"/>
                <a:gd name="connsiteY21" fmla="*/ 120447 h 217633"/>
                <a:gd name="connsiteX22" fmla="*/ 14865 w 268923"/>
                <a:gd name="connsiteY22" fmla="*/ 56804 h 217633"/>
                <a:gd name="connsiteX23" fmla="*/ 47359 w 268923"/>
                <a:gd name="connsiteY23" fmla="*/ 23450 h 217633"/>
                <a:gd name="connsiteX24" fmla="*/ 54732 w 268923"/>
                <a:gd name="connsiteY24" fmla="*/ 19317 h 217633"/>
                <a:gd name="connsiteX25" fmla="*/ 57484 w 268923"/>
                <a:gd name="connsiteY25" fmla="*/ 17228 h 217633"/>
                <a:gd name="connsiteX26" fmla="*/ 89461 w 268923"/>
                <a:gd name="connsiteY26" fmla="*/ 6397 h 217633"/>
                <a:gd name="connsiteX27" fmla="*/ 117609 w 268923"/>
                <a:gd name="connsiteY27" fmla="*/ 497 h 21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923" h="217633">
                  <a:moveTo>
                    <a:pt x="117609" y="497"/>
                  </a:moveTo>
                  <a:cubicBezTo>
                    <a:pt x="125317" y="345"/>
                    <a:pt x="137433" y="-1214"/>
                    <a:pt x="144325" y="1757"/>
                  </a:cubicBezTo>
                  <a:cubicBezTo>
                    <a:pt x="149226" y="3870"/>
                    <a:pt x="146030" y="3133"/>
                    <a:pt x="153293" y="3383"/>
                  </a:cubicBezTo>
                  <a:cubicBezTo>
                    <a:pt x="162365" y="3693"/>
                    <a:pt x="167656" y="5532"/>
                    <a:pt x="176235" y="7913"/>
                  </a:cubicBezTo>
                  <a:cubicBezTo>
                    <a:pt x="188516" y="11310"/>
                    <a:pt x="198312" y="15883"/>
                    <a:pt x="209710" y="21703"/>
                  </a:cubicBezTo>
                  <a:lnTo>
                    <a:pt x="218855" y="26361"/>
                  </a:lnTo>
                  <a:cubicBezTo>
                    <a:pt x="226520" y="29527"/>
                    <a:pt x="227811" y="35068"/>
                    <a:pt x="234076" y="38526"/>
                  </a:cubicBezTo>
                  <a:cubicBezTo>
                    <a:pt x="242003" y="42891"/>
                    <a:pt x="245949" y="46136"/>
                    <a:pt x="251087" y="53839"/>
                  </a:cubicBezTo>
                  <a:lnTo>
                    <a:pt x="253852" y="58313"/>
                  </a:lnTo>
                  <a:cubicBezTo>
                    <a:pt x="258296" y="65358"/>
                    <a:pt x="263465" y="73328"/>
                    <a:pt x="265767" y="81401"/>
                  </a:cubicBezTo>
                  <a:lnTo>
                    <a:pt x="266449" y="84220"/>
                  </a:lnTo>
                  <a:cubicBezTo>
                    <a:pt x="268945" y="91338"/>
                    <a:pt x="269353" y="94516"/>
                    <a:pt x="268616" y="102017"/>
                  </a:cubicBezTo>
                  <a:lnTo>
                    <a:pt x="268245" y="105548"/>
                  </a:lnTo>
                  <a:cubicBezTo>
                    <a:pt x="267648" y="111838"/>
                    <a:pt x="267082" y="116088"/>
                    <a:pt x="264622" y="121939"/>
                  </a:cubicBezTo>
                  <a:cubicBezTo>
                    <a:pt x="244335" y="170148"/>
                    <a:pt x="203359" y="196779"/>
                    <a:pt x="156837" y="216469"/>
                  </a:cubicBezTo>
                  <a:cubicBezTo>
                    <a:pt x="120488" y="221036"/>
                    <a:pt x="91397" y="211343"/>
                    <a:pt x="60541" y="192218"/>
                  </a:cubicBezTo>
                  <a:lnTo>
                    <a:pt x="55974" y="189363"/>
                  </a:lnTo>
                  <a:cubicBezTo>
                    <a:pt x="43663" y="182587"/>
                    <a:pt x="26141" y="165916"/>
                    <a:pt x="18761" y="153776"/>
                  </a:cubicBezTo>
                  <a:lnTo>
                    <a:pt x="16399" y="149702"/>
                  </a:lnTo>
                  <a:cubicBezTo>
                    <a:pt x="12137" y="142676"/>
                    <a:pt x="8064" y="136113"/>
                    <a:pt x="5403" y="128265"/>
                  </a:cubicBezTo>
                  <a:lnTo>
                    <a:pt x="3972" y="123796"/>
                  </a:lnTo>
                  <a:lnTo>
                    <a:pt x="2383" y="120447"/>
                  </a:lnTo>
                  <a:cubicBezTo>
                    <a:pt x="-5167" y="99947"/>
                    <a:pt x="7126" y="75118"/>
                    <a:pt x="14865" y="56804"/>
                  </a:cubicBezTo>
                  <a:cubicBezTo>
                    <a:pt x="19382" y="46112"/>
                    <a:pt x="36777" y="28754"/>
                    <a:pt x="47359" y="23450"/>
                  </a:cubicBezTo>
                  <a:cubicBezTo>
                    <a:pt x="54434" y="19907"/>
                    <a:pt x="48583" y="23925"/>
                    <a:pt x="54732" y="19317"/>
                  </a:cubicBezTo>
                  <a:lnTo>
                    <a:pt x="57484" y="17228"/>
                  </a:lnTo>
                  <a:cubicBezTo>
                    <a:pt x="67743" y="12162"/>
                    <a:pt x="78551" y="9362"/>
                    <a:pt x="89461" y="6397"/>
                  </a:cubicBezTo>
                  <a:cubicBezTo>
                    <a:pt x="99045" y="3785"/>
                    <a:pt x="107733" y="1934"/>
                    <a:pt x="117609" y="497"/>
                  </a:cubicBezTo>
                  <a:close/>
                </a:path>
              </a:pathLst>
            </a:custGeom>
            <a:solidFill>
              <a:srgbClr val="F8AD9D"/>
            </a:solidFill>
            <a:ln w="6089" cap="flat">
              <a:noFill/>
              <a:prstDash val="solid"/>
              <a:miter/>
            </a:ln>
          </p:spPr>
          <p:txBody>
            <a:bodyPr rtlCol="0" anchor="ctr"/>
            <a:lstStyle/>
            <a:p>
              <a:endParaRPr lang="it-IT"/>
            </a:p>
          </p:txBody>
        </p:sp>
        <p:sp>
          <p:nvSpPr>
            <p:cNvPr id="18" name="Figura a mano libera: forma 17">
              <a:extLst>
                <a:ext uri="{FF2B5EF4-FFF2-40B4-BE49-F238E27FC236}">
                  <a16:creationId xmlns:a16="http://schemas.microsoft.com/office/drawing/2014/main" id="{0672F86E-CC03-0F3B-2B5C-FE4A728E5D77}"/>
                </a:ext>
              </a:extLst>
            </p:cNvPr>
            <p:cNvSpPr/>
            <p:nvPr/>
          </p:nvSpPr>
          <p:spPr>
            <a:xfrm>
              <a:off x="3845293" y="525311"/>
              <a:ext cx="4877401" cy="4493786"/>
            </a:xfrm>
            <a:custGeom>
              <a:avLst/>
              <a:gdLst>
                <a:gd name="connsiteX0" fmla="*/ 741322 w 4877401"/>
                <a:gd name="connsiteY0" fmla="*/ 1546604 h 4493786"/>
                <a:gd name="connsiteX1" fmla="*/ 781975 w 4877401"/>
                <a:gd name="connsiteY1" fmla="*/ 1475599 h 4493786"/>
                <a:gd name="connsiteX2" fmla="*/ 863647 w 4877401"/>
                <a:gd name="connsiteY2" fmla="*/ 1467081 h 4493786"/>
                <a:gd name="connsiteX3" fmla="*/ 1193103 w 4877401"/>
                <a:gd name="connsiteY3" fmla="*/ 1596962 h 4493786"/>
                <a:gd name="connsiteX4" fmla="*/ 1343642 w 4877401"/>
                <a:gd name="connsiteY4" fmla="*/ 1711487 h 4493786"/>
                <a:gd name="connsiteX5" fmla="*/ 1428851 w 4877401"/>
                <a:gd name="connsiteY5" fmla="*/ 1792185 h 4493786"/>
                <a:gd name="connsiteX6" fmla="*/ 1796544 w 4877401"/>
                <a:gd name="connsiteY6" fmla="*/ 1586234 h 4493786"/>
                <a:gd name="connsiteX7" fmla="*/ 1599020 w 4877401"/>
                <a:gd name="connsiteY7" fmla="*/ 1427195 h 4493786"/>
                <a:gd name="connsiteX8" fmla="*/ 1555000 w 4877401"/>
                <a:gd name="connsiteY8" fmla="*/ 1365324 h 4493786"/>
                <a:gd name="connsiteX9" fmla="*/ 1497323 w 4877401"/>
                <a:gd name="connsiteY9" fmla="*/ 1319453 h 4493786"/>
                <a:gd name="connsiteX10" fmla="*/ 1365774 w 4877401"/>
                <a:gd name="connsiteY10" fmla="*/ 1096211 h 4493786"/>
                <a:gd name="connsiteX11" fmla="*/ 1332720 w 4877401"/>
                <a:gd name="connsiteY11" fmla="*/ 914791 h 4493786"/>
                <a:gd name="connsiteX12" fmla="*/ 1391334 w 4877401"/>
                <a:gd name="connsiteY12" fmla="*/ 553874 h 4493786"/>
                <a:gd name="connsiteX13" fmla="*/ 1531364 w 4877401"/>
                <a:gd name="connsiteY13" fmla="*/ 398288 h 4493786"/>
                <a:gd name="connsiteX14" fmla="*/ 1624433 w 4877401"/>
                <a:gd name="connsiteY14" fmla="*/ 333088 h 4493786"/>
                <a:gd name="connsiteX15" fmla="*/ 1729527 w 4877401"/>
                <a:gd name="connsiteY15" fmla="*/ 229591 h 4493786"/>
                <a:gd name="connsiteX16" fmla="*/ 2019372 w 4877401"/>
                <a:gd name="connsiteY16" fmla="*/ 67823 h 4493786"/>
                <a:gd name="connsiteX17" fmla="*/ 2257062 w 4877401"/>
                <a:gd name="connsiteY17" fmla="*/ 31850 h 4493786"/>
                <a:gd name="connsiteX18" fmla="*/ 2358680 w 4877401"/>
                <a:gd name="connsiteY18" fmla="*/ 25342 h 4493786"/>
                <a:gd name="connsiteX19" fmla="*/ 2453862 w 4877401"/>
                <a:gd name="connsiteY19" fmla="*/ 12 h 4493786"/>
                <a:gd name="connsiteX20" fmla="*/ 2561288 w 4877401"/>
                <a:gd name="connsiteY20" fmla="*/ 22551 h 4493786"/>
                <a:gd name="connsiteX21" fmla="*/ 2706950 w 4877401"/>
                <a:gd name="connsiteY21" fmla="*/ 38481 h 4493786"/>
                <a:gd name="connsiteX22" fmla="*/ 2958425 w 4877401"/>
                <a:gd name="connsiteY22" fmla="*/ 113769 h 4493786"/>
                <a:gd name="connsiteX23" fmla="*/ 3128094 w 4877401"/>
                <a:gd name="connsiteY23" fmla="*/ 238966 h 4493786"/>
                <a:gd name="connsiteX24" fmla="*/ 3179767 w 4877401"/>
                <a:gd name="connsiteY24" fmla="*/ 293320 h 4493786"/>
                <a:gd name="connsiteX25" fmla="*/ 3300320 w 4877401"/>
                <a:gd name="connsiteY25" fmla="*/ 373690 h 4493786"/>
                <a:gd name="connsiteX26" fmla="*/ 3507744 w 4877401"/>
                <a:gd name="connsiteY26" fmla="*/ 645355 h 4493786"/>
                <a:gd name="connsiteX27" fmla="*/ 3455535 w 4877401"/>
                <a:gd name="connsiteY27" fmla="*/ 1214389 h 4493786"/>
                <a:gd name="connsiteX28" fmla="*/ 3373699 w 4877401"/>
                <a:gd name="connsiteY28" fmla="*/ 1320731 h 4493786"/>
                <a:gd name="connsiteX29" fmla="*/ 3332827 w 4877401"/>
                <a:gd name="connsiteY29" fmla="*/ 1352404 h 4493786"/>
                <a:gd name="connsiteX30" fmla="*/ 3294341 w 4877401"/>
                <a:gd name="connsiteY30" fmla="*/ 1406598 h 4493786"/>
                <a:gd name="connsiteX31" fmla="*/ 3074929 w 4877401"/>
                <a:gd name="connsiteY31" fmla="*/ 1587506 h 4493786"/>
                <a:gd name="connsiteX32" fmla="*/ 3295413 w 4877401"/>
                <a:gd name="connsiteY32" fmla="*/ 1708942 h 4493786"/>
                <a:gd name="connsiteX33" fmla="*/ 3428393 w 4877401"/>
                <a:gd name="connsiteY33" fmla="*/ 1798943 h 4493786"/>
                <a:gd name="connsiteX34" fmla="*/ 3431291 w 4877401"/>
                <a:gd name="connsiteY34" fmla="*/ 1795034 h 4493786"/>
                <a:gd name="connsiteX35" fmla="*/ 3520201 w 4877401"/>
                <a:gd name="connsiteY35" fmla="*/ 1705709 h 4493786"/>
                <a:gd name="connsiteX36" fmla="*/ 4058269 w 4877401"/>
                <a:gd name="connsiteY36" fmla="*/ 1462253 h 4493786"/>
                <a:gd name="connsiteX37" fmla="*/ 4360340 w 4877401"/>
                <a:gd name="connsiteY37" fmla="*/ 1466405 h 4493786"/>
                <a:gd name="connsiteX38" fmla="*/ 4527574 w 4877401"/>
                <a:gd name="connsiteY38" fmla="*/ 1481322 h 4493786"/>
                <a:gd name="connsiteX39" fmla="*/ 4689699 w 4877401"/>
                <a:gd name="connsiteY39" fmla="*/ 1560358 h 4493786"/>
                <a:gd name="connsiteX40" fmla="*/ 4868391 w 4877401"/>
                <a:gd name="connsiteY40" fmla="*/ 1937189 h 4493786"/>
                <a:gd name="connsiteX41" fmla="*/ 4823574 w 4877401"/>
                <a:gd name="connsiteY41" fmla="*/ 2421684 h 4493786"/>
                <a:gd name="connsiteX42" fmla="*/ 4675227 w 4877401"/>
                <a:gd name="connsiteY42" fmla="*/ 2682992 h 4493786"/>
                <a:gd name="connsiteX43" fmla="*/ 4412494 w 4877401"/>
                <a:gd name="connsiteY43" fmla="*/ 2913309 h 4493786"/>
                <a:gd name="connsiteX44" fmla="*/ 4025282 w 4877401"/>
                <a:gd name="connsiteY44" fmla="*/ 3033770 h 4493786"/>
                <a:gd name="connsiteX45" fmla="*/ 3992312 w 4877401"/>
                <a:gd name="connsiteY45" fmla="*/ 3036121 h 4493786"/>
                <a:gd name="connsiteX46" fmla="*/ 3979569 w 4877401"/>
                <a:gd name="connsiteY46" fmla="*/ 3188449 h 4493786"/>
                <a:gd name="connsiteX47" fmla="*/ 3937284 w 4877401"/>
                <a:gd name="connsiteY47" fmla="*/ 3425531 h 4493786"/>
                <a:gd name="connsiteX48" fmla="*/ 4357892 w 4877401"/>
                <a:gd name="connsiteY48" fmla="*/ 3621192 h 4493786"/>
                <a:gd name="connsiteX49" fmla="*/ 4439095 w 4877401"/>
                <a:gd name="connsiteY49" fmla="*/ 3674132 h 4493786"/>
                <a:gd name="connsiteX50" fmla="*/ 4470469 w 4877401"/>
                <a:gd name="connsiteY50" fmla="*/ 3706809 h 4493786"/>
                <a:gd name="connsiteX51" fmla="*/ 4472898 w 4877401"/>
                <a:gd name="connsiteY51" fmla="*/ 3713518 h 4493786"/>
                <a:gd name="connsiteX52" fmla="*/ 4474208 w 4877401"/>
                <a:gd name="connsiteY52" fmla="*/ 3717433 h 4493786"/>
                <a:gd name="connsiteX53" fmla="*/ 4469410 w 4877401"/>
                <a:gd name="connsiteY53" fmla="*/ 3776906 h 4493786"/>
                <a:gd name="connsiteX54" fmla="*/ 4413164 w 4877401"/>
                <a:gd name="connsiteY54" fmla="*/ 3819672 h 4493786"/>
                <a:gd name="connsiteX55" fmla="*/ 4329100 w 4877401"/>
                <a:gd name="connsiteY55" fmla="*/ 3798685 h 4493786"/>
                <a:gd name="connsiteX56" fmla="*/ 4178676 w 4877401"/>
                <a:gd name="connsiteY56" fmla="*/ 3708556 h 4493786"/>
                <a:gd name="connsiteX57" fmla="*/ 3896668 w 4877401"/>
                <a:gd name="connsiteY57" fmla="*/ 3584040 h 4493786"/>
                <a:gd name="connsiteX58" fmla="*/ 3822954 w 4877401"/>
                <a:gd name="connsiteY58" fmla="*/ 3753904 h 4493786"/>
                <a:gd name="connsiteX59" fmla="*/ 3929826 w 4877401"/>
                <a:gd name="connsiteY59" fmla="*/ 3799555 h 4493786"/>
                <a:gd name="connsiteX60" fmla="*/ 4011205 w 4877401"/>
                <a:gd name="connsiteY60" fmla="*/ 3837761 h 4493786"/>
                <a:gd name="connsiteX61" fmla="*/ 4337301 w 4877401"/>
                <a:gd name="connsiteY61" fmla="*/ 4046269 h 4493786"/>
                <a:gd name="connsiteX62" fmla="*/ 4340199 w 4877401"/>
                <a:gd name="connsiteY62" fmla="*/ 4077339 h 4493786"/>
                <a:gd name="connsiteX63" fmla="*/ 4333252 w 4877401"/>
                <a:gd name="connsiteY63" fmla="*/ 4087573 h 4493786"/>
                <a:gd name="connsiteX64" fmla="*/ 4329453 w 4877401"/>
                <a:gd name="connsiteY64" fmla="*/ 4155284 h 4493786"/>
                <a:gd name="connsiteX65" fmla="*/ 4276269 w 4877401"/>
                <a:gd name="connsiteY65" fmla="*/ 4198903 h 4493786"/>
                <a:gd name="connsiteX66" fmla="*/ 4199895 w 4877401"/>
                <a:gd name="connsiteY66" fmla="*/ 4190208 h 4493786"/>
                <a:gd name="connsiteX67" fmla="*/ 4124732 w 4877401"/>
                <a:gd name="connsiteY67" fmla="*/ 4141968 h 4493786"/>
                <a:gd name="connsiteX68" fmla="*/ 3929606 w 4877401"/>
                <a:gd name="connsiteY68" fmla="*/ 4040911 h 4493786"/>
                <a:gd name="connsiteX69" fmla="*/ 3791732 w 4877401"/>
                <a:gd name="connsiteY69" fmla="*/ 3983557 h 4493786"/>
                <a:gd name="connsiteX70" fmla="*/ 3705275 w 4877401"/>
                <a:gd name="connsiteY70" fmla="*/ 3949991 h 4493786"/>
                <a:gd name="connsiteX71" fmla="*/ 3524677 w 4877401"/>
                <a:gd name="connsiteY71" fmla="*/ 4123648 h 4493786"/>
                <a:gd name="connsiteX72" fmla="*/ 3451273 w 4877401"/>
                <a:gd name="connsiteY72" fmla="*/ 4179943 h 4493786"/>
                <a:gd name="connsiteX73" fmla="*/ 3419059 w 4877401"/>
                <a:gd name="connsiteY73" fmla="*/ 4163230 h 4493786"/>
                <a:gd name="connsiteX74" fmla="*/ 3356901 w 4877401"/>
                <a:gd name="connsiteY74" fmla="*/ 4264805 h 4493786"/>
                <a:gd name="connsiteX75" fmla="*/ 3316906 w 4877401"/>
                <a:gd name="connsiteY75" fmla="*/ 4322219 h 4493786"/>
                <a:gd name="connsiteX76" fmla="*/ 3281841 w 4877401"/>
                <a:gd name="connsiteY76" fmla="*/ 4339785 h 4493786"/>
                <a:gd name="connsiteX77" fmla="*/ 3262005 w 4877401"/>
                <a:gd name="connsiteY77" fmla="*/ 4311735 h 4493786"/>
                <a:gd name="connsiteX78" fmla="*/ 3112057 w 4877401"/>
                <a:gd name="connsiteY78" fmla="*/ 4390837 h 4493786"/>
                <a:gd name="connsiteX79" fmla="*/ 2977445 w 4877401"/>
                <a:gd name="connsiteY79" fmla="*/ 4444697 h 4493786"/>
                <a:gd name="connsiteX80" fmla="*/ 2736912 w 4877401"/>
                <a:gd name="connsiteY80" fmla="*/ 4492005 h 4493786"/>
                <a:gd name="connsiteX81" fmla="*/ 2620176 w 4877401"/>
                <a:gd name="connsiteY81" fmla="*/ 4492979 h 4493786"/>
                <a:gd name="connsiteX82" fmla="*/ 2410682 w 4877401"/>
                <a:gd name="connsiteY82" fmla="*/ 4492412 h 4493786"/>
                <a:gd name="connsiteX83" fmla="*/ 2201906 w 4877401"/>
                <a:gd name="connsiteY83" fmla="*/ 4492912 h 4493786"/>
                <a:gd name="connsiteX84" fmla="*/ 2081299 w 4877401"/>
                <a:gd name="connsiteY84" fmla="*/ 4490793 h 4493786"/>
                <a:gd name="connsiteX85" fmla="*/ 1769547 w 4877401"/>
                <a:gd name="connsiteY85" fmla="*/ 4406442 h 4493786"/>
                <a:gd name="connsiteX86" fmla="*/ 1717448 w 4877401"/>
                <a:gd name="connsiteY86" fmla="*/ 4378691 h 4493786"/>
                <a:gd name="connsiteX87" fmla="*/ 1601126 w 4877401"/>
                <a:gd name="connsiteY87" fmla="*/ 4324466 h 4493786"/>
                <a:gd name="connsiteX88" fmla="*/ 1571548 w 4877401"/>
                <a:gd name="connsiteY88" fmla="*/ 4344169 h 4493786"/>
                <a:gd name="connsiteX89" fmla="*/ 1514815 w 4877401"/>
                <a:gd name="connsiteY89" fmla="*/ 4291406 h 4493786"/>
                <a:gd name="connsiteX90" fmla="*/ 1438258 w 4877401"/>
                <a:gd name="connsiteY90" fmla="*/ 4202008 h 4493786"/>
                <a:gd name="connsiteX91" fmla="*/ 1268406 w 4877401"/>
                <a:gd name="connsiteY91" fmla="*/ 4071664 h 4493786"/>
                <a:gd name="connsiteX92" fmla="*/ 1152907 w 4877401"/>
                <a:gd name="connsiteY92" fmla="*/ 3952122 h 4493786"/>
                <a:gd name="connsiteX93" fmla="*/ 810372 w 4877401"/>
                <a:gd name="connsiteY93" fmla="*/ 4106789 h 4493786"/>
                <a:gd name="connsiteX94" fmla="*/ 662725 w 4877401"/>
                <a:gd name="connsiteY94" fmla="*/ 4189624 h 4493786"/>
                <a:gd name="connsiteX95" fmla="*/ 617201 w 4877401"/>
                <a:gd name="connsiteY95" fmla="*/ 4199347 h 4493786"/>
                <a:gd name="connsiteX96" fmla="*/ 550739 w 4877401"/>
                <a:gd name="connsiteY96" fmla="*/ 4173184 h 4493786"/>
                <a:gd name="connsiteX97" fmla="*/ 531517 w 4877401"/>
                <a:gd name="connsiteY97" fmla="*/ 4095824 h 4493786"/>
                <a:gd name="connsiteX98" fmla="*/ 526233 w 4877401"/>
                <a:gd name="connsiteY98" fmla="*/ 4089485 h 4493786"/>
                <a:gd name="connsiteX99" fmla="*/ 523012 w 4877401"/>
                <a:gd name="connsiteY99" fmla="*/ 4060778 h 4493786"/>
                <a:gd name="connsiteX100" fmla="*/ 602911 w 4877401"/>
                <a:gd name="connsiteY100" fmla="*/ 3981932 h 4493786"/>
                <a:gd name="connsiteX101" fmla="*/ 603332 w 4877401"/>
                <a:gd name="connsiteY101" fmla="*/ 3980720 h 4493786"/>
                <a:gd name="connsiteX102" fmla="*/ 697734 w 4877401"/>
                <a:gd name="connsiteY102" fmla="*/ 3920212 h 4493786"/>
                <a:gd name="connsiteX103" fmla="*/ 942238 w 4877401"/>
                <a:gd name="connsiteY103" fmla="*/ 3808226 h 4493786"/>
                <a:gd name="connsiteX104" fmla="*/ 1047514 w 4877401"/>
                <a:gd name="connsiteY104" fmla="*/ 3771768 h 4493786"/>
                <a:gd name="connsiteX105" fmla="*/ 1050467 w 4877401"/>
                <a:gd name="connsiteY105" fmla="*/ 3770446 h 4493786"/>
                <a:gd name="connsiteX106" fmla="*/ 964966 w 4877401"/>
                <a:gd name="connsiteY106" fmla="*/ 3585690 h 4493786"/>
                <a:gd name="connsiteX107" fmla="*/ 862569 w 4877401"/>
                <a:gd name="connsiteY107" fmla="*/ 3629107 h 4493786"/>
                <a:gd name="connsiteX108" fmla="*/ 696943 w 4877401"/>
                <a:gd name="connsiteY108" fmla="*/ 3704002 h 4493786"/>
                <a:gd name="connsiteX109" fmla="*/ 587763 w 4877401"/>
                <a:gd name="connsiteY109" fmla="*/ 3765070 h 4493786"/>
                <a:gd name="connsiteX110" fmla="*/ 508637 w 4877401"/>
                <a:gd name="connsiteY110" fmla="*/ 3815964 h 4493786"/>
                <a:gd name="connsiteX111" fmla="*/ 503650 w 4877401"/>
                <a:gd name="connsiteY111" fmla="*/ 3818047 h 4493786"/>
                <a:gd name="connsiteX112" fmla="*/ 455849 w 4877401"/>
                <a:gd name="connsiteY112" fmla="*/ 3821158 h 4493786"/>
                <a:gd name="connsiteX113" fmla="*/ 452671 w 4877401"/>
                <a:gd name="connsiteY113" fmla="*/ 3820111 h 4493786"/>
                <a:gd name="connsiteX114" fmla="*/ 404718 w 4877401"/>
                <a:gd name="connsiteY114" fmla="*/ 3783945 h 4493786"/>
                <a:gd name="connsiteX115" fmla="*/ 399299 w 4877401"/>
                <a:gd name="connsiteY115" fmla="*/ 3701402 h 4493786"/>
                <a:gd name="connsiteX116" fmla="*/ 510457 w 4877401"/>
                <a:gd name="connsiteY116" fmla="*/ 3623031 h 4493786"/>
                <a:gd name="connsiteX117" fmla="*/ 652667 w 4877401"/>
                <a:gd name="connsiteY117" fmla="*/ 3544568 h 4493786"/>
                <a:gd name="connsiteX118" fmla="*/ 919746 w 4877401"/>
                <a:gd name="connsiteY118" fmla="*/ 3432076 h 4493786"/>
                <a:gd name="connsiteX119" fmla="*/ 859001 w 4877401"/>
                <a:gd name="connsiteY119" fmla="*/ 3036888 h 4493786"/>
                <a:gd name="connsiteX120" fmla="*/ 417491 w 4877401"/>
                <a:gd name="connsiteY120" fmla="*/ 2896358 h 4493786"/>
                <a:gd name="connsiteX121" fmla="*/ 127793 w 4877401"/>
                <a:gd name="connsiteY121" fmla="*/ 2587140 h 4493786"/>
                <a:gd name="connsiteX122" fmla="*/ 20148 w 4877401"/>
                <a:gd name="connsiteY122" fmla="*/ 2285599 h 4493786"/>
                <a:gd name="connsiteX123" fmla="*/ 5505 w 4877401"/>
                <a:gd name="connsiteY123" fmla="*/ 1947052 h 4493786"/>
                <a:gd name="connsiteX124" fmla="*/ 100948 w 4877401"/>
                <a:gd name="connsiteY124" fmla="*/ 1629499 h 4493786"/>
                <a:gd name="connsiteX125" fmla="*/ 381094 w 4877401"/>
                <a:gd name="connsiteY125" fmla="*/ 1458697 h 4493786"/>
                <a:gd name="connsiteX126" fmla="*/ 463807 w 4877401"/>
                <a:gd name="connsiteY126" fmla="*/ 1465742 h 4493786"/>
                <a:gd name="connsiteX127" fmla="*/ 502865 w 4877401"/>
                <a:gd name="connsiteY127" fmla="*/ 1542080 h 4493786"/>
                <a:gd name="connsiteX128" fmla="*/ 667279 w 4877401"/>
                <a:gd name="connsiteY128" fmla="*/ 1547432 h 4493786"/>
                <a:gd name="connsiteX129" fmla="*/ 739331 w 4877401"/>
                <a:gd name="connsiteY129" fmla="*/ 1549039 h 4493786"/>
                <a:gd name="connsiteX130" fmla="*/ 741322 w 4877401"/>
                <a:gd name="connsiteY130" fmla="*/ 1546604 h 4493786"/>
                <a:gd name="connsiteX131" fmla="*/ 1050467 w 4877401"/>
                <a:gd name="connsiteY131" fmla="*/ 3770446 h 4493786"/>
                <a:gd name="connsiteX132" fmla="*/ 1047514 w 4877401"/>
                <a:gd name="connsiteY132" fmla="*/ 3771768 h 4493786"/>
                <a:gd name="connsiteX133" fmla="*/ 942238 w 4877401"/>
                <a:gd name="connsiteY133" fmla="*/ 3808226 h 4493786"/>
                <a:gd name="connsiteX134" fmla="*/ 697734 w 4877401"/>
                <a:gd name="connsiteY134" fmla="*/ 3920212 h 4493786"/>
                <a:gd name="connsiteX135" fmla="*/ 603332 w 4877401"/>
                <a:gd name="connsiteY135" fmla="*/ 3980720 h 4493786"/>
                <a:gd name="connsiteX136" fmla="*/ 602911 w 4877401"/>
                <a:gd name="connsiteY136" fmla="*/ 3981932 h 4493786"/>
                <a:gd name="connsiteX137" fmla="*/ 523012 w 4877401"/>
                <a:gd name="connsiteY137" fmla="*/ 4060778 h 4493786"/>
                <a:gd name="connsiteX138" fmla="*/ 526233 w 4877401"/>
                <a:gd name="connsiteY138" fmla="*/ 4089485 h 4493786"/>
                <a:gd name="connsiteX139" fmla="*/ 531517 w 4877401"/>
                <a:gd name="connsiteY139" fmla="*/ 4095824 h 4493786"/>
                <a:gd name="connsiteX140" fmla="*/ 572420 w 4877401"/>
                <a:gd name="connsiteY140" fmla="*/ 4057052 h 4493786"/>
                <a:gd name="connsiteX141" fmla="*/ 663024 w 4877401"/>
                <a:gd name="connsiteY141" fmla="*/ 3999996 h 4493786"/>
                <a:gd name="connsiteX142" fmla="*/ 1076240 w 4877401"/>
                <a:gd name="connsiteY142" fmla="*/ 3809997 h 4493786"/>
                <a:gd name="connsiteX143" fmla="*/ 1050467 w 4877401"/>
                <a:gd name="connsiteY143" fmla="*/ 3770446 h 4493786"/>
                <a:gd name="connsiteX144" fmla="*/ 3822954 w 4877401"/>
                <a:gd name="connsiteY144" fmla="*/ 3753904 h 4493786"/>
                <a:gd name="connsiteX145" fmla="*/ 3788773 w 4877401"/>
                <a:gd name="connsiteY145" fmla="*/ 3803854 h 4493786"/>
                <a:gd name="connsiteX146" fmla="*/ 4021483 w 4877401"/>
                <a:gd name="connsiteY146" fmla="*/ 3901015 h 4493786"/>
                <a:gd name="connsiteX147" fmla="*/ 4033830 w 4877401"/>
                <a:gd name="connsiteY147" fmla="*/ 3898409 h 4493786"/>
                <a:gd name="connsiteX148" fmla="*/ 4044936 w 4877401"/>
                <a:gd name="connsiteY148" fmla="*/ 3890086 h 4493786"/>
                <a:gd name="connsiteX149" fmla="*/ 4035803 w 4877401"/>
                <a:gd name="connsiteY149" fmla="*/ 3879431 h 4493786"/>
                <a:gd name="connsiteX150" fmla="*/ 4032759 w 4877401"/>
                <a:gd name="connsiteY150" fmla="*/ 3864210 h 4493786"/>
                <a:gd name="connsiteX151" fmla="*/ 4016362 w 4877401"/>
                <a:gd name="connsiteY151" fmla="*/ 3861878 h 4493786"/>
                <a:gd name="connsiteX152" fmla="*/ 4012940 w 4877401"/>
                <a:gd name="connsiteY152" fmla="*/ 3861165 h 4493786"/>
                <a:gd name="connsiteX153" fmla="*/ 3991076 w 4877401"/>
                <a:gd name="connsiteY153" fmla="*/ 3851211 h 4493786"/>
                <a:gd name="connsiteX154" fmla="*/ 3995856 w 4877401"/>
                <a:gd name="connsiteY154" fmla="*/ 3839801 h 4493786"/>
                <a:gd name="connsiteX155" fmla="*/ 4006237 w 4877401"/>
                <a:gd name="connsiteY155" fmla="*/ 3838644 h 4493786"/>
                <a:gd name="connsiteX156" fmla="*/ 4011205 w 4877401"/>
                <a:gd name="connsiteY156" fmla="*/ 3837761 h 4493786"/>
                <a:gd name="connsiteX157" fmla="*/ 3929826 w 4877401"/>
                <a:gd name="connsiteY157" fmla="*/ 3799555 h 4493786"/>
                <a:gd name="connsiteX158" fmla="*/ 3822954 w 4877401"/>
                <a:gd name="connsiteY158" fmla="*/ 3753904 h 44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4877401" h="4493786">
                  <a:moveTo>
                    <a:pt x="741322" y="1546604"/>
                  </a:moveTo>
                  <a:cubicBezTo>
                    <a:pt x="747392" y="1516959"/>
                    <a:pt x="755320" y="1493256"/>
                    <a:pt x="781975" y="1475599"/>
                  </a:cubicBezTo>
                  <a:cubicBezTo>
                    <a:pt x="808052" y="1458320"/>
                    <a:pt x="834227" y="1460171"/>
                    <a:pt x="863647" y="1467081"/>
                  </a:cubicBezTo>
                  <a:cubicBezTo>
                    <a:pt x="975804" y="1493426"/>
                    <a:pt x="1094603" y="1536643"/>
                    <a:pt x="1193103" y="1596962"/>
                  </a:cubicBezTo>
                  <a:cubicBezTo>
                    <a:pt x="1246786" y="1629834"/>
                    <a:pt x="1296487" y="1669933"/>
                    <a:pt x="1343642" y="1711487"/>
                  </a:cubicBezTo>
                  <a:cubicBezTo>
                    <a:pt x="1372697" y="1737090"/>
                    <a:pt x="1403036" y="1763246"/>
                    <a:pt x="1428851" y="1792185"/>
                  </a:cubicBezTo>
                  <a:cubicBezTo>
                    <a:pt x="1542336" y="1709186"/>
                    <a:pt x="1666353" y="1639527"/>
                    <a:pt x="1796544" y="1586234"/>
                  </a:cubicBezTo>
                  <a:cubicBezTo>
                    <a:pt x="1718623" y="1546360"/>
                    <a:pt x="1653597" y="1496245"/>
                    <a:pt x="1599020" y="1427195"/>
                  </a:cubicBezTo>
                  <a:cubicBezTo>
                    <a:pt x="1583348" y="1407371"/>
                    <a:pt x="1571311" y="1384569"/>
                    <a:pt x="1555000" y="1365324"/>
                  </a:cubicBezTo>
                  <a:cubicBezTo>
                    <a:pt x="1540125" y="1347783"/>
                    <a:pt x="1514493" y="1336105"/>
                    <a:pt x="1497323" y="1319453"/>
                  </a:cubicBezTo>
                  <a:cubicBezTo>
                    <a:pt x="1436304" y="1260260"/>
                    <a:pt x="1391754" y="1176220"/>
                    <a:pt x="1365774" y="1096211"/>
                  </a:cubicBezTo>
                  <a:cubicBezTo>
                    <a:pt x="1346741" y="1037621"/>
                    <a:pt x="1337389" y="976065"/>
                    <a:pt x="1332720" y="914791"/>
                  </a:cubicBezTo>
                  <a:cubicBezTo>
                    <a:pt x="1323471" y="793373"/>
                    <a:pt x="1334309" y="663626"/>
                    <a:pt x="1391334" y="553874"/>
                  </a:cubicBezTo>
                  <a:cubicBezTo>
                    <a:pt x="1425673" y="487783"/>
                    <a:pt x="1470850" y="441030"/>
                    <a:pt x="1531364" y="398288"/>
                  </a:cubicBezTo>
                  <a:cubicBezTo>
                    <a:pt x="1562111" y="376567"/>
                    <a:pt x="1595397" y="357108"/>
                    <a:pt x="1624433" y="333088"/>
                  </a:cubicBezTo>
                  <a:cubicBezTo>
                    <a:pt x="1662067" y="301961"/>
                    <a:pt x="1694050" y="263163"/>
                    <a:pt x="1729527" y="229591"/>
                  </a:cubicBezTo>
                  <a:cubicBezTo>
                    <a:pt x="1810225" y="153226"/>
                    <a:pt x="1914077" y="100869"/>
                    <a:pt x="2019372" y="67823"/>
                  </a:cubicBezTo>
                  <a:cubicBezTo>
                    <a:pt x="2097165" y="43406"/>
                    <a:pt x="2176115" y="36090"/>
                    <a:pt x="2257062" y="31850"/>
                  </a:cubicBezTo>
                  <a:cubicBezTo>
                    <a:pt x="2290336" y="30107"/>
                    <a:pt x="2325845" y="30548"/>
                    <a:pt x="2358680" y="25342"/>
                  </a:cubicBezTo>
                  <a:cubicBezTo>
                    <a:pt x="2389957" y="20383"/>
                    <a:pt x="2423371" y="443"/>
                    <a:pt x="2453862" y="12"/>
                  </a:cubicBezTo>
                  <a:cubicBezTo>
                    <a:pt x="2489328" y="-490"/>
                    <a:pt x="2526243" y="17158"/>
                    <a:pt x="2561288" y="22551"/>
                  </a:cubicBezTo>
                  <a:cubicBezTo>
                    <a:pt x="2609393" y="29956"/>
                    <a:pt x="2658638" y="32227"/>
                    <a:pt x="2706950" y="38481"/>
                  </a:cubicBezTo>
                  <a:cubicBezTo>
                    <a:pt x="2794515" y="49815"/>
                    <a:pt x="2880011" y="72584"/>
                    <a:pt x="2958425" y="113769"/>
                  </a:cubicBezTo>
                  <a:cubicBezTo>
                    <a:pt x="3020443" y="146342"/>
                    <a:pt x="3077717" y="190493"/>
                    <a:pt x="3128094" y="238966"/>
                  </a:cubicBezTo>
                  <a:cubicBezTo>
                    <a:pt x="3146067" y="256258"/>
                    <a:pt x="3160674" y="277627"/>
                    <a:pt x="3179767" y="293320"/>
                  </a:cubicBezTo>
                  <a:cubicBezTo>
                    <a:pt x="3216286" y="323341"/>
                    <a:pt x="3260605" y="348047"/>
                    <a:pt x="3300320" y="373690"/>
                  </a:cubicBezTo>
                  <a:cubicBezTo>
                    <a:pt x="3404641" y="441042"/>
                    <a:pt x="3470933" y="526300"/>
                    <a:pt x="3507744" y="645355"/>
                  </a:cubicBezTo>
                  <a:cubicBezTo>
                    <a:pt x="3563917" y="827036"/>
                    <a:pt x="3545530" y="1046138"/>
                    <a:pt x="3455535" y="1214389"/>
                  </a:cubicBezTo>
                  <a:cubicBezTo>
                    <a:pt x="3434219" y="1254244"/>
                    <a:pt x="3409293" y="1292121"/>
                    <a:pt x="3373699" y="1320731"/>
                  </a:cubicBezTo>
                  <a:cubicBezTo>
                    <a:pt x="3360554" y="1331307"/>
                    <a:pt x="3343768" y="1339429"/>
                    <a:pt x="3332827" y="1352404"/>
                  </a:cubicBezTo>
                  <a:cubicBezTo>
                    <a:pt x="3318695" y="1369159"/>
                    <a:pt x="3308126" y="1389331"/>
                    <a:pt x="3294341" y="1406598"/>
                  </a:cubicBezTo>
                  <a:cubicBezTo>
                    <a:pt x="3235922" y="1479733"/>
                    <a:pt x="3162512" y="1550646"/>
                    <a:pt x="3074929" y="1587506"/>
                  </a:cubicBezTo>
                  <a:cubicBezTo>
                    <a:pt x="3153818" y="1619843"/>
                    <a:pt x="3221358" y="1668326"/>
                    <a:pt x="3295413" y="1708942"/>
                  </a:cubicBezTo>
                  <a:lnTo>
                    <a:pt x="3428393" y="1798943"/>
                  </a:lnTo>
                  <a:lnTo>
                    <a:pt x="3431291" y="1795034"/>
                  </a:lnTo>
                  <a:cubicBezTo>
                    <a:pt x="3456034" y="1762205"/>
                    <a:pt x="3489162" y="1732572"/>
                    <a:pt x="3520201" y="1705709"/>
                  </a:cubicBezTo>
                  <a:cubicBezTo>
                    <a:pt x="3669285" y="1576675"/>
                    <a:pt x="3862182" y="1487423"/>
                    <a:pt x="4058269" y="1462253"/>
                  </a:cubicBezTo>
                  <a:cubicBezTo>
                    <a:pt x="4159601" y="1449248"/>
                    <a:pt x="4259069" y="1460688"/>
                    <a:pt x="4360340" y="1466405"/>
                  </a:cubicBezTo>
                  <a:cubicBezTo>
                    <a:pt x="4415782" y="1469541"/>
                    <a:pt x="4473440" y="1467666"/>
                    <a:pt x="4527574" y="1481322"/>
                  </a:cubicBezTo>
                  <a:cubicBezTo>
                    <a:pt x="4586182" y="1496105"/>
                    <a:pt x="4641916" y="1523333"/>
                    <a:pt x="4689699" y="1560358"/>
                  </a:cubicBezTo>
                  <a:cubicBezTo>
                    <a:pt x="4806556" y="1650912"/>
                    <a:pt x="4850856" y="1795277"/>
                    <a:pt x="4868391" y="1937189"/>
                  </a:cubicBezTo>
                  <a:cubicBezTo>
                    <a:pt x="4887875" y="2094888"/>
                    <a:pt x="4876940" y="2271431"/>
                    <a:pt x="4823574" y="2421684"/>
                  </a:cubicBezTo>
                  <a:cubicBezTo>
                    <a:pt x="4791883" y="2510905"/>
                    <a:pt x="4733890" y="2608754"/>
                    <a:pt x="4675227" y="2682992"/>
                  </a:cubicBezTo>
                  <a:cubicBezTo>
                    <a:pt x="4603638" y="2773595"/>
                    <a:pt x="4512992" y="2855961"/>
                    <a:pt x="4412494" y="2913309"/>
                  </a:cubicBezTo>
                  <a:cubicBezTo>
                    <a:pt x="4294499" y="2980642"/>
                    <a:pt x="4159504" y="3017745"/>
                    <a:pt x="4025282" y="3033770"/>
                  </a:cubicBezTo>
                  <a:lnTo>
                    <a:pt x="3992312" y="3036121"/>
                  </a:lnTo>
                  <a:lnTo>
                    <a:pt x="3979569" y="3188449"/>
                  </a:lnTo>
                  <a:cubicBezTo>
                    <a:pt x="3973060" y="3268562"/>
                    <a:pt x="3957395" y="3347774"/>
                    <a:pt x="3937284" y="3425531"/>
                  </a:cubicBezTo>
                  <a:cubicBezTo>
                    <a:pt x="4082453" y="3477289"/>
                    <a:pt x="4224486" y="3544117"/>
                    <a:pt x="4357892" y="3621192"/>
                  </a:cubicBezTo>
                  <a:cubicBezTo>
                    <a:pt x="4385930" y="3637387"/>
                    <a:pt x="4413347" y="3654435"/>
                    <a:pt x="4439095" y="3674132"/>
                  </a:cubicBezTo>
                  <a:cubicBezTo>
                    <a:pt x="4449951" y="3682437"/>
                    <a:pt x="4464667" y="3694303"/>
                    <a:pt x="4470469" y="3706809"/>
                  </a:cubicBezTo>
                  <a:lnTo>
                    <a:pt x="4472898" y="3713518"/>
                  </a:lnTo>
                  <a:lnTo>
                    <a:pt x="4474208" y="3717433"/>
                  </a:lnTo>
                  <a:cubicBezTo>
                    <a:pt x="4480144" y="3736356"/>
                    <a:pt x="4478500" y="3759182"/>
                    <a:pt x="4469410" y="3776906"/>
                  </a:cubicBezTo>
                  <a:cubicBezTo>
                    <a:pt x="4458304" y="3798563"/>
                    <a:pt x="4436319" y="3813443"/>
                    <a:pt x="4413164" y="3819672"/>
                  </a:cubicBezTo>
                  <a:cubicBezTo>
                    <a:pt x="4380913" y="3828342"/>
                    <a:pt x="4355737" y="3815282"/>
                    <a:pt x="4329100" y="3798685"/>
                  </a:cubicBezTo>
                  <a:cubicBezTo>
                    <a:pt x="4279381" y="3767707"/>
                    <a:pt x="4230642" y="3735815"/>
                    <a:pt x="4178676" y="3708556"/>
                  </a:cubicBezTo>
                  <a:cubicBezTo>
                    <a:pt x="4087598" y="3660773"/>
                    <a:pt x="3991490" y="3623506"/>
                    <a:pt x="3896668" y="3584040"/>
                  </a:cubicBezTo>
                  <a:lnTo>
                    <a:pt x="3822954" y="3753904"/>
                  </a:lnTo>
                  <a:cubicBezTo>
                    <a:pt x="3859461" y="3766818"/>
                    <a:pt x="3894360" y="3784091"/>
                    <a:pt x="3929826" y="3799555"/>
                  </a:cubicBezTo>
                  <a:cubicBezTo>
                    <a:pt x="3956798" y="3811313"/>
                    <a:pt x="3986382" y="3821785"/>
                    <a:pt x="4011205" y="3837761"/>
                  </a:cubicBezTo>
                  <a:cubicBezTo>
                    <a:pt x="4072291" y="3866597"/>
                    <a:pt x="4317349" y="3989414"/>
                    <a:pt x="4337301" y="4046269"/>
                  </a:cubicBezTo>
                  <a:cubicBezTo>
                    <a:pt x="4340863" y="4056431"/>
                    <a:pt x="4341776" y="4066763"/>
                    <a:pt x="4340199" y="4077339"/>
                  </a:cubicBezTo>
                  <a:lnTo>
                    <a:pt x="4333252" y="4087573"/>
                  </a:lnTo>
                  <a:cubicBezTo>
                    <a:pt x="4341149" y="4110363"/>
                    <a:pt x="4340552" y="4133633"/>
                    <a:pt x="4329453" y="4155284"/>
                  </a:cubicBezTo>
                  <a:cubicBezTo>
                    <a:pt x="4318573" y="4176497"/>
                    <a:pt x="4298986" y="4192120"/>
                    <a:pt x="4276269" y="4198903"/>
                  </a:cubicBezTo>
                  <a:cubicBezTo>
                    <a:pt x="4250947" y="4206458"/>
                    <a:pt x="4223025" y="4202403"/>
                    <a:pt x="4199895" y="4190208"/>
                  </a:cubicBezTo>
                  <a:cubicBezTo>
                    <a:pt x="4174061" y="4176588"/>
                    <a:pt x="4150310" y="4156739"/>
                    <a:pt x="4124732" y="4141968"/>
                  </a:cubicBezTo>
                  <a:cubicBezTo>
                    <a:pt x="4061996" y="4105730"/>
                    <a:pt x="3995229" y="4071658"/>
                    <a:pt x="3929606" y="4040911"/>
                  </a:cubicBezTo>
                  <a:cubicBezTo>
                    <a:pt x="3884277" y="4019668"/>
                    <a:pt x="3838546" y="4001226"/>
                    <a:pt x="3791732" y="3983557"/>
                  </a:cubicBezTo>
                  <a:cubicBezTo>
                    <a:pt x="3762756" y="3972622"/>
                    <a:pt x="3733008" y="3964019"/>
                    <a:pt x="3705275" y="3949991"/>
                  </a:cubicBezTo>
                  <a:cubicBezTo>
                    <a:pt x="3650161" y="4014663"/>
                    <a:pt x="3588813" y="4068346"/>
                    <a:pt x="3524677" y="4123648"/>
                  </a:cubicBezTo>
                  <a:cubicBezTo>
                    <a:pt x="3502673" y="4142620"/>
                    <a:pt x="3478020" y="4168996"/>
                    <a:pt x="3451273" y="4179943"/>
                  </a:cubicBezTo>
                  <a:cubicBezTo>
                    <a:pt x="3436989" y="4178457"/>
                    <a:pt x="3429452" y="4172874"/>
                    <a:pt x="3419059" y="4163230"/>
                  </a:cubicBezTo>
                  <a:cubicBezTo>
                    <a:pt x="3398254" y="4197052"/>
                    <a:pt x="3378016" y="4231087"/>
                    <a:pt x="3356901" y="4264805"/>
                  </a:cubicBezTo>
                  <a:cubicBezTo>
                    <a:pt x="3344967" y="4283856"/>
                    <a:pt x="3333965" y="4307260"/>
                    <a:pt x="3316906" y="4322219"/>
                  </a:cubicBezTo>
                  <a:cubicBezTo>
                    <a:pt x="3305508" y="4332217"/>
                    <a:pt x="3296320" y="4335821"/>
                    <a:pt x="3281841" y="4339785"/>
                  </a:cubicBezTo>
                  <a:lnTo>
                    <a:pt x="3262005" y="4311735"/>
                  </a:lnTo>
                  <a:cubicBezTo>
                    <a:pt x="3206526" y="4330719"/>
                    <a:pt x="3162640" y="4362586"/>
                    <a:pt x="3112057" y="4390837"/>
                  </a:cubicBezTo>
                  <a:cubicBezTo>
                    <a:pt x="3069796" y="4414430"/>
                    <a:pt x="3023919" y="4431478"/>
                    <a:pt x="2977445" y="4444697"/>
                  </a:cubicBezTo>
                  <a:cubicBezTo>
                    <a:pt x="2900791" y="4466505"/>
                    <a:pt x="2816367" y="4485289"/>
                    <a:pt x="2736912" y="4492005"/>
                  </a:cubicBezTo>
                  <a:cubicBezTo>
                    <a:pt x="2698682" y="4495238"/>
                    <a:pt x="2658607" y="4493113"/>
                    <a:pt x="2620176" y="4492979"/>
                  </a:cubicBezTo>
                  <a:cubicBezTo>
                    <a:pt x="2550347" y="4492741"/>
                    <a:pt x="2480512" y="4492315"/>
                    <a:pt x="2410682" y="4492412"/>
                  </a:cubicBezTo>
                  <a:cubicBezTo>
                    <a:pt x="2341090" y="4492510"/>
                    <a:pt x="2271498" y="4492766"/>
                    <a:pt x="2201906" y="4492912"/>
                  </a:cubicBezTo>
                  <a:cubicBezTo>
                    <a:pt x="2162142" y="4492991"/>
                    <a:pt x="2120771" y="4495353"/>
                    <a:pt x="2081299" y="4490793"/>
                  </a:cubicBezTo>
                  <a:cubicBezTo>
                    <a:pt x="1975163" y="4478524"/>
                    <a:pt x="1866045" y="4453665"/>
                    <a:pt x="1769547" y="4406442"/>
                  </a:cubicBezTo>
                  <a:cubicBezTo>
                    <a:pt x="1751891" y="4397803"/>
                    <a:pt x="1734356" y="4388725"/>
                    <a:pt x="1717448" y="4378691"/>
                  </a:cubicBezTo>
                  <a:cubicBezTo>
                    <a:pt x="1694129" y="4364851"/>
                    <a:pt x="1629073" y="4316356"/>
                    <a:pt x="1601126" y="4324466"/>
                  </a:cubicBezTo>
                  <a:cubicBezTo>
                    <a:pt x="1590167" y="4327651"/>
                    <a:pt x="1579664" y="4336363"/>
                    <a:pt x="1571548" y="4344169"/>
                  </a:cubicBezTo>
                  <a:cubicBezTo>
                    <a:pt x="1550786" y="4329964"/>
                    <a:pt x="1532448" y="4309245"/>
                    <a:pt x="1514815" y="4291406"/>
                  </a:cubicBezTo>
                  <a:cubicBezTo>
                    <a:pt x="1489067" y="4265359"/>
                    <a:pt x="1455312" y="4234520"/>
                    <a:pt x="1438258" y="4202008"/>
                  </a:cubicBezTo>
                  <a:cubicBezTo>
                    <a:pt x="1380009" y="4161902"/>
                    <a:pt x="1320798" y="4119149"/>
                    <a:pt x="1268406" y="4071664"/>
                  </a:cubicBezTo>
                  <a:cubicBezTo>
                    <a:pt x="1227491" y="4034579"/>
                    <a:pt x="1190126" y="3992866"/>
                    <a:pt x="1152907" y="3952122"/>
                  </a:cubicBezTo>
                  <a:cubicBezTo>
                    <a:pt x="1033164" y="3994888"/>
                    <a:pt x="922103" y="4046409"/>
                    <a:pt x="810372" y="4106789"/>
                  </a:cubicBezTo>
                  <a:cubicBezTo>
                    <a:pt x="761347" y="4133286"/>
                    <a:pt x="712907" y="4166256"/>
                    <a:pt x="662725" y="4189624"/>
                  </a:cubicBezTo>
                  <a:cubicBezTo>
                    <a:pt x="648332" y="4196327"/>
                    <a:pt x="633153" y="4200011"/>
                    <a:pt x="617201" y="4199347"/>
                  </a:cubicBezTo>
                  <a:cubicBezTo>
                    <a:pt x="593377" y="4198361"/>
                    <a:pt x="567221" y="4191621"/>
                    <a:pt x="550739" y="4173184"/>
                  </a:cubicBezTo>
                  <a:cubicBezTo>
                    <a:pt x="530342" y="4150365"/>
                    <a:pt x="529770" y="4124543"/>
                    <a:pt x="531517" y="4095824"/>
                  </a:cubicBezTo>
                  <a:lnTo>
                    <a:pt x="526233" y="4089485"/>
                  </a:lnTo>
                  <a:cubicBezTo>
                    <a:pt x="521051" y="4081594"/>
                    <a:pt x="520680" y="4069698"/>
                    <a:pt x="523012" y="4060778"/>
                  </a:cubicBezTo>
                  <a:cubicBezTo>
                    <a:pt x="531140" y="4029720"/>
                    <a:pt x="576025" y="3997956"/>
                    <a:pt x="602911" y="3981932"/>
                  </a:cubicBezTo>
                  <a:lnTo>
                    <a:pt x="603332" y="3980720"/>
                  </a:lnTo>
                  <a:cubicBezTo>
                    <a:pt x="632149" y="3957772"/>
                    <a:pt x="665837" y="3938569"/>
                    <a:pt x="697734" y="3920212"/>
                  </a:cubicBezTo>
                  <a:cubicBezTo>
                    <a:pt x="775363" y="3875546"/>
                    <a:pt x="858259" y="3839320"/>
                    <a:pt x="942238" y="3808226"/>
                  </a:cubicBezTo>
                  <a:cubicBezTo>
                    <a:pt x="976729" y="3795452"/>
                    <a:pt x="1014009" y="3786496"/>
                    <a:pt x="1047514" y="3771768"/>
                  </a:cubicBezTo>
                  <a:lnTo>
                    <a:pt x="1050467" y="3770446"/>
                  </a:lnTo>
                  <a:cubicBezTo>
                    <a:pt x="1019300" y="3709506"/>
                    <a:pt x="987092" y="3650746"/>
                    <a:pt x="964966" y="3585690"/>
                  </a:cubicBezTo>
                  <a:cubicBezTo>
                    <a:pt x="933318" y="3604095"/>
                    <a:pt x="896269" y="3614860"/>
                    <a:pt x="862569" y="3629107"/>
                  </a:cubicBezTo>
                  <a:cubicBezTo>
                    <a:pt x="806829" y="3652658"/>
                    <a:pt x="750954" y="3676671"/>
                    <a:pt x="696943" y="3704002"/>
                  </a:cubicBezTo>
                  <a:cubicBezTo>
                    <a:pt x="660101" y="3722645"/>
                    <a:pt x="622462" y="3742713"/>
                    <a:pt x="587763" y="3765070"/>
                  </a:cubicBezTo>
                  <a:cubicBezTo>
                    <a:pt x="561278" y="3782130"/>
                    <a:pt x="537831" y="3803434"/>
                    <a:pt x="508637" y="3815964"/>
                  </a:cubicBezTo>
                  <a:lnTo>
                    <a:pt x="503650" y="3818047"/>
                  </a:lnTo>
                  <a:cubicBezTo>
                    <a:pt x="489129" y="3824238"/>
                    <a:pt x="471131" y="3825791"/>
                    <a:pt x="455849" y="3821158"/>
                  </a:cubicBezTo>
                  <a:lnTo>
                    <a:pt x="452671" y="3820111"/>
                  </a:lnTo>
                  <a:cubicBezTo>
                    <a:pt x="433419" y="3813955"/>
                    <a:pt x="415914" y="3800822"/>
                    <a:pt x="404718" y="3783945"/>
                  </a:cubicBezTo>
                  <a:cubicBezTo>
                    <a:pt x="388065" y="3758835"/>
                    <a:pt x="393697" y="3728953"/>
                    <a:pt x="399299" y="3701402"/>
                  </a:cubicBezTo>
                  <a:cubicBezTo>
                    <a:pt x="428122" y="3667532"/>
                    <a:pt x="472386" y="3645120"/>
                    <a:pt x="510457" y="3623031"/>
                  </a:cubicBezTo>
                  <a:cubicBezTo>
                    <a:pt x="557369" y="3595815"/>
                    <a:pt x="603892" y="3568386"/>
                    <a:pt x="652667" y="3544568"/>
                  </a:cubicBezTo>
                  <a:cubicBezTo>
                    <a:pt x="739356" y="3502228"/>
                    <a:pt x="829874" y="3466957"/>
                    <a:pt x="919746" y="3432076"/>
                  </a:cubicBezTo>
                  <a:cubicBezTo>
                    <a:pt x="886205" y="3302482"/>
                    <a:pt x="862046" y="3171103"/>
                    <a:pt x="859001" y="3036888"/>
                  </a:cubicBezTo>
                  <a:cubicBezTo>
                    <a:pt x="702075" y="3027785"/>
                    <a:pt x="548967" y="2984666"/>
                    <a:pt x="417491" y="2896358"/>
                  </a:cubicBezTo>
                  <a:cubicBezTo>
                    <a:pt x="303197" y="2819594"/>
                    <a:pt x="195503" y="2707638"/>
                    <a:pt x="127793" y="2587140"/>
                  </a:cubicBezTo>
                  <a:cubicBezTo>
                    <a:pt x="76046" y="2495051"/>
                    <a:pt x="40270" y="2389068"/>
                    <a:pt x="20148" y="2285599"/>
                  </a:cubicBezTo>
                  <a:cubicBezTo>
                    <a:pt x="-1485" y="2174392"/>
                    <a:pt x="-4578" y="2059678"/>
                    <a:pt x="5505" y="1947052"/>
                  </a:cubicBezTo>
                  <a:cubicBezTo>
                    <a:pt x="15405" y="1836430"/>
                    <a:pt x="36721" y="1722873"/>
                    <a:pt x="100948" y="1629499"/>
                  </a:cubicBezTo>
                  <a:cubicBezTo>
                    <a:pt x="166132" y="1534725"/>
                    <a:pt x="269485" y="1478558"/>
                    <a:pt x="381094" y="1458697"/>
                  </a:cubicBezTo>
                  <a:cubicBezTo>
                    <a:pt x="408535" y="1453814"/>
                    <a:pt x="439745" y="1447616"/>
                    <a:pt x="463807" y="1465742"/>
                  </a:cubicBezTo>
                  <a:cubicBezTo>
                    <a:pt x="490615" y="1485931"/>
                    <a:pt x="498317" y="1510718"/>
                    <a:pt x="502865" y="1542080"/>
                  </a:cubicBezTo>
                  <a:cubicBezTo>
                    <a:pt x="557643" y="1543772"/>
                    <a:pt x="612519" y="1545276"/>
                    <a:pt x="667279" y="1547432"/>
                  </a:cubicBezTo>
                  <a:cubicBezTo>
                    <a:pt x="688212" y="1548260"/>
                    <a:pt x="719586" y="1554269"/>
                    <a:pt x="739331" y="1549039"/>
                  </a:cubicBezTo>
                  <a:lnTo>
                    <a:pt x="741322" y="1546604"/>
                  </a:lnTo>
                  <a:close/>
                  <a:moveTo>
                    <a:pt x="1050467" y="3770446"/>
                  </a:moveTo>
                  <a:lnTo>
                    <a:pt x="1047514" y="3771768"/>
                  </a:lnTo>
                  <a:cubicBezTo>
                    <a:pt x="1014009" y="3786496"/>
                    <a:pt x="976729" y="3795452"/>
                    <a:pt x="942238" y="3808226"/>
                  </a:cubicBezTo>
                  <a:cubicBezTo>
                    <a:pt x="858259" y="3839320"/>
                    <a:pt x="775363" y="3875546"/>
                    <a:pt x="697734" y="3920212"/>
                  </a:cubicBezTo>
                  <a:cubicBezTo>
                    <a:pt x="665837" y="3938569"/>
                    <a:pt x="632149" y="3957772"/>
                    <a:pt x="603332" y="3980720"/>
                  </a:cubicBezTo>
                  <a:lnTo>
                    <a:pt x="602911" y="3981932"/>
                  </a:lnTo>
                  <a:cubicBezTo>
                    <a:pt x="576025" y="3997956"/>
                    <a:pt x="531140" y="4029720"/>
                    <a:pt x="523012" y="4060778"/>
                  </a:cubicBezTo>
                  <a:cubicBezTo>
                    <a:pt x="520680" y="4069698"/>
                    <a:pt x="521051" y="4081594"/>
                    <a:pt x="526233" y="4089485"/>
                  </a:cubicBezTo>
                  <a:lnTo>
                    <a:pt x="531517" y="4095824"/>
                  </a:lnTo>
                  <a:cubicBezTo>
                    <a:pt x="541947" y="4078660"/>
                    <a:pt x="556438" y="4068553"/>
                    <a:pt x="572420" y="4057052"/>
                  </a:cubicBezTo>
                  <a:cubicBezTo>
                    <a:pt x="601097" y="4036296"/>
                    <a:pt x="632684" y="4018170"/>
                    <a:pt x="663024" y="3999996"/>
                  </a:cubicBezTo>
                  <a:cubicBezTo>
                    <a:pt x="794554" y="3921210"/>
                    <a:pt x="933001" y="3863631"/>
                    <a:pt x="1076240" y="3809997"/>
                  </a:cubicBezTo>
                  <a:cubicBezTo>
                    <a:pt x="1072173" y="3796895"/>
                    <a:pt x="1058474" y="3781935"/>
                    <a:pt x="1050467" y="3770446"/>
                  </a:cubicBezTo>
                  <a:close/>
                  <a:moveTo>
                    <a:pt x="3822954" y="3753904"/>
                  </a:moveTo>
                  <a:lnTo>
                    <a:pt x="3788773" y="3803854"/>
                  </a:lnTo>
                  <a:lnTo>
                    <a:pt x="4021483" y="3901015"/>
                  </a:lnTo>
                  <a:cubicBezTo>
                    <a:pt x="4025671" y="3899791"/>
                    <a:pt x="4029471" y="3899042"/>
                    <a:pt x="4033830" y="3898409"/>
                  </a:cubicBezTo>
                  <a:cubicBezTo>
                    <a:pt x="4041130" y="3897344"/>
                    <a:pt x="4040503" y="3895626"/>
                    <a:pt x="4044936" y="3890086"/>
                  </a:cubicBezTo>
                  <a:cubicBezTo>
                    <a:pt x="4042817" y="3883809"/>
                    <a:pt x="4040826" y="3883449"/>
                    <a:pt x="4035803" y="3879431"/>
                  </a:cubicBezTo>
                  <a:cubicBezTo>
                    <a:pt x="4036101" y="3872934"/>
                    <a:pt x="4036180" y="3869841"/>
                    <a:pt x="4032759" y="3864210"/>
                  </a:cubicBezTo>
                  <a:lnTo>
                    <a:pt x="4016362" y="3861878"/>
                  </a:lnTo>
                  <a:lnTo>
                    <a:pt x="4012940" y="3861165"/>
                  </a:lnTo>
                  <a:cubicBezTo>
                    <a:pt x="4002127" y="3859473"/>
                    <a:pt x="3998139" y="3860252"/>
                    <a:pt x="3991076" y="3851211"/>
                  </a:cubicBezTo>
                  <a:lnTo>
                    <a:pt x="3995856" y="3839801"/>
                  </a:lnTo>
                  <a:cubicBezTo>
                    <a:pt x="4002212" y="3839478"/>
                    <a:pt x="3999466" y="3839801"/>
                    <a:pt x="4006237" y="3838644"/>
                  </a:cubicBezTo>
                  <a:lnTo>
                    <a:pt x="4011205" y="3837761"/>
                  </a:lnTo>
                  <a:cubicBezTo>
                    <a:pt x="3986382" y="3821785"/>
                    <a:pt x="3956798" y="3811313"/>
                    <a:pt x="3929826" y="3799555"/>
                  </a:cubicBezTo>
                  <a:cubicBezTo>
                    <a:pt x="3894360" y="3784091"/>
                    <a:pt x="3859461" y="3766818"/>
                    <a:pt x="3822954" y="3753904"/>
                  </a:cubicBezTo>
                  <a:close/>
                </a:path>
              </a:pathLst>
            </a:custGeom>
            <a:solidFill>
              <a:srgbClr val="494E62"/>
            </a:solidFill>
            <a:ln w="6089" cap="flat">
              <a:noFill/>
              <a:prstDash val="solid"/>
              <a:miter/>
            </a:ln>
          </p:spPr>
          <p:txBody>
            <a:bodyPr rtlCol="0" anchor="ctr"/>
            <a:lstStyle/>
            <a:p>
              <a:endParaRPr lang="it-IT"/>
            </a:p>
          </p:txBody>
        </p:sp>
        <p:sp>
          <p:nvSpPr>
            <p:cNvPr id="19" name="Figura a mano libera: forma 18">
              <a:extLst>
                <a:ext uri="{FF2B5EF4-FFF2-40B4-BE49-F238E27FC236}">
                  <a16:creationId xmlns:a16="http://schemas.microsoft.com/office/drawing/2014/main" id="{A97F3FE4-32AA-182C-E405-0F7953FB0210}"/>
                </a:ext>
              </a:extLst>
            </p:cNvPr>
            <p:cNvSpPr/>
            <p:nvPr/>
          </p:nvSpPr>
          <p:spPr>
            <a:xfrm>
              <a:off x="7836375" y="4363072"/>
              <a:ext cx="349866" cy="249812"/>
            </a:xfrm>
            <a:custGeom>
              <a:avLst/>
              <a:gdLst>
                <a:gd name="connsiteX0" fmla="*/ 30362 w 349866"/>
                <a:gd name="connsiteY0" fmla="*/ 63223 h 249812"/>
                <a:gd name="connsiteX1" fmla="*/ 42710 w 349866"/>
                <a:gd name="connsiteY1" fmla="*/ 60617 h 249812"/>
                <a:gd name="connsiteX2" fmla="*/ 53815 w 349866"/>
                <a:gd name="connsiteY2" fmla="*/ 52294 h 249812"/>
                <a:gd name="connsiteX3" fmla="*/ 44682 w 349866"/>
                <a:gd name="connsiteY3" fmla="*/ 41639 h 249812"/>
                <a:gd name="connsiteX4" fmla="*/ 41638 w 349866"/>
                <a:gd name="connsiteY4" fmla="*/ 26418 h 249812"/>
                <a:gd name="connsiteX5" fmla="*/ 25242 w 349866"/>
                <a:gd name="connsiteY5" fmla="*/ 24086 h 249812"/>
                <a:gd name="connsiteX6" fmla="*/ 21820 w 349866"/>
                <a:gd name="connsiteY6" fmla="*/ 23374 h 249812"/>
                <a:gd name="connsiteX7" fmla="*/ -44 w 349866"/>
                <a:gd name="connsiteY7" fmla="*/ 13419 h 249812"/>
                <a:gd name="connsiteX8" fmla="*/ 4735 w 349866"/>
                <a:gd name="connsiteY8" fmla="*/ 2009 h 249812"/>
                <a:gd name="connsiteX9" fmla="*/ 15116 w 349866"/>
                <a:gd name="connsiteY9" fmla="*/ 852 h 249812"/>
                <a:gd name="connsiteX10" fmla="*/ 20085 w 349866"/>
                <a:gd name="connsiteY10" fmla="*/ -31 h 249812"/>
                <a:gd name="connsiteX11" fmla="*/ 346180 w 349866"/>
                <a:gd name="connsiteY11" fmla="*/ 208477 h 249812"/>
                <a:gd name="connsiteX12" fmla="*/ 349079 w 349866"/>
                <a:gd name="connsiteY12" fmla="*/ 239547 h 249812"/>
                <a:gd name="connsiteX13" fmla="*/ 342132 w 349866"/>
                <a:gd name="connsiteY13" fmla="*/ 249782 h 249812"/>
                <a:gd name="connsiteX14" fmla="*/ 246128 w 349866"/>
                <a:gd name="connsiteY14" fmla="*/ 179094 h 249812"/>
                <a:gd name="connsiteX15" fmla="*/ 30362 w 349866"/>
                <a:gd name="connsiteY15" fmla="*/ 63223 h 24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9866" h="249812">
                  <a:moveTo>
                    <a:pt x="30362" y="63223"/>
                  </a:moveTo>
                  <a:cubicBezTo>
                    <a:pt x="34551" y="61999"/>
                    <a:pt x="38351" y="61251"/>
                    <a:pt x="42710" y="60617"/>
                  </a:cubicBezTo>
                  <a:cubicBezTo>
                    <a:pt x="50010" y="59552"/>
                    <a:pt x="49383" y="57835"/>
                    <a:pt x="53815" y="52294"/>
                  </a:cubicBezTo>
                  <a:cubicBezTo>
                    <a:pt x="51696" y="46017"/>
                    <a:pt x="49706" y="45658"/>
                    <a:pt x="44682" y="41639"/>
                  </a:cubicBezTo>
                  <a:cubicBezTo>
                    <a:pt x="44981" y="35143"/>
                    <a:pt x="45060" y="32050"/>
                    <a:pt x="41638" y="26418"/>
                  </a:cubicBezTo>
                  <a:lnTo>
                    <a:pt x="25242" y="24086"/>
                  </a:lnTo>
                  <a:lnTo>
                    <a:pt x="21820" y="23374"/>
                  </a:lnTo>
                  <a:cubicBezTo>
                    <a:pt x="11007" y="21681"/>
                    <a:pt x="7019" y="22460"/>
                    <a:pt x="-44" y="13419"/>
                  </a:cubicBezTo>
                  <a:lnTo>
                    <a:pt x="4735" y="2009"/>
                  </a:lnTo>
                  <a:cubicBezTo>
                    <a:pt x="11092" y="1686"/>
                    <a:pt x="8346" y="2009"/>
                    <a:pt x="15116" y="852"/>
                  </a:cubicBezTo>
                  <a:lnTo>
                    <a:pt x="20085" y="-31"/>
                  </a:lnTo>
                  <a:cubicBezTo>
                    <a:pt x="81171" y="28805"/>
                    <a:pt x="326228" y="151623"/>
                    <a:pt x="346180" y="208477"/>
                  </a:cubicBezTo>
                  <a:cubicBezTo>
                    <a:pt x="349742" y="218639"/>
                    <a:pt x="350655" y="228971"/>
                    <a:pt x="349079" y="239547"/>
                  </a:cubicBezTo>
                  <a:lnTo>
                    <a:pt x="342132" y="249782"/>
                  </a:lnTo>
                  <a:cubicBezTo>
                    <a:pt x="314861" y="220021"/>
                    <a:pt x="280449" y="199826"/>
                    <a:pt x="246128" y="179094"/>
                  </a:cubicBezTo>
                  <a:cubicBezTo>
                    <a:pt x="175665" y="136529"/>
                    <a:pt x="102359" y="102379"/>
                    <a:pt x="30362" y="63223"/>
                  </a:cubicBezTo>
                  <a:close/>
                </a:path>
              </a:pathLst>
            </a:custGeom>
            <a:solidFill>
              <a:srgbClr val="E1E2E4"/>
            </a:solidFill>
            <a:ln w="6089" cap="flat">
              <a:noFill/>
              <a:prstDash val="solid"/>
              <a:miter/>
            </a:ln>
          </p:spPr>
          <p:txBody>
            <a:bodyPr rtlCol="0" anchor="ctr"/>
            <a:lstStyle/>
            <a:p>
              <a:endParaRPr lang="it-IT"/>
            </a:p>
          </p:txBody>
        </p:sp>
        <p:sp>
          <p:nvSpPr>
            <p:cNvPr id="20" name="Figura a mano libera: forma 19">
              <a:extLst>
                <a:ext uri="{FF2B5EF4-FFF2-40B4-BE49-F238E27FC236}">
                  <a16:creationId xmlns:a16="http://schemas.microsoft.com/office/drawing/2014/main" id="{054402FE-B47E-F77D-0562-A240D7F32A1C}"/>
                </a:ext>
              </a:extLst>
            </p:cNvPr>
            <p:cNvSpPr/>
            <p:nvPr/>
          </p:nvSpPr>
          <p:spPr>
            <a:xfrm>
              <a:off x="6856378" y="4397998"/>
              <a:ext cx="513628" cy="271846"/>
            </a:xfrm>
            <a:custGeom>
              <a:avLst/>
              <a:gdLst>
                <a:gd name="connsiteX0" fmla="*/ 107271 w 513628"/>
                <a:gd name="connsiteY0" fmla="*/ -31 h 271846"/>
                <a:gd name="connsiteX1" fmla="*/ 228865 w 513628"/>
                <a:gd name="connsiteY1" fmla="*/ 2745 h 271846"/>
                <a:gd name="connsiteX2" fmla="*/ 388859 w 513628"/>
                <a:gd name="connsiteY2" fmla="*/ 7421 h 271846"/>
                <a:gd name="connsiteX3" fmla="*/ 513601 w 513628"/>
                <a:gd name="connsiteY3" fmla="*/ 26198 h 271846"/>
                <a:gd name="connsiteX4" fmla="*/ 418864 w 513628"/>
                <a:gd name="connsiteY4" fmla="*/ 113976 h 271846"/>
                <a:gd name="connsiteX5" fmla="*/ 340602 w 513628"/>
                <a:gd name="connsiteY5" fmla="*/ 172968 h 271846"/>
                <a:gd name="connsiteX6" fmla="*/ 335146 w 513628"/>
                <a:gd name="connsiteY6" fmla="*/ 168012 h 271846"/>
                <a:gd name="connsiteX7" fmla="*/ 283564 w 513628"/>
                <a:gd name="connsiteY7" fmla="*/ 190704 h 271846"/>
                <a:gd name="connsiteX8" fmla="*/ 197764 w 513628"/>
                <a:gd name="connsiteY8" fmla="*/ 232569 h 271846"/>
                <a:gd name="connsiteX9" fmla="*/ 110790 w 513628"/>
                <a:gd name="connsiteY9" fmla="*/ 271815 h 271846"/>
                <a:gd name="connsiteX10" fmla="*/ 85309 w 513628"/>
                <a:gd name="connsiteY10" fmla="*/ 185772 h 271846"/>
                <a:gd name="connsiteX11" fmla="*/ 29703 w 513628"/>
                <a:gd name="connsiteY11" fmla="*/ 155378 h 271846"/>
                <a:gd name="connsiteX12" fmla="*/ -27 w 513628"/>
                <a:gd name="connsiteY12" fmla="*/ 162739 h 271846"/>
                <a:gd name="connsiteX13" fmla="*/ 33581 w 513628"/>
                <a:gd name="connsiteY13" fmla="*/ 117909 h 271846"/>
                <a:gd name="connsiteX14" fmla="*/ 100409 w 513628"/>
                <a:gd name="connsiteY14" fmla="*/ 16012 h 271846"/>
                <a:gd name="connsiteX15" fmla="*/ 107271 w 513628"/>
                <a:gd name="connsiteY15" fmla="*/ -31 h 27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628" h="271846">
                  <a:moveTo>
                    <a:pt x="107271" y="-31"/>
                  </a:moveTo>
                  <a:lnTo>
                    <a:pt x="228865" y="2745"/>
                  </a:lnTo>
                  <a:cubicBezTo>
                    <a:pt x="282176" y="5959"/>
                    <a:pt x="335621" y="3920"/>
                    <a:pt x="388859" y="7421"/>
                  </a:cubicBezTo>
                  <a:cubicBezTo>
                    <a:pt x="430992" y="10197"/>
                    <a:pt x="472363" y="17333"/>
                    <a:pt x="513601" y="26198"/>
                  </a:cubicBezTo>
                  <a:cubicBezTo>
                    <a:pt x="484182" y="57347"/>
                    <a:pt x="452746" y="87656"/>
                    <a:pt x="418864" y="113976"/>
                  </a:cubicBezTo>
                  <a:cubicBezTo>
                    <a:pt x="393072" y="134014"/>
                    <a:pt x="365333" y="151561"/>
                    <a:pt x="340602" y="172968"/>
                  </a:cubicBezTo>
                  <a:lnTo>
                    <a:pt x="335146" y="168012"/>
                  </a:lnTo>
                  <a:cubicBezTo>
                    <a:pt x="317447" y="172798"/>
                    <a:pt x="300369" y="183191"/>
                    <a:pt x="283564" y="190704"/>
                  </a:cubicBezTo>
                  <a:cubicBezTo>
                    <a:pt x="255679" y="203173"/>
                    <a:pt x="222149" y="214169"/>
                    <a:pt x="197764" y="232569"/>
                  </a:cubicBezTo>
                  <a:lnTo>
                    <a:pt x="110790" y="271815"/>
                  </a:lnTo>
                  <a:cubicBezTo>
                    <a:pt x="110583" y="239978"/>
                    <a:pt x="106120" y="211594"/>
                    <a:pt x="85309" y="185772"/>
                  </a:cubicBezTo>
                  <a:cubicBezTo>
                    <a:pt x="69570" y="166246"/>
                    <a:pt x="54252" y="158557"/>
                    <a:pt x="29703" y="155378"/>
                  </a:cubicBezTo>
                  <a:lnTo>
                    <a:pt x="-27" y="162739"/>
                  </a:lnTo>
                  <a:cubicBezTo>
                    <a:pt x="8612" y="146258"/>
                    <a:pt x="22202" y="132583"/>
                    <a:pt x="33581" y="117909"/>
                  </a:cubicBezTo>
                  <a:cubicBezTo>
                    <a:pt x="57071" y="87619"/>
                    <a:pt x="85157" y="51234"/>
                    <a:pt x="100409" y="16012"/>
                  </a:cubicBezTo>
                  <a:lnTo>
                    <a:pt x="107271" y="-31"/>
                  </a:lnTo>
                  <a:close/>
                </a:path>
              </a:pathLst>
            </a:custGeom>
            <a:solidFill>
              <a:srgbClr val="F8AD9D"/>
            </a:solidFill>
            <a:ln w="6089" cap="flat">
              <a:noFill/>
              <a:prstDash val="solid"/>
              <a:miter/>
            </a:ln>
          </p:spPr>
          <p:txBody>
            <a:bodyPr rtlCol="0" anchor="ctr"/>
            <a:lstStyle/>
            <a:p>
              <a:endParaRPr lang="it-IT"/>
            </a:p>
          </p:txBody>
        </p:sp>
        <p:sp>
          <p:nvSpPr>
            <p:cNvPr id="21" name="Figura a mano libera: forma 20">
              <a:extLst>
                <a:ext uri="{FF2B5EF4-FFF2-40B4-BE49-F238E27FC236}">
                  <a16:creationId xmlns:a16="http://schemas.microsoft.com/office/drawing/2014/main" id="{82FC7930-2F60-715B-E06A-E99E1DEFA13D}"/>
                </a:ext>
              </a:extLst>
            </p:cNvPr>
            <p:cNvSpPr/>
            <p:nvPr/>
          </p:nvSpPr>
          <p:spPr>
            <a:xfrm>
              <a:off x="7042711" y="4029117"/>
              <a:ext cx="538859" cy="245383"/>
            </a:xfrm>
            <a:custGeom>
              <a:avLst/>
              <a:gdLst>
                <a:gd name="connsiteX0" fmla="*/ 134812 w 538859"/>
                <a:gd name="connsiteY0" fmla="*/ 1319 h 245383"/>
                <a:gd name="connsiteX1" fmla="*/ 212556 w 538859"/>
                <a:gd name="connsiteY1" fmla="*/ 3450 h 245383"/>
                <a:gd name="connsiteX2" fmla="*/ 538828 w 538859"/>
                <a:gd name="connsiteY2" fmla="*/ 46837 h 245383"/>
                <a:gd name="connsiteX3" fmla="*/ 426537 w 538859"/>
                <a:gd name="connsiteY3" fmla="*/ 245359 h 245383"/>
                <a:gd name="connsiteX4" fmla="*/ 341937 w 538859"/>
                <a:gd name="connsiteY4" fmla="*/ 229182 h 245383"/>
                <a:gd name="connsiteX5" fmla="*/ -31 w 538859"/>
                <a:gd name="connsiteY5" fmla="*/ 197875 h 245383"/>
                <a:gd name="connsiteX6" fmla="*/ 24554 w 538859"/>
                <a:gd name="connsiteY6" fmla="*/ 169752 h 245383"/>
                <a:gd name="connsiteX7" fmla="*/ 30065 w 538859"/>
                <a:gd name="connsiteY7" fmla="*/ 164004 h 245383"/>
                <a:gd name="connsiteX8" fmla="*/ 55362 w 538859"/>
                <a:gd name="connsiteY8" fmla="*/ 134652 h 245383"/>
                <a:gd name="connsiteX9" fmla="*/ 107438 w 538859"/>
                <a:gd name="connsiteY9" fmla="*/ 5928 h 245383"/>
                <a:gd name="connsiteX10" fmla="*/ 112735 w 538859"/>
                <a:gd name="connsiteY10" fmla="*/ -21 h 245383"/>
                <a:gd name="connsiteX11" fmla="*/ 120053 w 538859"/>
                <a:gd name="connsiteY11" fmla="*/ 2987 h 245383"/>
                <a:gd name="connsiteX12" fmla="*/ 134812 w 538859"/>
                <a:gd name="connsiteY12" fmla="*/ 1319 h 24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8859" h="245383">
                  <a:moveTo>
                    <a:pt x="134812" y="1319"/>
                  </a:moveTo>
                  <a:cubicBezTo>
                    <a:pt x="160341" y="-294"/>
                    <a:pt x="186948" y="2640"/>
                    <a:pt x="212556" y="3450"/>
                  </a:cubicBezTo>
                  <a:cubicBezTo>
                    <a:pt x="319738" y="6853"/>
                    <a:pt x="436188" y="14379"/>
                    <a:pt x="538828" y="46837"/>
                  </a:cubicBezTo>
                  <a:cubicBezTo>
                    <a:pt x="525324" y="75209"/>
                    <a:pt x="448401" y="234291"/>
                    <a:pt x="426537" y="245359"/>
                  </a:cubicBezTo>
                  <a:lnTo>
                    <a:pt x="341937" y="229182"/>
                  </a:lnTo>
                  <a:cubicBezTo>
                    <a:pt x="232429" y="200688"/>
                    <a:pt x="112217" y="204049"/>
                    <a:pt x="-31" y="197875"/>
                  </a:cubicBezTo>
                  <a:lnTo>
                    <a:pt x="24554" y="169752"/>
                  </a:lnTo>
                  <a:lnTo>
                    <a:pt x="30065" y="164004"/>
                  </a:lnTo>
                  <a:cubicBezTo>
                    <a:pt x="43216" y="156229"/>
                    <a:pt x="46510" y="146889"/>
                    <a:pt x="55362" y="134652"/>
                  </a:cubicBezTo>
                  <a:cubicBezTo>
                    <a:pt x="82474" y="97189"/>
                    <a:pt x="102701" y="52152"/>
                    <a:pt x="107438" y="5928"/>
                  </a:cubicBezTo>
                  <a:cubicBezTo>
                    <a:pt x="109203" y="3943"/>
                    <a:pt x="110147" y="582"/>
                    <a:pt x="112735" y="-21"/>
                  </a:cubicBezTo>
                  <a:cubicBezTo>
                    <a:pt x="113246" y="-143"/>
                    <a:pt x="118860" y="2786"/>
                    <a:pt x="120053" y="2987"/>
                  </a:cubicBezTo>
                  <a:cubicBezTo>
                    <a:pt x="123761" y="3596"/>
                    <a:pt x="130842" y="1769"/>
                    <a:pt x="134812" y="1319"/>
                  </a:cubicBezTo>
                  <a:close/>
                </a:path>
              </a:pathLst>
            </a:custGeom>
            <a:solidFill>
              <a:srgbClr val="FBC4AB"/>
            </a:solidFill>
            <a:ln w="6089" cap="flat">
              <a:noFill/>
              <a:prstDash val="solid"/>
              <a:miter/>
            </a:ln>
          </p:spPr>
          <p:txBody>
            <a:bodyPr rtlCol="0" anchor="ctr"/>
            <a:lstStyle/>
            <a:p>
              <a:endParaRPr lang="it-IT"/>
            </a:p>
          </p:txBody>
        </p:sp>
        <p:sp>
          <p:nvSpPr>
            <p:cNvPr id="22" name="Figura a mano libera: forma 21">
              <a:extLst>
                <a:ext uri="{FF2B5EF4-FFF2-40B4-BE49-F238E27FC236}">
                  <a16:creationId xmlns:a16="http://schemas.microsoft.com/office/drawing/2014/main" id="{D24C6E9B-1759-C0DE-CBA5-829242177EE3}"/>
                </a:ext>
              </a:extLst>
            </p:cNvPr>
            <p:cNvSpPr/>
            <p:nvPr/>
          </p:nvSpPr>
          <p:spPr>
            <a:xfrm>
              <a:off x="7042715" y="4104934"/>
              <a:ext cx="403833" cy="153392"/>
            </a:xfrm>
            <a:custGeom>
              <a:avLst/>
              <a:gdLst>
                <a:gd name="connsiteX0" fmla="*/ 24555 w 403833"/>
                <a:gd name="connsiteY0" fmla="*/ 93937 h 153392"/>
                <a:gd name="connsiteX1" fmla="*/ 37695 w 403833"/>
                <a:gd name="connsiteY1" fmla="*/ 100829 h 153392"/>
                <a:gd name="connsiteX2" fmla="*/ 115323 w 403833"/>
                <a:gd name="connsiteY2" fmla="*/ 30434 h 153392"/>
                <a:gd name="connsiteX3" fmla="*/ 165353 w 403833"/>
                <a:gd name="connsiteY3" fmla="*/ 253 h 153392"/>
                <a:gd name="connsiteX4" fmla="*/ 201409 w 403833"/>
                <a:gd name="connsiteY4" fmla="*/ 4917 h 153392"/>
                <a:gd name="connsiteX5" fmla="*/ 394653 w 403833"/>
                <a:gd name="connsiteY5" fmla="*/ 29636 h 153392"/>
                <a:gd name="connsiteX6" fmla="*/ 403804 w 403833"/>
                <a:gd name="connsiteY6" fmla="*/ 32242 h 153392"/>
                <a:gd name="connsiteX7" fmla="*/ 341938 w 403833"/>
                <a:gd name="connsiteY7" fmla="*/ 153367 h 153392"/>
                <a:gd name="connsiteX8" fmla="*/ -30 w 403833"/>
                <a:gd name="connsiteY8" fmla="*/ 122060 h 153392"/>
                <a:gd name="connsiteX9" fmla="*/ 24555 w 403833"/>
                <a:gd name="connsiteY9" fmla="*/ 93937 h 15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33" h="153392">
                  <a:moveTo>
                    <a:pt x="24555" y="93937"/>
                  </a:moveTo>
                  <a:lnTo>
                    <a:pt x="37695" y="100829"/>
                  </a:lnTo>
                  <a:cubicBezTo>
                    <a:pt x="65836" y="84506"/>
                    <a:pt x="88735" y="50873"/>
                    <a:pt x="115323" y="30434"/>
                  </a:cubicBezTo>
                  <a:cubicBezTo>
                    <a:pt x="125863" y="22330"/>
                    <a:pt x="153206" y="2542"/>
                    <a:pt x="165353" y="253"/>
                  </a:cubicBezTo>
                  <a:cubicBezTo>
                    <a:pt x="173463" y="-1269"/>
                    <a:pt x="191929" y="3912"/>
                    <a:pt x="201409" y="4917"/>
                  </a:cubicBezTo>
                  <a:cubicBezTo>
                    <a:pt x="265071" y="11681"/>
                    <a:pt x="332453" y="14378"/>
                    <a:pt x="394653" y="29636"/>
                  </a:cubicBezTo>
                  <a:lnTo>
                    <a:pt x="403804" y="32242"/>
                  </a:lnTo>
                  <a:cubicBezTo>
                    <a:pt x="380321" y="70892"/>
                    <a:pt x="357343" y="110693"/>
                    <a:pt x="341938" y="153367"/>
                  </a:cubicBezTo>
                  <a:cubicBezTo>
                    <a:pt x="232430" y="124873"/>
                    <a:pt x="112218" y="128234"/>
                    <a:pt x="-30" y="122060"/>
                  </a:cubicBezTo>
                  <a:lnTo>
                    <a:pt x="24555" y="93937"/>
                  </a:lnTo>
                  <a:close/>
                </a:path>
              </a:pathLst>
            </a:custGeom>
            <a:solidFill>
              <a:srgbClr val="F8AD9D"/>
            </a:solidFill>
            <a:ln w="6089" cap="flat">
              <a:noFill/>
              <a:prstDash val="solid"/>
              <a:miter/>
            </a:ln>
          </p:spPr>
          <p:txBody>
            <a:bodyPr rtlCol="0" anchor="ctr"/>
            <a:lstStyle/>
            <a:p>
              <a:endParaRPr lang="it-IT"/>
            </a:p>
          </p:txBody>
        </p:sp>
        <p:sp>
          <p:nvSpPr>
            <p:cNvPr id="23" name="Figura a mano libera: forma 22">
              <a:extLst>
                <a:ext uri="{FF2B5EF4-FFF2-40B4-BE49-F238E27FC236}">
                  <a16:creationId xmlns:a16="http://schemas.microsoft.com/office/drawing/2014/main" id="{CD3152D9-0C14-3E17-3F0F-751D30239FE8}"/>
                </a:ext>
              </a:extLst>
            </p:cNvPr>
            <p:cNvSpPr/>
            <p:nvPr/>
          </p:nvSpPr>
          <p:spPr>
            <a:xfrm>
              <a:off x="5342626" y="708690"/>
              <a:ext cx="1872992" cy="1146637"/>
            </a:xfrm>
            <a:custGeom>
              <a:avLst/>
              <a:gdLst>
                <a:gd name="connsiteX0" fmla="*/ 242317 w 1872992"/>
                <a:gd name="connsiteY0" fmla="*/ 1146666 h 1146637"/>
                <a:gd name="connsiteX1" fmla="*/ 171123 w 1872992"/>
                <a:gd name="connsiteY1" fmla="*/ 1053073 h 1146637"/>
                <a:gd name="connsiteX2" fmla="*/ 93269 w 1872992"/>
                <a:gd name="connsiteY2" fmla="*/ 982385 h 1146637"/>
                <a:gd name="connsiteX3" fmla="*/ 2306 w 1872992"/>
                <a:gd name="connsiteY3" fmla="*/ 620617 h 1146637"/>
                <a:gd name="connsiteX4" fmla="*/ 114792 w 1872992"/>
                <a:gd name="connsiteY4" fmla="*/ 363486 h 1146637"/>
                <a:gd name="connsiteX5" fmla="*/ 233257 w 1872992"/>
                <a:gd name="connsiteY5" fmla="*/ 282112 h 1146637"/>
                <a:gd name="connsiteX6" fmla="*/ 369409 w 1872992"/>
                <a:gd name="connsiteY6" fmla="*/ 155713 h 1146637"/>
                <a:gd name="connsiteX7" fmla="*/ 689763 w 1872992"/>
                <a:gd name="connsiteY7" fmla="*/ 19488 h 1146637"/>
                <a:gd name="connsiteX8" fmla="*/ 845057 w 1872992"/>
                <a:gd name="connsiteY8" fmla="*/ 13601 h 1146637"/>
                <a:gd name="connsiteX9" fmla="*/ 956136 w 1872992"/>
                <a:gd name="connsiteY9" fmla="*/ 221 h 1146637"/>
                <a:gd name="connsiteX10" fmla="*/ 1043580 w 1872992"/>
                <a:gd name="connsiteY10" fmla="*/ 7419 h 1146637"/>
                <a:gd name="connsiteX11" fmla="*/ 1165478 w 1872992"/>
                <a:gd name="connsiteY11" fmla="*/ 17177 h 1146637"/>
                <a:gd name="connsiteX12" fmla="*/ 1523654 w 1872992"/>
                <a:gd name="connsiteY12" fmla="*/ 185950 h 1146637"/>
                <a:gd name="connsiteX13" fmla="*/ 1634849 w 1872992"/>
                <a:gd name="connsiteY13" fmla="*/ 286210 h 1146637"/>
                <a:gd name="connsiteX14" fmla="*/ 1789145 w 1872992"/>
                <a:gd name="connsiteY14" fmla="*/ 398056 h 1146637"/>
                <a:gd name="connsiteX15" fmla="*/ 1868576 w 1872992"/>
                <a:gd name="connsiteY15" fmla="*/ 751691 h 1146637"/>
                <a:gd name="connsiteX16" fmla="*/ 1814869 w 1872992"/>
                <a:gd name="connsiteY16" fmla="*/ 928568 h 1146637"/>
                <a:gd name="connsiteX17" fmla="*/ 1780627 w 1872992"/>
                <a:gd name="connsiteY17" fmla="*/ 980625 h 1146637"/>
                <a:gd name="connsiteX18" fmla="*/ 1712210 w 1872992"/>
                <a:gd name="connsiteY18" fmla="*/ 1045755 h 1146637"/>
                <a:gd name="connsiteX19" fmla="*/ 1666041 w 1872992"/>
                <a:gd name="connsiteY19" fmla="*/ 1113398 h 1146637"/>
                <a:gd name="connsiteX20" fmla="*/ 1640031 w 1872992"/>
                <a:gd name="connsiteY20" fmla="*/ 1138781 h 1146637"/>
                <a:gd name="connsiteX21" fmla="*/ 1620967 w 1872992"/>
                <a:gd name="connsiteY21" fmla="*/ 1093269 h 1146637"/>
                <a:gd name="connsiteX22" fmla="*/ 1695582 w 1872992"/>
                <a:gd name="connsiteY22" fmla="*/ 949489 h 1146637"/>
                <a:gd name="connsiteX23" fmla="*/ 1741228 w 1872992"/>
                <a:gd name="connsiteY23" fmla="*/ 871294 h 1146637"/>
                <a:gd name="connsiteX24" fmla="*/ 1782362 w 1872992"/>
                <a:gd name="connsiteY24" fmla="*/ 649166 h 1146637"/>
                <a:gd name="connsiteX25" fmla="*/ 1707686 w 1872992"/>
                <a:gd name="connsiteY25" fmla="*/ 424791 h 1146637"/>
                <a:gd name="connsiteX26" fmla="*/ 1573604 w 1872992"/>
                <a:gd name="connsiteY26" fmla="*/ 322102 h 1146637"/>
                <a:gd name="connsiteX27" fmla="*/ 1436704 w 1872992"/>
                <a:gd name="connsiteY27" fmla="*/ 201589 h 1146637"/>
                <a:gd name="connsiteX28" fmla="*/ 1339561 w 1872992"/>
                <a:gd name="connsiteY28" fmla="*/ 141927 h 1146637"/>
                <a:gd name="connsiteX29" fmla="*/ 1084494 w 1872992"/>
                <a:gd name="connsiteY29" fmla="*/ 87298 h 1146637"/>
                <a:gd name="connsiteX30" fmla="*/ 946291 w 1872992"/>
                <a:gd name="connsiteY30" fmla="*/ 80909 h 1146637"/>
                <a:gd name="connsiteX31" fmla="*/ 819868 w 1872992"/>
                <a:gd name="connsiteY31" fmla="*/ 91934 h 1146637"/>
                <a:gd name="connsiteX32" fmla="*/ 439280 w 1872992"/>
                <a:gd name="connsiteY32" fmla="*/ 190482 h 1146637"/>
                <a:gd name="connsiteX33" fmla="*/ 290477 w 1872992"/>
                <a:gd name="connsiteY33" fmla="*/ 321901 h 1146637"/>
                <a:gd name="connsiteX34" fmla="*/ 148693 w 1872992"/>
                <a:gd name="connsiteY34" fmla="*/ 439087 h 1146637"/>
                <a:gd name="connsiteX35" fmla="*/ 96179 w 1872992"/>
                <a:gd name="connsiteY35" fmla="*/ 698994 h 1146637"/>
                <a:gd name="connsiteX36" fmla="*/ 187349 w 1872992"/>
                <a:gd name="connsiteY36" fmla="*/ 960405 h 1146637"/>
                <a:gd name="connsiteX37" fmla="*/ 241488 w 1872992"/>
                <a:gd name="connsiteY37" fmla="*/ 1027787 h 1146637"/>
                <a:gd name="connsiteX38" fmla="*/ 263937 w 1872992"/>
                <a:gd name="connsiteY38" fmla="*/ 1101191 h 1146637"/>
                <a:gd name="connsiteX39" fmla="*/ 242317 w 1872992"/>
                <a:gd name="connsiteY39" fmla="*/ 1146666 h 114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2992" h="1146637">
                  <a:moveTo>
                    <a:pt x="242317" y="1146666"/>
                  </a:moveTo>
                  <a:cubicBezTo>
                    <a:pt x="214936" y="1118001"/>
                    <a:pt x="197760" y="1081823"/>
                    <a:pt x="171123" y="1053073"/>
                  </a:cubicBezTo>
                  <a:cubicBezTo>
                    <a:pt x="147213" y="1027270"/>
                    <a:pt x="115340" y="1009394"/>
                    <a:pt x="93269" y="982385"/>
                  </a:cubicBezTo>
                  <a:cubicBezTo>
                    <a:pt x="17844" y="890083"/>
                    <a:pt x="-8489" y="736609"/>
                    <a:pt x="2306" y="620617"/>
                  </a:cubicBezTo>
                  <a:cubicBezTo>
                    <a:pt x="11263" y="524430"/>
                    <a:pt x="33017" y="424030"/>
                    <a:pt x="114792" y="363486"/>
                  </a:cubicBezTo>
                  <a:cubicBezTo>
                    <a:pt x="153339" y="334943"/>
                    <a:pt x="195337" y="311733"/>
                    <a:pt x="233257" y="282112"/>
                  </a:cubicBezTo>
                  <a:cubicBezTo>
                    <a:pt x="282032" y="244017"/>
                    <a:pt x="321772" y="195245"/>
                    <a:pt x="369409" y="155713"/>
                  </a:cubicBezTo>
                  <a:cubicBezTo>
                    <a:pt x="460438" y="80165"/>
                    <a:pt x="571572" y="30754"/>
                    <a:pt x="689763" y="19488"/>
                  </a:cubicBezTo>
                  <a:cubicBezTo>
                    <a:pt x="741199" y="14585"/>
                    <a:pt x="793444" y="16123"/>
                    <a:pt x="845057" y="13601"/>
                  </a:cubicBezTo>
                  <a:cubicBezTo>
                    <a:pt x="882550" y="11769"/>
                    <a:pt x="919197" y="1928"/>
                    <a:pt x="956136" y="221"/>
                  </a:cubicBezTo>
                  <a:cubicBezTo>
                    <a:pt x="984941" y="-1109"/>
                    <a:pt x="1014866" y="4789"/>
                    <a:pt x="1043580" y="7419"/>
                  </a:cubicBezTo>
                  <a:cubicBezTo>
                    <a:pt x="1084154" y="11136"/>
                    <a:pt x="1124971" y="13083"/>
                    <a:pt x="1165478" y="17177"/>
                  </a:cubicBezTo>
                  <a:cubicBezTo>
                    <a:pt x="1308023" y="31585"/>
                    <a:pt x="1418992" y="90009"/>
                    <a:pt x="1523654" y="185950"/>
                  </a:cubicBezTo>
                  <a:cubicBezTo>
                    <a:pt x="1560557" y="219778"/>
                    <a:pt x="1594841" y="255877"/>
                    <a:pt x="1634849" y="286210"/>
                  </a:cubicBezTo>
                  <a:cubicBezTo>
                    <a:pt x="1685299" y="324464"/>
                    <a:pt x="1749143" y="347625"/>
                    <a:pt x="1789145" y="398056"/>
                  </a:cubicBezTo>
                  <a:cubicBezTo>
                    <a:pt x="1862621" y="490687"/>
                    <a:pt x="1883188" y="637458"/>
                    <a:pt x="1868576" y="751691"/>
                  </a:cubicBezTo>
                  <a:cubicBezTo>
                    <a:pt x="1860417" y="815498"/>
                    <a:pt x="1845957" y="871769"/>
                    <a:pt x="1814869" y="928568"/>
                  </a:cubicBezTo>
                  <a:cubicBezTo>
                    <a:pt x="1805145" y="946335"/>
                    <a:pt x="1794448" y="965751"/>
                    <a:pt x="1780627" y="980625"/>
                  </a:cubicBezTo>
                  <a:cubicBezTo>
                    <a:pt x="1759232" y="1003646"/>
                    <a:pt x="1733167" y="1022308"/>
                    <a:pt x="1712210" y="1045755"/>
                  </a:cubicBezTo>
                  <a:cubicBezTo>
                    <a:pt x="1693695" y="1066474"/>
                    <a:pt x="1685378" y="1093787"/>
                    <a:pt x="1666041" y="1113398"/>
                  </a:cubicBezTo>
                  <a:lnTo>
                    <a:pt x="1640031" y="1138781"/>
                  </a:lnTo>
                  <a:cubicBezTo>
                    <a:pt x="1625631" y="1124845"/>
                    <a:pt x="1621418" y="1113575"/>
                    <a:pt x="1620967" y="1093269"/>
                  </a:cubicBezTo>
                  <a:cubicBezTo>
                    <a:pt x="1619622" y="1032932"/>
                    <a:pt x="1662704" y="994824"/>
                    <a:pt x="1695582" y="949489"/>
                  </a:cubicBezTo>
                  <a:cubicBezTo>
                    <a:pt x="1713482" y="924812"/>
                    <a:pt x="1728515" y="898997"/>
                    <a:pt x="1741228" y="871294"/>
                  </a:cubicBezTo>
                  <a:cubicBezTo>
                    <a:pt x="1774934" y="797823"/>
                    <a:pt x="1783367" y="729066"/>
                    <a:pt x="1782362" y="649166"/>
                  </a:cubicBezTo>
                  <a:cubicBezTo>
                    <a:pt x="1781351" y="568420"/>
                    <a:pt x="1768145" y="483728"/>
                    <a:pt x="1707686" y="424791"/>
                  </a:cubicBezTo>
                  <a:cubicBezTo>
                    <a:pt x="1667861" y="385965"/>
                    <a:pt x="1616170" y="358463"/>
                    <a:pt x="1573604" y="322102"/>
                  </a:cubicBezTo>
                  <a:cubicBezTo>
                    <a:pt x="1527551" y="282758"/>
                    <a:pt x="1485236" y="237855"/>
                    <a:pt x="1436704" y="201589"/>
                  </a:cubicBezTo>
                  <a:cubicBezTo>
                    <a:pt x="1406420" y="178958"/>
                    <a:pt x="1374144" y="157429"/>
                    <a:pt x="1339561" y="141927"/>
                  </a:cubicBezTo>
                  <a:cubicBezTo>
                    <a:pt x="1261275" y="106838"/>
                    <a:pt x="1169417" y="94212"/>
                    <a:pt x="1084494" y="87298"/>
                  </a:cubicBezTo>
                  <a:cubicBezTo>
                    <a:pt x="1038228" y="83530"/>
                    <a:pt x="992777" y="79993"/>
                    <a:pt x="946291" y="80909"/>
                  </a:cubicBezTo>
                  <a:cubicBezTo>
                    <a:pt x="904365" y="81736"/>
                    <a:pt x="861672" y="87988"/>
                    <a:pt x="819868" y="91934"/>
                  </a:cubicBezTo>
                  <a:cubicBezTo>
                    <a:pt x="689385" y="104252"/>
                    <a:pt x="550664" y="114082"/>
                    <a:pt x="439280" y="190482"/>
                  </a:cubicBezTo>
                  <a:cubicBezTo>
                    <a:pt x="384161" y="228284"/>
                    <a:pt x="340135" y="277796"/>
                    <a:pt x="290477" y="321901"/>
                  </a:cubicBezTo>
                  <a:cubicBezTo>
                    <a:pt x="244618" y="362633"/>
                    <a:pt x="191057" y="394044"/>
                    <a:pt x="148693" y="439087"/>
                  </a:cubicBezTo>
                  <a:cubicBezTo>
                    <a:pt x="88502" y="503078"/>
                    <a:pt x="92411" y="617177"/>
                    <a:pt x="96179" y="698994"/>
                  </a:cubicBezTo>
                  <a:cubicBezTo>
                    <a:pt x="100259" y="787589"/>
                    <a:pt x="132041" y="890326"/>
                    <a:pt x="187349" y="960405"/>
                  </a:cubicBezTo>
                  <a:cubicBezTo>
                    <a:pt x="204927" y="982677"/>
                    <a:pt x="230352" y="1001753"/>
                    <a:pt x="241488" y="1027787"/>
                  </a:cubicBezTo>
                  <a:cubicBezTo>
                    <a:pt x="252259" y="1052994"/>
                    <a:pt x="257867" y="1074419"/>
                    <a:pt x="263937" y="1101191"/>
                  </a:cubicBezTo>
                  <a:lnTo>
                    <a:pt x="242317" y="1146666"/>
                  </a:lnTo>
                  <a:close/>
                </a:path>
              </a:pathLst>
            </a:custGeom>
            <a:solidFill>
              <a:srgbClr val="F4978E"/>
            </a:solidFill>
            <a:ln w="6089" cap="flat">
              <a:noFill/>
              <a:prstDash val="solid"/>
              <a:miter/>
            </a:ln>
          </p:spPr>
          <p:txBody>
            <a:bodyPr rtlCol="0" anchor="ctr"/>
            <a:lstStyle/>
            <a:p>
              <a:endParaRPr lang="it-IT"/>
            </a:p>
          </p:txBody>
        </p:sp>
        <p:sp>
          <p:nvSpPr>
            <p:cNvPr id="24" name="Figura a mano libera: forma 23">
              <a:extLst>
                <a:ext uri="{FF2B5EF4-FFF2-40B4-BE49-F238E27FC236}">
                  <a16:creationId xmlns:a16="http://schemas.microsoft.com/office/drawing/2014/main" id="{B3ADF7B3-EB93-1261-4C25-0BA6CC7F0990}"/>
                </a:ext>
              </a:extLst>
            </p:cNvPr>
            <p:cNvSpPr/>
            <p:nvPr/>
          </p:nvSpPr>
          <p:spPr>
            <a:xfrm>
              <a:off x="5809164" y="1348295"/>
              <a:ext cx="922947" cy="678515"/>
            </a:xfrm>
            <a:custGeom>
              <a:avLst/>
              <a:gdLst>
                <a:gd name="connsiteX0" fmla="*/ 279420 w 922947"/>
                <a:gd name="connsiteY0" fmla="*/ 24 h 678515"/>
                <a:gd name="connsiteX1" fmla="*/ 312098 w 922947"/>
                <a:gd name="connsiteY1" fmla="*/ 20774 h 678515"/>
                <a:gd name="connsiteX2" fmla="*/ 358066 w 922947"/>
                <a:gd name="connsiteY2" fmla="*/ 50017 h 678515"/>
                <a:gd name="connsiteX3" fmla="*/ 440895 w 922947"/>
                <a:gd name="connsiteY3" fmla="*/ 71400 h 678515"/>
                <a:gd name="connsiteX4" fmla="*/ 641280 w 922947"/>
                <a:gd name="connsiteY4" fmla="*/ 956 h 678515"/>
                <a:gd name="connsiteX5" fmla="*/ 722179 w 922947"/>
                <a:gd name="connsiteY5" fmla="*/ 41901 h 678515"/>
                <a:gd name="connsiteX6" fmla="*/ 919410 w 922947"/>
                <a:gd name="connsiteY6" fmla="*/ 66864 h 678515"/>
                <a:gd name="connsiteX7" fmla="*/ 922936 w 922947"/>
                <a:gd name="connsiteY7" fmla="*/ 65707 h 678515"/>
                <a:gd name="connsiteX8" fmla="*/ 851639 w 922947"/>
                <a:gd name="connsiteY8" fmla="*/ 678537 h 678515"/>
                <a:gd name="connsiteX9" fmla="*/ 708863 w 922947"/>
                <a:gd name="connsiteY9" fmla="*/ 655418 h 678515"/>
                <a:gd name="connsiteX10" fmla="*/ 265131 w 922947"/>
                <a:gd name="connsiteY10" fmla="*/ 652076 h 678515"/>
                <a:gd name="connsiteX11" fmla="*/ 147427 w 922947"/>
                <a:gd name="connsiteY11" fmla="*/ 666536 h 678515"/>
                <a:gd name="connsiteX12" fmla="*/ 89142 w 922947"/>
                <a:gd name="connsiteY12" fmla="*/ 677112 h 678515"/>
                <a:gd name="connsiteX13" fmla="*/ 56282 w 922947"/>
                <a:gd name="connsiteY13" fmla="*/ 471843 h 678515"/>
                <a:gd name="connsiteX14" fmla="*/ 11239 w 922947"/>
                <a:gd name="connsiteY14" fmla="*/ 199552 h 678515"/>
                <a:gd name="connsiteX15" fmla="*/ 2070 w 922947"/>
                <a:gd name="connsiteY15" fmla="*/ 68922 h 678515"/>
                <a:gd name="connsiteX16" fmla="*/ 201055 w 922947"/>
                <a:gd name="connsiteY16" fmla="*/ 43052 h 678515"/>
                <a:gd name="connsiteX17" fmla="*/ 279420 w 922947"/>
                <a:gd name="connsiteY17" fmla="*/ 24 h 67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947" h="678515">
                  <a:moveTo>
                    <a:pt x="279420" y="24"/>
                  </a:moveTo>
                  <a:cubicBezTo>
                    <a:pt x="290313" y="-225"/>
                    <a:pt x="303281" y="14016"/>
                    <a:pt x="312098" y="20774"/>
                  </a:cubicBezTo>
                  <a:cubicBezTo>
                    <a:pt x="326649" y="31940"/>
                    <a:pt x="341536" y="41968"/>
                    <a:pt x="358066" y="50017"/>
                  </a:cubicBezTo>
                  <a:cubicBezTo>
                    <a:pt x="383559" y="62432"/>
                    <a:pt x="412498" y="70249"/>
                    <a:pt x="440895" y="71400"/>
                  </a:cubicBezTo>
                  <a:cubicBezTo>
                    <a:pt x="521811" y="74688"/>
                    <a:pt x="581278" y="55473"/>
                    <a:pt x="641280" y="956"/>
                  </a:cubicBezTo>
                  <a:cubicBezTo>
                    <a:pt x="669500" y="8841"/>
                    <a:pt x="696327" y="28336"/>
                    <a:pt x="722179" y="41901"/>
                  </a:cubicBezTo>
                  <a:cubicBezTo>
                    <a:pt x="778254" y="71333"/>
                    <a:pt x="858349" y="86287"/>
                    <a:pt x="919410" y="66864"/>
                  </a:cubicBezTo>
                  <a:lnTo>
                    <a:pt x="922936" y="65707"/>
                  </a:lnTo>
                  <a:lnTo>
                    <a:pt x="851639" y="678537"/>
                  </a:lnTo>
                  <a:lnTo>
                    <a:pt x="708863" y="655418"/>
                  </a:lnTo>
                  <a:cubicBezTo>
                    <a:pt x="561125" y="640983"/>
                    <a:pt x="413052" y="638614"/>
                    <a:pt x="265131" y="652076"/>
                  </a:cubicBezTo>
                  <a:cubicBezTo>
                    <a:pt x="225835" y="655650"/>
                    <a:pt x="186363" y="660161"/>
                    <a:pt x="147427" y="666536"/>
                  </a:cubicBezTo>
                  <a:cubicBezTo>
                    <a:pt x="129375" y="669495"/>
                    <a:pt x="106938" y="677440"/>
                    <a:pt x="89142" y="677112"/>
                  </a:cubicBezTo>
                  <a:cubicBezTo>
                    <a:pt x="77500" y="608786"/>
                    <a:pt x="67923" y="540156"/>
                    <a:pt x="56282" y="471843"/>
                  </a:cubicBezTo>
                  <a:cubicBezTo>
                    <a:pt x="40823" y="381100"/>
                    <a:pt x="24128" y="290721"/>
                    <a:pt x="11239" y="199552"/>
                  </a:cubicBezTo>
                  <a:cubicBezTo>
                    <a:pt x="5485" y="158880"/>
                    <a:pt x="-4311" y="109831"/>
                    <a:pt x="2070" y="68922"/>
                  </a:cubicBezTo>
                  <a:cubicBezTo>
                    <a:pt x="71631" y="79066"/>
                    <a:pt x="137564" y="75680"/>
                    <a:pt x="201055" y="43052"/>
                  </a:cubicBezTo>
                  <a:cubicBezTo>
                    <a:pt x="227631" y="29389"/>
                    <a:pt x="252314" y="12804"/>
                    <a:pt x="279420" y="24"/>
                  </a:cubicBezTo>
                  <a:close/>
                </a:path>
              </a:pathLst>
            </a:custGeom>
            <a:solidFill>
              <a:srgbClr val="F08080"/>
            </a:solidFill>
            <a:ln w="6089" cap="flat">
              <a:noFill/>
              <a:prstDash val="solid"/>
              <a:miter/>
            </a:ln>
          </p:spPr>
          <p:txBody>
            <a:bodyPr rtlCol="0" anchor="ctr"/>
            <a:lstStyle/>
            <a:p>
              <a:endParaRPr lang="it-IT"/>
            </a:p>
          </p:txBody>
        </p:sp>
        <p:sp>
          <p:nvSpPr>
            <p:cNvPr id="25" name="Figura a mano libera: forma 24">
              <a:extLst>
                <a:ext uri="{FF2B5EF4-FFF2-40B4-BE49-F238E27FC236}">
                  <a16:creationId xmlns:a16="http://schemas.microsoft.com/office/drawing/2014/main" id="{164DD4C6-9203-9D11-8B33-9D950E84CCB5}"/>
                </a:ext>
              </a:extLst>
            </p:cNvPr>
            <p:cNvSpPr/>
            <p:nvPr/>
          </p:nvSpPr>
          <p:spPr>
            <a:xfrm>
              <a:off x="5436967" y="789412"/>
              <a:ext cx="1688110" cy="1180678"/>
            </a:xfrm>
            <a:custGeom>
              <a:avLst/>
              <a:gdLst>
                <a:gd name="connsiteX0" fmla="*/ 147976 w 1688110"/>
                <a:gd name="connsiteY0" fmla="*/ 1065930 h 1180678"/>
                <a:gd name="connsiteX1" fmla="*/ 169596 w 1688110"/>
                <a:gd name="connsiteY1" fmla="*/ 1020455 h 1180678"/>
                <a:gd name="connsiteX2" fmla="*/ 147147 w 1688110"/>
                <a:gd name="connsiteY2" fmla="*/ 947051 h 1180678"/>
                <a:gd name="connsiteX3" fmla="*/ 93008 w 1688110"/>
                <a:gd name="connsiteY3" fmla="*/ 879670 h 1180678"/>
                <a:gd name="connsiteX4" fmla="*/ 1838 w 1688110"/>
                <a:gd name="connsiteY4" fmla="*/ 618258 h 1180678"/>
                <a:gd name="connsiteX5" fmla="*/ 54352 w 1688110"/>
                <a:gd name="connsiteY5" fmla="*/ 358351 h 1180678"/>
                <a:gd name="connsiteX6" fmla="*/ 196136 w 1688110"/>
                <a:gd name="connsiteY6" fmla="*/ 241165 h 1180678"/>
                <a:gd name="connsiteX7" fmla="*/ 344939 w 1688110"/>
                <a:gd name="connsiteY7" fmla="*/ 109746 h 1180678"/>
                <a:gd name="connsiteX8" fmla="*/ 725528 w 1688110"/>
                <a:gd name="connsiteY8" fmla="*/ 11198 h 1180678"/>
                <a:gd name="connsiteX9" fmla="*/ 851950 w 1688110"/>
                <a:gd name="connsiteY9" fmla="*/ 173 h 1180678"/>
                <a:gd name="connsiteX10" fmla="*/ 990153 w 1688110"/>
                <a:gd name="connsiteY10" fmla="*/ 6562 h 1180678"/>
                <a:gd name="connsiteX11" fmla="*/ 1245220 w 1688110"/>
                <a:gd name="connsiteY11" fmla="*/ 61191 h 1180678"/>
                <a:gd name="connsiteX12" fmla="*/ 1342363 w 1688110"/>
                <a:gd name="connsiteY12" fmla="*/ 120853 h 1180678"/>
                <a:gd name="connsiteX13" fmla="*/ 1479263 w 1688110"/>
                <a:gd name="connsiteY13" fmla="*/ 241366 h 1180678"/>
                <a:gd name="connsiteX14" fmla="*/ 1613345 w 1688110"/>
                <a:gd name="connsiteY14" fmla="*/ 344055 h 1180678"/>
                <a:gd name="connsiteX15" fmla="*/ 1688021 w 1688110"/>
                <a:gd name="connsiteY15" fmla="*/ 568430 h 1180678"/>
                <a:gd name="connsiteX16" fmla="*/ 1646887 w 1688110"/>
                <a:gd name="connsiteY16" fmla="*/ 790558 h 1180678"/>
                <a:gd name="connsiteX17" fmla="*/ 1601241 w 1688110"/>
                <a:gd name="connsiteY17" fmla="*/ 868753 h 1180678"/>
                <a:gd name="connsiteX18" fmla="*/ 1526626 w 1688110"/>
                <a:gd name="connsiteY18" fmla="*/ 1012534 h 1180678"/>
                <a:gd name="connsiteX19" fmla="*/ 1545690 w 1688110"/>
                <a:gd name="connsiteY19" fmla="*/ 1058045 h 1180678"/>
                <a:gd name="connsiteX20" fmla="*/ 1403401 w 1688110"/>
                <a:gd name="connsiteY20" fmla="*/ 1180705 h 1180678"/>
                <a:gd name="connsiteX21" fmla="*/ 1440328 w 1688110"/>
                <a:gd name="connsiteY21" fmla="*/ 907111 h 1180678"/>
                <a:gd name="connsiteX22" fmla="*/ 1472140 w 1688110"/>
                <a:gd name="connsiteY22" fmla="*/ 695881 h 1180678"/>
                <a:gd name="connsiteX23" fmla="*/ 1456669 w 1688110"/>
                <a:gd name="connsiteY23" fmla="*/ 562122 h 1180678"/>
                <a:gd name="connsiteX24" fmla="*/ 1414835 w 1688110"/>
                <a:gd name="connsiteY24" fmla="*/ 449630 h 1180678"/>
                <a:gd name="connsiteX25" fmla="*/ 1348165 w 1688110"/>
                <a:gd name="connsiteY25" fmla="*/ 407096 h 1180678"/>
                <a:gd name="connsiteX26" fmla="*/ 1304553 w 1688110"/>
                <a:gd name="connsiteY26" fmla="*/ 418141 h 1180678"/>
                <a:gd name="connsiteX27" fmla="*/ 1220994 w 1688110"/>
                <a:gd name="connsiteY27" fmla="*/ 458258 h 1180678"/>
                <a:gd name="connsiteX28" fmla="*/ 1109866 w 1688110"/>
                <a:gd name="connsiteY28" fmla="*/ 404417 h 1180678"/>
                <a:gd name="connsiteX29" fmla="*/ 1064915 w 1688110"/>
                <a:gd name="connsiteY29" fmla="*/ 366236 h 1180678"/>
                <a:gd name="connsiteX30" fmla="*/ 967212 w 1688110"/>
                <a:gd name="connsiteY30" fmla="*/ 369956 h 1180678"/>
                <a:gd name="connsiteX31" fmla="*/ 830013 w 1688110"/>
                <a:gd name="connsiteY31" fmla="*/ 457826 h 1180678"/>
                <a:gd name="connsiteX32" fmla="*/ 735909 w 1688110"/>
                <a:gd name="connsiteY32" fmla="*/ 400606 h 1180678"/>
                <a:gd name="connsiteX33" fmla="*/ 689715 w 1688110"/>
                <a:gd name="connsiteY33" fmla="*/ 360987 h 1180678"/>
                <a:gd name="connsiteX34" fmla="*/ 652130 w 1688110"/>
                <a:gd name="connsiteY34" fmla="*/ 356208 h 1180678"/>
                <a:gd name="connsiteX35" fmla="*/ 601291 w 1688110"/>
                <a:gd name="connsiteY35" fmla="*/ 370924 h 1180678"/>
                <a:gd name="connsiteX36" fmla="*/ 428797 w 1688110"/>
                <a:gd name="connsiteY36" fmla="*/ 458842 h 1180678"/>
                <a:gd name="connsiteX37" fmla="*/ 405368 w 1688110"/>
                <a:gd name="connsiteY37" fmla="*/ 440954 h 1180678"/>
                <a:gd name="connsiteX38" fmla="*/ 345975 w 1688110"/>
                <a:gd name="connsiteY38" fmla="*/ 408837 h 1180678"/>
                <a:gd name="connsiteX39" fmla="*/ 300938 w 1688110"/>
                <a:gd name="connsiteY39" fmla="*/ 420357 h 1180678"/>
                <a:gd name="connsiteX40" fmla="*/ 229507 w 1688110"/>
                <a:gd name="connsiteY40" fmla="*/ 551297 h 1180678"/>
                <a:gd name="connsiteX41" fmla="*/ 211211 w 1688110"/>
                <a:gd name="connsiteY41" fmla="*/ 626362 h 1180678"/>
                <a:gd name="connsiteX42" fmla="*/ 202486 w 1688110"/>
                <a:gd name="connsiteY42" fmla="*/ 726342 h 1180678"/>
                <a:gd name="connsiteX43" fmla="*/ 239523 w 1688110"/>
                <a:gd name="connsiteY43" fmla="*/ 954893 h 1180678"/>
                <a:gd name="connsiteX44" fmla="*/ 275037 w 1688110"/>
                <a:gd name="connsiteY44" fmla="*/ 1175378 h 1180678"/>
                <a:gd name="connsiteX45" fmla="*/ 147976 w 1688110"/>
                <a:gd name="connsiteY45" fmla="*/ 1065930 h 118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88110" h="1180678">
                  <a:moveTo>
                    <a:pt x="147976" y="1065930"/>
                  </a:moveTo>
                  <a:lnTo>
                    <a:pt x="169596" y="1020455"/>
                  </a:lnTo>
                  <a:cubicBezTo>
                    <a:pt x="163526" y="993683"/>
                    <a:pt x="157918" y="972258"/>
                    <a:pt x="147147" y="947051"/>
                  </a:cubicBezTo>
                  <a:cubicBezTo>
                    <a:pt x="136011" y="921017"/>
                    <a:pt x="110586" y="901941"/>
                    <a:pt x="93008" y="879670"/>
                  </a:cubicBezTo>
                  <a:cubicBezTo>
                    <a:pt x="37700" y="809591"/>
                    <a:pt x="5918" y="706853"/>
                    <a:pt x="1838" y="618258"/>
                  </a:cubicBezTo>
                  <a:cubicBezTo>
                    <a:pt x="-1930" y="536441"/>
                    <a:pt x="-5839" y="422342"/>
                    <a:pt x="54352" y="358351"/>
                  </a:cubicBezTo>
                  <a:cubicBezTo>
                    <a:pt x="96716" y="313308"/>
                    <a:pt x="150277" y="281897"/>
                    <a:pt x="196136" y="241165"/>
                  </a:cubicBezTo>
                  <a:cubicBezTo>
                    <a:pt x="245794" y="197060"/>
                    <a:pt x="289820" y="147548"/>
                    <a:pt x="344939" y="109746"/>
                  </a:cubicBezTo>
                  <a:cubicBezTo>
                    <a:pt x="456323" y="33347"/>
                    <a:pt x="595044" y="23516"/>
                    <a:pt x="725528" y="11198"/>
                  </a:cubicBezTo>
                  <a:cubicBezTo>
                    <a:pt x="767331" y="7252"/>
                    <a:pt x="810024" y="1000"/>
                    <a:pt x="851950" y="173"/>
                  </a:cubicBezTo>
                  <a:cubicBezTo>
                    <a:pt x="898436" y="-743"/>
                    <a:pt x="943887" y="2794"/>
                    <a:pt x="990153" y="6562"/>
                  </a:cubicBezTo>
                  <a:cubicBezTo>
                    <a:pt x="1075076" y="13476"/>
                    <a:pt x="1166934" y="26102"/>
                    <a:pt x="1245220" y="61191"/>
                  </a:cubicBezTo>
                  <a:cubicBezTo>
                    <a:pt x="1279803" y="76693"/>
                    <a:pt x="1312079" y="98222"/>
                    <a:pt x="1342363" y="120853"/>
                  </a:cubicBezTo>
                  <a:cubicBezTo>
                    <a:pt x="1390895" y="157119"/>
                    <a:pt x="1433210" y="202022"/>
                    <a:pt x="1479263" y="241366"/>
                  </a:cubicBezTo>
                  <a:cubicBezTo>
                    <a:pt x="1521829" y="277727"/>
                    <a:pt x="1573520" y="305229"/>
                    <a:pt x="1613345" y="344055"/>
                  </a:cubicBezTo>
                  <a:cubicBezTo>
                    <a:pt x="1673804" y="402992"/>
                    <a:pt x="1687010" y="487684"/>
                    <a:pt x="1688021" y="568430"/>
                  </a:cubicBezTo>
                  <a:cubicBezTo>
                    <a:pt x="1689026" y="648330"/>
                    <a:pt x="1680593" y="717087"/>
                    <a:pt x="1646887" y="790558"/>
                  </a:cubicBezTo>
                  <a:cubicBezTo>
                    <a:pt x="1634174" y="818261"/>
                    <a:pt x="1619141" y="844076"/>
                    <a:pt x="1601241" y="868753"/>
                  </a:cubicBezTo>
                  <a:cubicBezTo>
                    <a:pt x="1568363" y="914088"/>
                    <a:pt x="1525281" y="952196"/>
                    <a:pt x="1526626" y="1012534"/>
                  </a:cubicBezTo>
                  <a:cubicBezTo>
                    <a:pt x="1527077" y="1032839"/>
                    <a:pt x="1531290" y="1044109"/>
                    <a:pt x="1545690" y="1058045"/>
                  </a:cubicBezTo>
                  <a:cubicBezTo>
                    <a:pt x="1504421" y="1103338"/>
                    <a:pt x="1455926" y="1148905"/>
                    <a:pt x="1403401" y="1180705"/>
                  </a:cubicBezTo>
                  <a:cubicBezTo>
                    <a:pt x="1415815" y="1089560"/>
                    <a:pt x="1427231" y="998140"/>
                    <a:pt x="1440328" y="907111"/>
                  </a:cubicBezTo>
                  <a:cubicBezTo>
                    <a:pt x="1450307" y="837726"/>
                    <a:pt x="1470338" y="765905"/>
                    <a:pt x="1472140" y="695881"/>
                  </a:cubicBezTo>
                  <a:cubicBezTo>
                    <a:pt x="1473285" y="651130"/>
                    <a:pt x="1465303" y="605917"/>
                    <a:pt x="1456669" y="562122"/>
                  </a:cubicBezTo>
                  <a:cubicBezTo>
                    <a:pt x="1448851" y="522468"/>
                    <a:pt x="1439098" y="482813"/>
                    <a:pt x="1414835" y="449630"/>
                  </a:cubicBezTo>
                  <a:cubicBezTo>
                    <a:pt x="1397908" y="426476"/>
                    <a:pt x="1376861" y="411194"/>
                    <a:pt x="1348165" y="407096"/>
                  </a:cubicBezTo>
                  <a:cubicBezTo>
                    <a:pt x="1332195" y="404819"/>
                    <a:pt x="1317589" y="408521"/>
                    <a:pt x="1304553" y="418141"/>
                  </a:cubicBezTo>
                  <a:cubicBezTo>
                    <a:pt x="1276936" y="438525"/>
                    <a:pt x="1259565" y="462319"/>
                    <a:pt x="1220994" y="458258"/>
                  </a:cubicBezTo>
                  <a:cubicBezTo>
                    <a:pt x="1182064" y="454160"/>
                    <a:pt x="1139274" y="429757"/>
                    <a:pt x="1109866" y="404417"/>
                  </a:cubicBezTo>
                  <a:cubicBezTo>
                    <a:pt x="1095376" y="391936"/>
                    <a:pt x="1081262" y="376026"/>
                    <a:pt x="1064915" y="366236"/>
                  </a:cubicBezTo>
                  <a:cubicBezTo>
                    <a:pt x="1036828" y="349419"/>
                    <a:pt x="993971" y="350010"/>
                    <a:pt x="967212" y="369956"/>
                  </a:cubicBezTo>
                  <a:cubicBezTo>
                    <a:pt x="920909" y="404472"/>
                    <a:pt x="902040" y="467780"/>
                    <a:pt x="830013" y="457826"/>
                  </a:cubicBezTo>
                  <a:cubicBezTo>
                    <a:pt x="792794" y="452681"/>
                    <a:pt x="760677" y="427237"/>
                    <a:pt x="735909" y="400606"/>
                  </a:cubicBezTo>
                  <a:cubicBezTo>
                    <a:pt x="722349" y="386030"/>
                    <a:pt x="708425" y="368884"/>
                    <a:pt x="689715" y="360987"/>
                  </a:cubicBezTo>
                  <a:cubicBezTo>
                    <a:pt x="677976" y="356037"/>
                    <a:pt x="664673" y="356074"/>
                    <a:pt x="652130" y="356208"/>
                  </a:cubicBezTo>
                  <a:cubicBezTo>
                    <a:pt x="633725" y="356403"/>
                    <a:pt x="616585" y="360330"/>
                    <a:pt x="601291" y="370924"/>
                  </a:cubicBezTo>
                  <a:cubicBezTo>
                    <a:pt x="548169" y="407741"/>
                    <a:pt x="504666" y="474520"/>
                    <a:pt x="428797" y="458842"/>
                  </a:cubicBezTo>
                  <a:cubicBezTo>
                    <a:pt x="419037" y="456821"/>
                    <a:pt x="411883" y="447816"/>
                    <a:pt x="405368" y="440954"/>
                  </a:cubicBezTo>
                  <a:cubicBezTo>
                    <a:pt x="387005" y="421611"/>
                    <a:pt x="373939" y="408849"/>
                    <a:pt x="345975" y="408837"/>
                  </a:cubicBezTo>
                  <a:cubicBezTo>
                    <a:pt x="330047" y="408825"/>
                    <a:pt x="314746" y="412210"/>
                    <a:pt x="300938" y="420357"/>
                  </a:cubicBezTo>
                  <a:cubicBezTo>
                    <a:pt x="252461" y="448949"/>
                    <a:pt x="241392" y="500604"/>
                    <a:pt x="229507" y="551297"/>
                  </a:cubicBezTo>
                  <a:cubicBezTo>
                    <a:pt x="223625" y="576369"/>
                    <a:pt x="216971" y="601278"/>
                    <a:pt x="211211" y="626362"/>
                  </a:cubicBezTo>
                  <a:cubicBezTo>
                    <a:pt x="203338" y="660659"/>
                    <a:pt x="200355" y="691010"/>
                    <a:pt x="202486" y="726342"/>
                  </a:cubicBezTo>
                  <a:cubicBezTo>
                    <a:pt x="207065" y="802297"/>
                    <a:pt x="226712" y="879822"/>
                    <a:pt x="239523" y="954893"/>
                  </a:cubicBezTo>
                  <a:cubicBezTo>
                    <a:pt x="251961" y="1027779"/>
                    <a:pt x="259773" y="1103247"/>
                    <a:pt x="275037" y="1175378"/>
                  </a:cubicBezTo>
                  <a:cubicBezTo>
                    <a:pt x="229866" y="1142950"/>
                    <a:pt x="184708" y="1108038"/>
                    <a:pt x="147976" y="1065930"/>
                  </a:cubicBezTo>
                  <a:close/>
                </a:path>
              </a:pathLst>
            </a:custGeom>
            <a:solidFill>
              <a:srgbClr val="F08080"/>
            </a:solidFill>
            <a:ln w="6089" cap="flat">
              <a:noFill/>
              <a:prstDash val="solid"/>
              <a:miter/>
            </a:ln>
          </p:spPr>
          <p:txBody>
            <a:bodyPr rtlCol="0" anchor="ctr"/>
            <a:lstStyle/>
            <a:p>
              <a:endParaRPr lang="it-IT"/>
            </a:p>
          </p:txBody>
        </p:sp>
        <p:sp>
          <p:nvSpPr>
            <p:cNvPr id="26" name="Figura a mano libera: forma 25">
              <a:extLst>
                <a:ext uri="{FF2B5EF4-FFF2-40B4-BE49-F238E27FC236}">
                  <a16:creationId xmlns:a16="http://schemas.microsoft.com/office/drawing/2014/main" id="{951733F8-479C-19FE-8D82-A8AFB80BA537}"/>
                </a:ext>
              </a:extLst>
            </p:cNvPr>
            <p:cNvSpPr/>
            <p:nvPr/>
          </p:nvSpPr>
          <p:spPr>
            <a:xfrm>
              <a:off x="7393258" y="2143945"/>
              <a:ext cx="1166993" cy="1251601"/>
            </a:xfrm>
            <a:custGeom>
              <a:avLst/>
              <a:gdLst>
                <a:gd name="connsiteX0" fmla="*/ 564285 w 1166993"/>
                <a:gd name="connsiteY0" fmla="*/ 1664 h 1251601"/>
                <a:gd name="connsiteX1" fmla="*/ 754155 w 1166993"/>
                <a:gd name="connsiteY1" fmla="*/ 9293 h 1251601"/>
                <a:gd name="connsiteX2" fmla="*/ 927210 w 1166993"/>
                <a:gd name="connsiteY2" fmla="*/ 17737 h 1251601"/>
                <a:gd name="connsiteX3" fmla="*/ 1014209 w 1166993"/>
                <a:gd name="connsiteY3" fmla="*/ 49666 h 1251601"/>
                <a:gd name="connsiteX4" fmla="*/ 1135042 w 1166993"/>
                <a:gd name="connsiteY4" fmla="*/ 224236 h 1251601"/>
                <a:gd name="connsiteX5" fmla="*/ 1067989 w 1166993"/>
                <a:gd name="connsiteY5" fmla="*/ 862600 h 1251601"/>
                <a:gd name="connsiteX6" fmla="*/ 587366 w 1166993"/>
                <a:gd name="connsiteY6" fmla="*/ 1229977 h 1251601"/>
                <a:gd name="connsiteX7" fmla="*/ 441954 w 1166993"/>
                <a:gd name="connsiteY7" fmla="*/ 1251603 h 1251601"/>
                <a:gd name="connsiteX8" fmla="*/ 356964 w 1166993"/>
                <a:gd name="connsiteY8" fmla="*/ 836176 h 1251601"/>
                <a:gd name="connsiteX9" fmla="*/ 231625 w 1166993"/>
                <a:gd name="connsiteY9" fmla="*/ 572689 h 1251601"/>
                <a:gd name="connsiteX10" fmla="*/ -43 w 1166993"/>
                <a:gd name="connsiteY10" fmla="*/ 284543 h 1251601"/>
                <a:gd name="connsiteX11" fmla="*/ 82840 w 1166993"/>
                <a:gd name="connsiteY11" fmla="*/ 206318 h 1251601"/>
                <a:gd name="connsiteX12" fmla="*/ 564285 w 1166993"/>
                <a:gd name="connsiteY12" fmla="*/ 1664 h 125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6993" h="1251601">
                  <a:moveTo>
                    <a:pt x="564285" y="1664"/>
                  </a:moveTo>
                  <a:cubicBezTo>
                    <a:pt x="628567" y="-4035"/>
                    <a:pt x="690299" y="6522"/>
                    <a:pt x="754155" y="9293"/>
                  </a:cubicBezTo>
                  <a:cubicBezTo>
                    <a:pt x="811102" y="11765"/>
                    <a:pt x="871122" y="7356"/>
                    <a:pt x="927210" y="17737"/>
                  </a:cubicBezTo>
                  <a:cubicBezTo>
                    <a:pt x="957640" y="23369"/>
                    <a:pt x="987383" y="34262"/>
                    <a:pt x="1014209" y="49666"/>
                  </a:cubicBezTo>
                  <a:cubicBezTo>
                    <a:pt x="1078181" y="86410"/>
                    <a:pt x="1116533" y="154991"/>
                    <a:pt x="1135042" y="224236"/>
                  </a:cubicBezTo>
                  <a:cubicBezTo>
                    <a:pt x="1190362" y="431246"/>
                    <a:pt x="1177266" y="674812"/>
                    <a:pt x="1067989" y="862600"/>
                  </a:cubicBezTo>
                  <a:cubicBezTo>
                    <a:pt x="962085" y="1044587"/>
                    <a:pt x="790169" y="1175679"/>
                    <a:pt x="587366" y="1229977"/>
                  </a:cubicBezTo>
                  <a:cubicBezTo>
                    <a:pt x="539042" y="1242391"/>
                    <a:pt x="491569" y="1247968"/>
                    <a:pt x="441954" y="1251603"/>
                  </a:cubicBezTo>
                  <a:cubicBezTo>
                    <a:pt x="429722" y="1110781"/>
                    <a:pt x="404180" y="969759"/>
                    <a:pt x="356964" y="836176"/>
                  </a:cubicBezTo>
                  <a:cubicBezTo>
                    <a:pt x="324518" y="744386"/>
                    <a:pt x="280869" y="656559"/>
                    <a:pt x="231625" y="572689"/>
                  </a:cubicBezTo>
                  <a:cubicBezTo>
                    <a:pt x="167562" y="463601"/>
                    <a:pt x="95394" y="368443"/>
                    <a:pt x="-43" y="284543"/>
                  </a:cubicBezTo>
                  <a:cubicBezTo>
                    <a:pt x="26777" y="257820"/>
                    <a:pt x="53542" y="230349"/>
                    <a:pt x="82840" y="206318"/>
                  </a:cubicBezTo>
                  <a:cubicBezTo>
                    <a:pt x="222493" y="91780"/>
                    <a:pt x="384259" y="20282"/>
                    <a:pt x="564285" y="1664"/>
                  </a:cubicBezTo>
                  <a:close/>
                </a:path>
              </a:pathLst>
            </a:custGeom>
            <a:solidFill>
              <a:srgbClr val="FFDAB9"/>
            </a:solidFill>
            <a:ln w="6089" cap="flat">
              <a:noFill/>
              <a:prstDash val="solid"/>
              <a:miter/>
            </a:ln>
          </p:spPr>
          <p:txBody>
            <a:bodyPr rtlCol="0" anchor="ctr"/>
            <a:lstStyle/>
            <a:p>
              <a:endParaRPr lang="it-IT"/>
            </a:p>
          </p:txBody>
        </p:sp>
        <p:sp>
          <p:nvSpPr>
            <p:cNvPr id="27" name="Figura a mano libera: forma 26">
              <a:extLst>
                <a:ext uri="{FF2B5EF4-FFF2-40B4-BE49-F238E27FC236}">
                  <a16:creationId xmlns:a16="http://schemas.microsoft.com/office/drawing/2014/main" id="{D348DC92-5B88-5391-4081-E3E9C66490B9}"/>
                </a:ext>
              </a:extLst>
            </p:cNvPr>
            <p:cNvSpPr/>
            <p:nvPr/>
          </p:nvSpPr>
          <p:spPr>
            <a:xfrm>
              <a:off x="4007736" y="2067388"/>
              <a:ext cx="1144765" cy="1331799"/>
            </a:xfrm>
            <a:custGeom>
              <a:avLst/>
              <a:gdLst>
                <a:gd name="connsiteX0" fmla="*/ 340453 w 1144765"/>
                <a:gd name="connsiteY0" fmla="*/ 2 h 1331799"/>
                <a:gd name="connsiteX1" fmla="*/ 504868 w 1144765"/>
                <a:gd name="connsiteY1" fmla="*/ 5354 h 1331799"/>
                <a:gd name="connsiteX2" fmla="*/ 576920 w 1144765"/>
                <a:gd name="connsiteY2" fmla="*/ 6961 h 1331799"/>
                <a:gd name="connsiteX3" fmla="*/ 578911 w 1144765"/>
                <a:gd name="connsiteY3" fmla="*/ 4526 h 1331799"/>
                <a:gd name="connsiteX4" fmla="*/ 615746 w 1144765"/>
                <a:gd name="connsiteY4" fmla="*/ 66568 h 1331799"/>
                <a:gd name="connsiteX5" fmla="*/ 681350 w 1144765"/>
                <a:gd name="connsiteY5" fmla="*/ 88194 h 1331799"/>
                <a:gd name="connsiteX6" fmla="*/ 760002 w 1144765"/>
                <a:gd name="connsiteY6" fmla="*/ 111124 h 1331799"/>
                <a:gd name="connsiteX7" fmla="*/ 1144785 w 1144765"/>
                <a:gd name="connsiteY7" fmla="*/ 363226 h 1331799"/>
                <a:gd name="connsiteX8" fmla="*/ 994855 w 1144765"/>
                <a:gd name="connsiteY8" fmla="*/ 534459 h 1331799"/>
                <a:gd name="connsiteX9" fmla="*/ 705187 w 1144765"/>
                <a:gd name="connsiteY9" fmla="*/ 1331801 h 1331799"/>
                <a:gd name="connsiteX10" fmla="*/ 525685 w 1144765"/>
                <a:gd name="connsiteY10" fmla="*/ 1299009 h 1331799"/>
                <a:gd name="connsiteX11" fmla="*/ 87219 w 1144765"/>
                <a:gd name="connsiteY11" fmla="*/ 917160 h 1331799"/>
                <a:gd name="connsiteX12" fmla="*/ 1066 w 1144765"/>
                <a:gd name="connsiteY12" fmla="*/ 474268 h 1331799"/>
                <a:gd name="connsiteX13" fmla="*/ 34346 w 1144765"/>
                <a:gd name="connsiteY13" fmla="*/ 264585 h 1331799"/>
                <a:gd name="connsiteX14" fmla="*/ 203723 w 1144765"/>
                <a:gd name="connsiteY14" fmla="*/ 88541 h 1331799"/>
                <a:gd name="connsiteX15" fmla="*/ 293304 w 1144765"/>
                <a:gd name="connsiteY15" fmla="*/ 64857 h 1331799"/>
                <a:gd name="connsiteX16" fmla="*/ 339248 w 1144765"/>
                <a:gd name="connsiteY16" fmla="*/ 4051 h 1331799"/>
                <a:gd name="connsiteX17" fmla="*/ 340453 w 1144765"/>
                <a:gd name="connsiteY17" fmla="*/ 2 h 133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4765" h="1331799">
                  <a:moveTo>
                    <a:pt x="340453" y="2"/>
                  </a:moveTo>
                  <a:cubicBezTo>
                    <a:pt x="395232" y="1695"/>
                    <a:pt x="450108" y="3198"/>
                    <a:pt x="504868" y="5354"/>
                  </a:cubicBezTo>
                  <a:cubicBezTo>
                    <a:pt x="525800" y="6182"/>
                    <a:pt x="557175" y="12191"/>
                    <a:pt x="576920" y="6961"/>
                  </a:cubicBezTo>
                  <a:lnTo>
                    <a:pt x="578911" y="4526"/>
                  </a:lnTo>
                  <a:cubicBezTo>
                    <a:pt x="582838" y="30347"/>
                    <a:pt x="592110" y="53003"/>
                    <a:pt x="615746" y="66568"/>
                  </a:cubicBezTo>
                  <a:cubicBezTo>
                    <a:pt x="634986" y="77606"/>
                    <a:pt x="659998" y="82672"/>
                    <a:pt x="681350" y="88194"/>
                  </a:cubicBezTo>
                  <a:cubicBezTo>
                    <a:pt x="707872" y="95062"/>
                    <a:pt x="733967" y="102594"/>
                    <a:pt x="760002" y="111124"/>
                  </a:cubicBezTo>
                  <a:cubicBezTo>
                    <a:pt x="912325" y="161031"/>
                    <a:pt x="1035124" y="247683"/>
                    <a:pt x="1144785" y="363226"/>
                  </a:cubicBezTo>
                  <a:cubicBezTo>
                    <a:pt x="1092618" y="417152"/>
                    <a:pt x="1039301" y="473982"/>
                    <a:pt x="994855" y="534459"/>
                  </a:cubicBezTo>
                  <a:cubicBezTo>
                    <a:pt x="825721" y="764576"/>
                    <a:pt x="734564" y="1050298"/>
                    <a:pt x="705187" y="1331801"/>
                  </a:cubicBezTo>
                  <a:cubicBezTo>
                    <a:pt x="644003" y="1326657"/>
                    <a:pt x="584390" y="1317414"/>
                    <a:pt x="525685" y="1299009"/>
                  </a:cubicBezTo>
                  <a:cubicBezTo>
                    <a:pt x="331832" y="1238239"/>
                    <a:pt x="179844" y="1096285"/>
                    <a:pt x="87219" y="917160"/>
                  </a:cubicBezTo>
                  <a:cubicBezTo>
                    <a:pt x="16951" y="781258"/>
                    <a:pt x="-5339" y="625793"/>
                    <a:pt x="1066" y="474268"/>
                  </a:cubicBezTo>
                  <a:cubicBezTo>
                    <a:pt x="4043" y="403891"/>
                    <a:pt x="12701" y="331827"/>
                    <a:pt x="34346" y="264585"/>
                  </a:cubicBezTo>
                  <a:cubicBezTo>
                    <a:pt x="60241" y="184113"/>
                    <a:pt x="119793" y="112001"/>
                    <a:pt x="203723" y="88541"/>
                  </a:cubicBezTo>
                  <a:cubicBezTo>
                    <a:pt x="232893" y="80389"/>
                    <a:pt x="266551" y="79360"/>
                    <a:pt x="293304" y="64857"/>
                  </a:cubicBezTo>
                  <a:cubicBezTo>
                    <a:pt x="318626" y="51127"/>
                    <a:pt x="331028" y="30877"/>
                    <a:pt x="339248" y="4051"/>
                  </a:cubicBezTo>
                  <a:lnTo>
                    <a:pt x="340453" y="2"/>
                  </a:lnTo>
                  <a:close/>
                </a:path>
              </a:pathLst>
            </a:custGeom>
            <a:solidFill>
              <a:srgbClr val="FFDAB9"/>
            </a:solidFill>
            <a:ln w="6089" cap="flat">
              <a:noFill/>
              <a:prstDash val="solid"/>
              <a:miter/>
            </a:ln>
          </p:spPr>
          <p:txBody>
            <a:bodyPr rtlCol="0" anchor="ctr"/>
            <a:lstStyle/>
            <a:p>
              <a:endParaRPr lang="it-IT"/>
            </a:p>
          </p:txBody>
        </p:sp>
        <p:sp>
          <p:nvSpPr>
            <p:cNvPr id="28" name="Figura a mano libera: forma 27">
              <a:extLst>
                <a:ext uri="{FF2B5EF4-FFF2-40B4-BE49-F238E27FC236}">
                  <a16:creationId xmlns:a16="http://schemas.microsoft.com/office/drawing/2014/main" id="{549C1CF0-F4EE-DC34-4FEF-90C44A4842F4}"/>
                </a:ext>
              </a:extLst>
            </p:cNvPr>
            <p:cNvSpPr/>
            <p:nvPr/>
          </p:nvSpPr>
          <p:spPr>
            <a:xfrm>
              <a:off x="4248295" y="2369288"/>
              <a:ext cx="143854" cy="152902"/>
            </a:xfrm>
            <a:custGeom>
              <a:avLst/>
              <a:gdLst>
                <a:gd name="connsiteX0" fmla="*/ 54826 w 143854"/>
                <a:gd name="connsiteY0" fmla="*/ 537 h 152902"/>
                <a:gd name="connsiteX1" fmla="*/ 107687 w 143854"/>
                <a:gd name="connsiteY1" fmla="*/ 12568 h 152902"/>
                <a:gd name="connsiteX2" fmla="*/ 110591 w 143854"/>
                <a:gd name="connsiteY2" fmla="*/ 14924 h 152902"/>
                <a:gd name="connsiteX3" fmla="*/ 131085 w 143854"/>
                <a:gd name="connsiteY3" fmla="*/ 37269 h 152902"/>
                <a:gd name="connsiteX4" fmla="*/ 142501 w 143854"/>
                <a:gd name="connsiteY4" fmla="*/ 81801 h 152902"/>
                <a:gd name="connsiteX5" fmla="*/ 85409 w 143854"/>
                <a:gd name="connsiteY5" fmla="*/ 150595 h 152902"/>
                <a:gd name="connsiteX6" fmla="*/ 50637 w 143854"/>
                <a:gd name="connsiteY6" fmla="*/ 151338 h 152902"/>
                <a:gd name="connsiteX7" fmla="*/ 8778 w 143854"/>
                <a:gd name="connsiteY7" fmla="*/ 119269 h 152902"/>
                <a:gd name="connsiteX8" fmla="*/ 3725 w 143854"/>
                <a:gd name="connsiteY8" fmla="*/ 59468 h 152902"/>
                <a:gd name="connsiteX9" fmla="*/ 54826 w 143854"/>
                <a:gd name="connsiteY9" fmla="*/ 537 h 15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854" h="152902">
                  <a:moveTo>
                    <a:pt x="54826" y="537"/>
                  </a:moveTo>
                  <a:cubicBezTo>
                    <a:pt x="75539" y="-723"/>
                    <a:pt x="90688" y="-772"/>
                    <a:pt x="107687" y="12568"/>
                  </a:cubicBezTo>
                  <a:lnTo>
                    <a:pt x="110591" y="14924"/>
                  </a:lnTo>
                  <a:cubicBezTo>
                    <a:pt x="118957" y="21628"/>
                    <a:pt x="125374" y="28093"/>
                    <a:pt x="131085" y="37269"/>
                  </a:cubicBezTo>
                  <a:cubicBezTo>
                    <a:pt x="139511" y="50816"/>
                    <a:pt x="147067" y="65556"/>
                    <a:pt x="142501" y="81801"/>
                  </a:cubicBezTo>
                  <a:cubicBezTo>
                    <a:pt x="133600" y="113455"/>
                    <a:pt x="113982" y="135428"/>
                    <a:pt x="85409" y="150595"/>
                  </a:cubicBezTo>
                  <a:cubicBezTo>
                    <a:pt x="74924" y="152988"/>
                    <a:pt x="61055" y="153980"/>
                    <a:pt x="50637" y="151338"/>
                  </a:cubicBezTo>
                  <a:cubicBezTo>
                    <a:pt x="33687" y="147039"/>
                    <a:pt x="17467" y="134430"/>
                    <a:pt x="8778" y="119269"/>
                  </a:cubicBezTo>
                  <a:cubicBezTo>
                    <a:pt x="-1834" y="100748"/>
                    <a:pt x="-1864" y="79621"/>
                    <a:pt x="3725" y="59468"/>
                  </a:cubicBezTo>
                  <a:cubicBezTo>
                    <a:pt x="11884" y="30030"/>
                    <a:pt x="29072" y="14693"/>
                    <a:pt x="54826" y="537"/>
                  </a:cubicBezTo>
                  <a:close/>
                </a:path>
              </a:pathLst>
            </a:custGeom>
            <a:solidFill>
              <a:srgbClr val="FFFFFF"/>
            </a:solidFill>
            <a:ln w="6089" cap="flat">
              <a:noFill/>
              <a:prstDash val="solid"/>
              <a:miter/>
            </a:ln>
          </p:spPr>
          <p:txBody>
            <a:bodyPr rtlCol="0" anchor="ctr"/>
            <a:lstStyle/>
            <a:p>
              <a:endParaRPr lang="it-IT"/>
            </a:p>
          </p:txBody>
        </p:sp>
        <p:sp>
          <p:nvSpPr>
            <p:cNvPr id="29" name="Figura a mano libera: forma 28">
              <a:extLst>
                <a:ext uri="{FF2B5EF4-FFF2-40B4-BE49-F238E27FC236}">
                  <a16:creationId xmlns:a16="http://schemas.microsoft.com/office/drawing/2014/main" id="{52673DA1-B230-EB9A-CBD4-8FC30B8C2263}"/>
                </a:ext>
              </a:extLst>
            </p:cNvPr>
            <p:cNvSpPr/>
            <p:nvPr/>
          </p:nvSpPr>
          <p:spPr>
            <a:xfrm>
              <a:off x="4870329" y="2159192"/>
              <a:ext cx="2803557" cy="2859905"/>
            </a:xfrm>
            <a:custGeom>
              <a:avLst/>
              <a:gdLst>
                <a:gd name="connsiteX0" fmla="*/ 139037 w 2803557"/>
                <a:gd name="connsiteY0" fmla="*/ 1738324 h 2859905"/>
                <a:gd name="connsiteX1" fmla="*/ 55101 w 2803557"/>
                <a:gd name="connsiteY1" fmla="*/ 1756432 h 2859905"/>
                <a:gd name="connsiteX2" fmla="*/ 24981 w 2803557"/>
                <a:gd name="connsiteY2" fmla="*/ 1635160 h 2859905"/>
                <a:gd name="connsiteX3" fmla="*/ 37602 w 2803557"/>
                <a:gd name="connsiteY3" fmla="*/ 1043428 h 2859905"/>
                <a:gd name="connsiteX4" fmla="*/ 620397 w 2803557"/>
                <a:gd name="connsiteY4" fmla="*/ 212051 h 2859905"/>
                <a:gd name="connsiteX5" fmla="*/ 1189784 w 2803557"/>
                <a:gd name="connsiteY5" fmla="*/ 11897 h 2859905"/>
                <a:gd name="connsiteX6" fmla="*/ 1433618 w 2803557"/>
                <a:gd name="connsiteY6" fmla="*/ 18 h 2859905"/>
                <a:gd name="connsiteX7" fmla="*/ 1774539 w 2803557"/>
                <a:gd name="connsiteY7" fmla="*/ 34869 h 2859905"/>
                <a:gd name="connsiteX8" fmla="*/ 2159888 w 2803557"/>
                <a:gd name="connsiteY8" fmla="*/ 196136 h 2859905"/>
                <a:gd name="connsiteX9" fmla="*/ 2594402 w 2803557"/>
                <a:gd name="connsiteY9" fmla="*/ 613955 h 2859905"/>
                <a:gd name="connsiteX10" fmla="*/ 2718548 w 2803557"/>
                <a:gd name="connsiteY10" fmla="*/ 862026 h 2859905"/>
                <a:gd name="connsiteX11" fmla="*/ 2799233 w 2803557"/>
                <a:gd name="connsiteY11" fmla="*/ 1467098 h 2859905"/>
                <a:gd name="connsiteX12" fmla="*/ 2751359 w 2803557"/>
                <a:gd name="connsiteY12" fmla="*/ 1750976 h 2859905"/>
                <a:gd name="connsiteX13" fmla="*/ 2652724 w 2803557"/>
                <a:gd name="connsiteY13" fmla="*/ 1735767 h 2859905"/>
                <a:gd name="connsiteX14" fmla="*/ 2543709 w 2803557"/>
                <a:gd name="connsiteY14" fmla="*/ 1722214 h 2859905"/>
                <a:gd name="connsiteX15" fmla="*/ 2281136 w 2803557"/>
                <a:gd name="connsiteY15" fmla="*/ 1704338 h 2859905"/>
                <a:gd name="connsiteX16" fmla="*/ 2241980 w 2803557"/>
                <a:gd name="connsiteY16" fmla="*/ 1735323 h 2859905"/>
                <a:gd name="connsiteX17" fmla="*/ 2232050 w 2803557"/>
                <a:gd name="connsiteY17" fmla="*/ 1810632 h 2859905"/>
                <a:gd name="connsiteX18" fmla="*/ 2276697 w 2803557"/>
                <a:gd name="connsiteY18" fmla="*/ 1861806 h 2859905"/>
                <a:gd name="connsiteX19" fmla="*/ 2307212 w 2803557"/>
                <a:gd name="connsiteY19" fmla="*/ 1871255 h 2859905"/>
                <a:gd name="connsiteX20" fmla="*/ 2292454 w 2803557"/>
                <a:gd name="connsiteY20" fmla="*/ 1872924 h 2859905"/>
                <a:gd name="connsiteX21" fmla="*/ 2285136 w 2803557"/>
                <a:gd name="connsiteY21" fmla="*/ 1869916 h 2859905"/>
                <a:gd name="connsiteX22" fmla="*/ 2279839 w 2803557"/>
                <a:gd name="connsiteY22" fmla="*/ 1875864 h 2859905"/>
                <a:gd name="connsiteX23" fmla="*/ 2227763 w 2803557"/>
                <a:gd name="connsiteY23" fmla="*/ 2004588 h 2859905"/>
                <a:gd name="connsiteX24" fmla="*/ 2202465 w 2803557"/>
                <a:gd name="connsiteY24" fmla="*/ 2033941 h 2859905"/>
                <a:gd name="connsiteX25" fmla="*/ 2196955 w 2803557"/>
                <a:gd name="connsiteY25" fmla="*/ 2039688 h 2859905"/>
                <a:gd name="connsiteX26" fmla="*/ 2172370 w 2803557"/>
                <a:gd name="connsiteY26" fmla="*/ 2067811 h 2859905"/>
                <a:gd name="connsiteX27" fmla="*/ 2014908 w 2803557"/>
                <a:gd name="connsiteY27" fmla="*/ 2098059 h 2859905"/>
                <a:gd name="connsiteX28" fmla="*/ 1998335 w 2803557"/>
                <a:gd name="connsiteY28" fmla="*/ 2151163 h 2859905"/>
                <a:gd name="connsiteX29" fmla="*/ 2001008 w 2803557"/>
                <a:gd name="connsiteY29" fmla="*/ 2167907 h 2859905"/>
                <a:gd name="connsiteX30" fmla="*/ 2001964 w 2803557"/>
                <a:gd name="connsiteY30" fmla="*/ 2172096 h 2859905"/>
                <a:gd name="connsiteX31" fmla="*/ 2040925 w 2803557"/>
                <a:gd name="connsiteY31" fmla="*/ 2225291 h 2859905"/>
                <a:gd name="connsiteX32" fmla="*/ 2093334 w 2803557"/>
                <a:gd name="connsiteY32" fmla="*/ 2238790 h 2859905"/>
                <a:gd name="connsiteX33" fmla="*/ 2086473 w 2803557"/>
                <a:gd name="connsiteY33" fmla="*/ 2254833 h 2859905"/>
                <a:gd name="connsiteX34" fmla="*/ 2019645 w 2803557"/>
                <a:gd name="connsiteY34" fmla="*/ 2356731 h 2859905"/>
                <a:gd name="connsiteX35" fmla="*/ 1986036 w 2803557"/>
                <a:gd name="connsiteY35" fmla="*/ 2401560 h 2859905"/>
                <a:gd name="connsiteX36" fmla="*/ 2015767 w 2803557"/>
                <a:gd name="connsiteY36" fmla="*/ 2394199 h 2859905"/>
                <a:gd name="connsiteX37" fmla="*/ 2071373 w 2803557"/>
                <a:gd name="connsiteY37" fmla="*/ 2424593 h 2859905"/>
                <a:gd name="connsiteX38" fmla="*/ 2096854 w 2803557"/>
                <a:gd name="connsiteY38" fmla="*/ 2510637 h 2859905"/>
                <a:gd name="connsiteX39" fmla="*/ 2183828 w 2803557"/>
                <a:gd name="connsiteY39" fmla="*/ 2471390 h 2859905"/>
                <a:gd name="connsiteX40" fmla="*/ 2269628 w 2803557"/>
                <a:gd name="connsiteY40" fmla="*/ 2429525 h 2859905"/>
                <a:gd name="connsiteX41" fmla="*/ 2321210 w 2803557"/>
                <a:gd name="connsiteY41" fmla="*/ 2406833 h 2859905"/>
                <a:gd name="connsiteX42" fmla="*/ 2326665 w 2803557"/>
                <a:gd name="connsiteY42" fmla="*/ 2411789 h 2859905"/>
                <a:gd name="connsiteX43" fmla="*/ 2310415 w 2803557"/>
                <a:gd name="connsiteY43" fmla="*/ 2437945 h 2859905"/>
                <a:gd name="connsiteX44" fmla="*/ 2369918 w 2803557"/>
                <a:gd name="connsiteY44" fmla="*/ 2505522 h 2859905"/>
                <a:gd name="connsiteX45" fmla="*/ 2377529 w 2803557"/>
                <a:gd name="connsiteY45" fmla="*/ 2508055 h 2859905"/>
                <a:gd name="connsiteX46" fmla="*/ 2394023 w 2803557"/>
                <a:gd name="connsiteY46" fmla="*/ 2529334 h 2859905"/>
                <a:gd name="connsiteX47" fmla="*/ 2331865 w 2803557"/>
                <a:gd name="connsiteY47" fmla="*/ 2630909 h 2859905"/>
                <a:gd name="connsiteX48" fmla="*/ 2291870 w 2803557"/>
                <a:gd name="connsiteY48" fmla="*/ 2688324 h 2859905"/>
                <a:gd name="connsiteX49" fmla="*/ 2256806 w 2803557"/>
                <a:gd name="connsiteY49" fmla="*/ 2705890 h 2859905"/>
                <a:gd name="connsiteX50" fmla="*/ 2236969 w 2803557"/>
                <a:gd name="connsiteY50" fmla="*/ 2677840 h 2859905"/>
                <a:gd name="connsiteX51" fmla="*/ 2087021 w 2803557"/>
                <a:gd name="connsiteY51" fmla="*/ 2756942 h 2859905"/>
                <a:gd name="connsiteX52" fmla="*/ 1952409 w 2803557"/>
                <a:gd name="connsiteY52" fmla="*/ 2810801 h 2859905"/>
                <a:gd name="connsiteX53" fmla="*/ 1711876 w 2803557"/>
                <a:gd name="connsiteY53" fmla="*/ 2858109 h 2859905"/>
                <a:gd name="connsiteX54" fmla="*/ 1595140 w 2803557"/>
                <a:gd name="connsiteY54" fmla="*/ 2859083 h 2859905"/>
                <a:gd name="connsiteX55" fmla="*/ 1385646 w 2803557"/>
                <a:gd name="connsiteY55" fmla="*/ 2858517 h 2859905"/>
                <a:gd name="connsiteX56" fmla="*/ 1176870 w 2803557"/>
                <a:gd name="connsiteY56" fmla="*/ 2859016 h 2859905"/>
                <a:gd name="connsiteX57" fmla="*/ 1056263 w 2803557"/>
                <a:gd name="connsiteY57" fmla="*/ 2856897 h 2859905"/>
                <a:gd name="connsiteX58" fmla="*/ 744511 w 2803557"/>
                <a:gd name="connsiteY58" fmla="*/ 2772547 h 2859905"/>
                <a:gd name="connsiteX59" fmla="*/ 692412 w 2803557"/>
                <a:gd name="connsiteY59" fmla="*/ 2744795 h 2859905"/>
                <a:gd name="connsiteX60" fmla="*/ 576090 w 2803557"/>
                <a:gd name="connsiteY60" fmla="*/ 2690571 h 2859905"/>
                <a:gd name="connsiteX61" fmla="*/ 546512 w 2803557"/>
                <a:gd name="connsiteY61" fmla="*/ 2710274 h 2859905"/>
                <a:gd name="connsiteX62" fmla="*/ 489779 w 2803557"/>
                <a:gd name="connsiteY62" fmla="*/ 2657510 h 2859905"/>
                <a:gd name="connsiteX63" fmla="*/ 413222 w 2803557"/>
                <a:gd name="connsiteY63" fmla="*/ 2568112 h 2859905"/>
                <a:gd name="connsiteX64" fmla="*/ 504507 w 2803557"/>
                <a:gd name="connsiteY64" fmla="*/ 2526893 h 2859905"/>
                <a:gd name="connsiteX65" fmla="*/ 522030 w 2803557"/>
                <a:gd name="connsiteY65" fmla="*/ 2461679 h 2859905"/>
                <a:gd name="connsiteX66" fmla="*/ 511430 w 2803557"/>
                <a:gd name="connsiteY66" fmla="*/ 2438408 h 2859905"/>
                <a:gd name="connsiteX67" fmla="*/ 400765 w 2803557"/>
                <a:gd name="connsiteY67" fmla="*/ 2358898 h 2859905"/>
                <a:gd name="connsiteX68" fmla="*/ 298977 w 2803557"/>
                <a:gd name="connsiteY68" fmla="*/ 2267168 h 2859905"/>
                <a:gd name="connsiteX69" fmla="*/ 530189 w 2803557"/>
                <a:gd name="connsiteY69" fmla="*/ 2241061 h 2859905"/>
                <a:gd name="connsiteX70" fmla="*/ 714251 w 2803557"/>
                <a:gd name="connsiteY70" fmla="*/ 2242936 h 2859905"/>
                <a:gd name="connsiteX71" fmla="*/ 805866 w 2803557"/>
                <a:gd name="connsiteY71" fmla="*/ 2195780 h 2859905"/>
                <a:gd name="connsiteX72" fmla="*/ 816307 w 2803557"/>
                <a:gd name="connsiteY72" fmla="*/ 2142506 h 2859905"/>
                <a:gd name="connsiteX73" fmla="*/ 774564 w 2803557"/>
                <a:gd name="connsiteY73" fmla="*/ 2082874 h 2859905"/>
                <a:gd name="connsiteX74" fmla="*/ 737114 w 2803557"/>
                <a:gd name="connsiteY74" fmla="*/ 2068195 h 2859905"/>
                <a:gd name="connsiteX75" fmla="*/ 665318 w 2803557"/>
                <a:gd name="connsiteY75" fmla="*/ 2067209 h 2859905"/>
                <a:gd name="connsiteX76" fmla="*/ 347576 w 2803557"/>
                <a:gd name="connsiteY76" fmla="*/ 2091356 h 2859905"/>
                <a:gd name="connsiteX77" fmla="*/ 207746 w 2803557"/>
                <a:gd name="connsiteY77" fmla="*/ 2121390 h 2859905"/>
                <a:gd name="connsiteX78" fmla="*/ 100966 w 2803557"/>
                <a:gd name="connsiteY78" fmla="*/ 1916895 h 2859905"/>
                <a:gd name="connsiteX79" fmla="*/ 399572 w 2803557"/>
                <a:gd name="connsiteY79" fmla="*/ 1869697 h 2859905"/>
                <a:gd name="connsiteX80" fmla="*/ 531547 w 2803557"/>
                <a:gd name="connsiteY80" fmla="*/ 1859504 h 2859905"/>
                <a:gd name="connsiteX81" fmla="*/ 568297 w 2803557"/>
                <a:gd name="connsiteY81" fmla="*/ 1838255 h 2859905"/>
                <a:gd name="connsiteX82" fmla="*/ 595750 w 2803557"/>
                <a:gd name="connsiteY82" fmla="*/ 1779227 h 2859905"/>
                <a:gd name="connsiteX83" fmla="*/ 555018 w 2803557"/>
                <a:gd name="connsiteY83" fmla="*/ 1713903 h 2859905"/>
                <a:gd name="connsiteX84" fmla="*/ 512916 w 2803557"/>
                <a:gd name="connsiteY84" fmla="*/ 1696935 h 2859905"/>
                <a:gd name="connsiteX85" fmla="*/ 438331 w 2803557"/>
                <a:gd name="connsiteY85" fmla="*/ 1701933 h 2859905"/>
                <a:gd name="connsiteX86" fmla="*/ 139037 w 2803557"/>
                <a:gd name="connsiteY86" fmla="*/ 1738324 h 28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803557" h="2859905">
                  <a:moveTo>
                    <a:pt x="139037" y="1738324"/>
                  </a:moveTo>
                  <a:lnTo>
                    <a:pt x="55101" y="1756432"/>
                  </a:lnTo>
                  <a:cubicBezTo>
                    <a:pt x="41134" y="1717605"/>
                    <a:pt x="32859" y="1675619"/>
                    <a:pt x="24981" y="1635160"/>
                  </a:cubicBezTo>
                  <a:cubicBezTo>
                    <a:pt x="-13018" y="1439950"/>
                    <a:pt x="-6801" y="1237080"/>
                    <a:pt x="37602" y="1043428"/>
                  </a:cubicBezTo>
                  <a:cubicBezTo>
                    <a:pt x="115256" y="704778"/>
                    <a:pt x="325249" y="397063"/>
                    <a:pt x="620397" y="212051"/>
                  </a:cubicBezTo>
                  <a:cubicBezTo>
                    <a:pt x="793950" y="103267"/>
                    <a:pt x="986579" y="37115"/>
                    <a:pt x="1189784" y="11897"/>
                  </a:cubicBezTo>
                  <a:cubicBezTo>
                    <a:pt x="1270506" y="1881"/>
                    <a:pt x="1352366" y="-317"/>
                    <a:pt x="1433618" y="18"/>
                  </a:cubicBezTo>
                  <a:cubicBezTo>
                    <a:pt x="1546846" y="493"/>
                    <a:pt x="1664038" y="9139"/>
                    <a:pt x="1774539" y="34869"/>
                  </a:cubicBezTo>
                  <a:cubicBezTo>
                    <a:pt x="1912639" y="67034"/>
                    <a:pt x="2039000" y="122799"/>
                    <a:pt x="2159888" y="196136"/>
                  </a:cubicBezTo>
                  <a:cubicBezTo>
                    <a:pt x="2333235" y="301303"/>
                    <a:pt x="2487244" y="440377"/>
                    <a:pt x="2594402" y="613955"/>
                  </a:cubicBezTo>
                  <a:cubicBezTo>
                    <a:pt x="2642295" y="691529"/>
                    <a:pt x="2686662" y="776507"/>
                    <a:pt x="2718548" y="862026"/>
                  </a:cubicBezTo>
                  <a:cubicBezTo>
                    <a:pt x="2788822" y="1050491"/>
                    <a:pt x="2814680" y="1266962"/>
                    <a:pt x="2799233" y="1467098"/>
                  </a:cubicBezTo>
                  <a:cubicBezTo>
                    <a:pt x="2791774" y="1563754"/>
                    <a:pt x="2773448" y="1656841"/>
                    <a:pt x="2751359" y="1750976"/>
                  </a:cubicBezTo>
                  <a:cubicBezTo>
                    <a:pt x="2720234" y="1742367"/>
                    <a:pt x="2684866" y="1740169"/>
                    <a:pt x="2652724" y="1735767"/>
                  </a:cubicBezTo>
                  <a:cubicBezTo>
                    <a:pt x="2617265" y="1727889"/>
                    <a:pt x="2579741" y="1726026"/>
                    <a:pt x="2543709" y="1722214"/>
                  </a:cubicBezTo>
                  <a:cubicBezTo>
                    <a:pt x="2456430" y="1712990"/>
                    <a:pt x="2368902" y="1705690"/>
                    <a:pt x="2281136" y="1704338"/>
                  </a:cubicBezTo>
                  <a:cubicBezTo>
                    <a:pt x="2263162" y="1709264"/>
                    <a:pt x="2251612" y="1719340"/>
                    <a:pt x="2241980" y="1735323"/>
                  </a:cubicBezTo>
                  <a:cubicBezTo>
                    <a:pt x="2229328" y="1756310"/>
                    <a:pt x="2224670" y="1787075"/>
                    <a:pt x="2232050" y="1810632"/>
                  </a:cubicBezTo>
                  <a:cubicBezTo>
                    <a:pt x="2238917" y="1832575"/>
                    <a:pt x="2255959" y="1852046"/>
                    <a:pt x="2276697" y="1861806"/>
                  </a:cubicBezTo>
                  <a:cubicBezTo>
                    <a:pt x="2286365" y="1866354"/>
                    <a:pt x="2296862" y="1868844"/>
                    <a:pt x="2307212" y="1871255"/>
                  </a:cubicBezTo>
                  <a:cubicBezTo>
                    <a:pt x="2303243" y="1871706"/>
                    <a:pt x="2296162" y="1873532"/>
                    <a:pt x="2292454" y="1872924"/>
                  </a:cubicBezTo>
                  <a:cubicBezTo>
                    <a:pt x="2291261" y="1872723"/>
                    <a:pt x="2285647" y="1869794"/>
                    <a:pt x="2285136" y="1869916"/>
                  </a:cubicBezTo>
                  <a:cubicBezTo>
                    <a:pt x="2282548" y="1870519"/>
                    <a:pt x="2281604" y="1873880"/>
                    <a:pt x="2279839" y="1875864"/>
                  </a:cubicBezTo>
                  <a:cubicBezTo>
                    <a:pt x="2275102" y="1922088"/>
                    <a:pt x="2254875" y="1967125"/>
                    <a:pt x="2227763" y="2004588"/>
                  </a:cubicBezTo>
                  <a:cubicBezTo>
                    <a:pt x="2218911" y="2016826"/>
                    <a:pt x="2215617" y="2026166"/>
                    <a:pt x="2202465" y="2033941"/>
                  </a:cubicBezTo>
                  <a:lnTo>
                    <a:pt x="2196955" y="2039688"/>
                  </a:lnTo>
                  <a:lnTo>
                    <a:pt x="2172370" y="2067811"/>
                  </a:lnTo>
                  <a:cubicBezTo>
                    <a:pt x="2123022" y="2070271"/>
                    <a:pt x="2051415" y="2058648"/>
                    <a:pt x="2014908" y="2098059"/>
                  </a:cubicBezTo>
                  <a:cubicBezTo>
                    <a:pt x="1998950" y="2115284"/>
                    <a:pt x="1997190" y="2128459"/>
                    <a:pt x="1998335" y="2151163"/>
                  </a:cubicBezTo>
                  <a:cubicBezTo>
                    <a:pt x="1998627" y="2156984"/>
                    <a:pt x="1999687" y="2162263"/>
                    <a:pt x="2001008" y="2167907"/>
                  </a:cubicBezTo>
                  <a:lnTo>
                    <a:pt x="2001964" y="2172096"/>
                  </a:lnTo>
                  <a:cubicBezTo>
                    <a:pt x="2007456" y="2194764"/>
                    <a:pt x="2021100" y="2213096"/>
                    <a:pt x="2040925" y="2225291"/>
                  </a:cubicBezTo>
                  <a:cubicBezTo>
                    <a:pt x="2056712" y="2235003"/>
                    <a:pt x="2075130" y="2237779"/>
                    <a:pt x="2093334" y="2238790"/>
                  </a:cubicBezTo>
                  <a:lnTo>
                    <a:pt x="2086473" y="2254833"/>
                  </a:lnTo>
                  <a:cubicBezTo>
                    <a:pt x="2071221" y="2290055"/>
                    <a:pt x="2043135" y="2326440"/>
                    <a:pt x="2019645" y="2356731"/>
                  </a:cubicBezTo>
                  <a:cubicBezTo>
                    <a:pt x="2008266" y="2371404"/>
                    <a:pt x="1994676" y="2385079"/>
                    <a:pt x="1986036" y="2401560"/>
                  </a:cubicBezTo>
                  <a:lnTo>
                    <a:pt x="2015767" y="2394199"/>
                  </a:lnTo>
                  <a:cubicBezTo>
                    <a:pt x="2040315" y="2397378"/>
                    <a:pt x="2055634" y="2405068"/>
                    <a:pt x="2071373" y="2424593"/>
                  </a:cubicBezTo>
                  <a:cubicBezTo>
                    <a:pt x="2092184" y="2450415"/>
                    <a:pt x="2096647" y="2478800"/>
                    <a:pt x="2096854" y="2510637"/>
                  </a:cubicBezTo>
                  <a:lnTo>
                    <a:pt x="2183828" y="2471390"/>
                  </a:lnTo>
                  <a:cubicBezTo>
                    <a:pt x="2208213" y="2452990"/>
                    <a:pt x="2241743" y="2441995"/>
                    <a:pt x="2269628" y="2429525"/>
                  </a:cubicBezTo>
                  <a:cubicBezTo>
                    <a:pt x="2286432" y="2422012"/>
                    <a:pt x="2303511" y="2411619"/>
                    <a:pt x="2321210" y="2406833"/>
                  </a:cubicBezTo>
                  <a:lnTo>
                    <a:pt x="2326665" y="2411789"/>
                  </a:lnTo>
                  <a:cubicBezTo>
                    <a:pt x="2320364" y="2419674"/>
                    <a:pt x="2312236" y="2427760"/>
                    <a:pt x="2310415" y="2437945"/>
                  </a:cubicBezTo>
                  <a:cubicBezTo>
                    <a:pt x="2319469" y="2461880"/>
                    <a:pt x="2346453" y="2494295"/>
                    <a:pt x="2369918" y="2505522"/>
                  </a:cubicBezTo>
                  <a:cubicBezTo>
                    <a:pt x="2373486" y="2507227"/>
                    <a:pt x="2374180" y="2507251"/>
                    <a:pt x="2377529" y="2508055"/>
                  </a:cubicBezTo>
                  <a:cubicBezTo>
                    <a:pt x="2383794" y="2514899"/>
                    <a:pt x="2389530" y="2521109"/>
                    <a:pt x="2394023" y="2529334"/>
                  </a:cubicBezTo>
                  <a:cubicBezTo>
                    <a:pt x="2373218" y="2563156"/>
                    <a:pt x="2352980" y="2597191"/>
                    <a:pt x="2331865" y="2630909"/>
                  </a:cubicBezTo>
                  <a:cubicBezTo>
                    <a:pt x="2319931" y="2649960"/>
                    <a:pt x="2308929" y="2673365"/>
                    <a:pt x="2291870" y="2688324"/>
                  </a:cubicBezTo>
                  <a:cubicBezTo>
                    <a:pt x="2280472" y="2698322"/>
                    <a:pt x="2271284" y="2701926"/>
                    <a:pt x="2256806" y="2705890"/>
                  </a:cubicBezTo>
                  <a:lnTo>
                    <a:pt x="2236969" y="2677840"/>
                  </a:lnTo>
                  <a:cubicBezTo>
                    <a:pt x="2181490" y="2696824"/>
                    <a:pt x="2137604" y="2728691"/>
                    <a:pt x="2087021" y="2756942"/>
                  </a:cubicBezTo>
                  <a:cubicBezTo>
                    <a:pt x="2044760" y="2780535"/>
                    <a:pt x="1998883" y="2797583"/>
                    <a:pt x="1952409" y="2810801"/>
                  </a:cubicBezTo>
                  <a:cubicBezTo>
                    <a:pt x="1875755" y="2832610"/>
                    <a:pt x="1791331" y="2851393"/>
                    <a:pt x="1711876" y="2858109"/>
                  </a:cubicBezTo>
                  <a:cubicBezTo>
                    <a:pt x="1673646" y="2861342"/>
                    <a:pt x="1633571" y="2859217"/>
                    <a:pt x="1595140" y="2859083"/>
                  </a:cubicBezTo>
                  <a:cubicBezTo>
                    <a:pt x="1525311" y="2858846"/>
                    <a:pt x="1455476" y="2858420"/>
                    <a:pt x="1385646" y="2858517"/>
                  </a:cubicBezTo>
                  <a:cubicBezTo>
                    <a:pt x="1316054" y="2858614"/>
                    <a:pt x="1246462" y="2858870"/>
                    <a:pt x="1176870" y="2859016"/>
                  </a:cubicBezTo>
                  <a:cubicBezTo>
                    <a:pt x="1137106" y="2859095"/>
                    <a:pt x="1095735" y="2861458"/>
                    <a:pt x="1056263" y="2856897"/>
                  </a:cubicBezTo>
                  <a:cubicBezTo>
                    <a:pt x="950127" y="2844629"/>
                    <a:pt x="841009" y="2819770"/>
                    <a:pt x="744511" y="2772547"/>
                  </a:cubicBezTo>
                  <a:cubicBezTo>
                    <a:pt x="726855" y="2763907"/>
                    <a:pt x="709320" y="2754829"/>
                    <a:pt x="692412" y="2744795"/>
                  </a:cubicBezTo>
                  <a:cubicBezTo>
                    <a:pt x="669093" y="2730956"/>
                    <a:pt x="604037" y="2682461"/>
                    <a:pt x="576090" y="2690571"/>
                  </a:cubicBezTo>
                  <a:cubicBezTo>
                    <a:pt x="565131" y="2693755"/>
                    <a:pt x="554628" y="2702468"/>
                    <a:pt x="546512" y="2710274"/>
                  </a:cubicBezTo>
                  <a:cubicBezTo>
                    <a:pt x="525750" y="2696069"/>
                    <a:pt x="507412" y="2675350"/>
                    <a:pt x="489779" y="2657510"/>
                  </a:cubicBezTo>
                  <a:cubicBezTo>
                    <a:pt x="464031" y="2631463"/>
                    <a:pt x="430276" y="2600625"/>
                    <a:pt x="413222" y="2568112"/>
                  </a:cubicBezTo>
                  <a:cubicBezTo>
                    <a:pt x="444365" y="2561281"/>
                    <a:pt x="479210" y="2546474"/>
                    <a:pt x="504507" y="2526893"/>
                  </a:cubicBezTo>
                  <a:cubicBezTo>
                    <a:pt x="517756" y="2506338"/>
                    <a:pt x="524514" y="2486240"/>
                    <a:pt x="522030" y="2461679"/>
                  </a:cubicBezTo>
                  <a:cubicBezTo>
                    <a:pt x="521129" y="2452741"/>
                    <a:pt x="517799" y="2444789"/>
                    <a:pt x="511430" y="2438408"/>
                  </a:cubicBezTo>
                  <a:cubicBezTo>
                    <a:pt x="480038" y="2406991"/>
                    <a:pt x="435945" y="2386254"/>
                    <a:pt x="400765" y="2358898"/>
                  </a:cubicBezTo>
                  <a:cubicBezTo>
                    <a:pt x="364757" y="2330897"/>
                    <a:pt x="333584" y="2296953"/>
                    <a:pt x="298977" y="2267168"/>
                  </a:cubicBezTo>
                  <a:cubicBezTo>
                    <a:pt x="375412" y="2255764"/>
                    <a:pt x="452743" y="2242272"/>
                    <a:pt x="530189" y="2241061"/>
                  </a:cubicBezTo>
                  <a:cubicBezTo>
                    <a:pt x="591251" y="2240105"/>
                    <a:pt x="653646" y="2250169"/>
                    <a:pt x="714251" y="2242936"/>
                  </a:cubicBezTo>
                  <a:cubicBezTo>
                    <a:pt x="750430" y="2238619"/>
                    <a:pt x="783642" y="2226399"/>
                    <a:pt x="805866" y="2195780"/>
                  </a:cubicBezTo>
                  <a:cubicBezTo>
                    <a:pt x="817446" y="2179828"/>
                    <a:pt x="819747" y="2161691"/>
                    <a:pt x="816307" y="2142506"/>
                  </a:cubicBezTo>
                  <a:cubicBezTo>
                    <a:pt x="811631" y="2116422"/>
                    <a:pt x="796806" y="2096903"/>
                    <a:pt x="774564" y="2082874"/>
                  </a:cubicBezTo>
                  <a:cubicBezTo>
                    <a:pt x="763185" y="2075690"/>
                    <a:pt x="750484" y="2070216"/>
                    <a:pt x="737114" y="2068195"/>
                  </a:cubicBezTo>
                  <a:cubicBezTo>
                    <a:pt x="714416" y="2064761"/>
                    <a:pt x="688394" y="2067093"/>
                    <a:pt x="665318" y="2067209"/>
                  </a:cubicBezTo>
                  <a:cubicBezTo>
                    <a:pt x="559116" y="2067750"/>
                    <a:pt x="452542" y="2074600"/>
                    <a:pt x="347576" y="2091356"/>
                  </a:cubicBezTo>
                  <a:cubicBezTo>
                    <a:pt x="300377" y="2098887"/>
                    <a:pt x="254086" y="2109865"/>
                    <a:pt x="207746" y="2121390"/>
                  </a:cubicBezTo>
                  <a:lnTo>
                    <a:pt x="100966" y="1916895"/>
                  </a:lnTo>
                  <a:cubicBezTo>
                    <a:pt x="196495" y="1889083"/>
                    <a:pt x="300475" y="1877088"/>
                    <a:pt x="399572" y="1869697"/>
                  </a:cubicBezTo>
                  <a:cubicBezTo>
                    <a:pt x="441796" y="1866549"/>
                    <a:pt x="490534" y="1868826"/>
                    <a:pt x="531547" y="1859504"/>
                  </a:cubicBezTo>
                  <a:cubicBezTo>
                    <a:pt x="546324" y="1856143"/>
                    <a:pt x="557520" y="1848758"/>
                    <a:pt x="568297" y="1838255"/>
                  </a:cubicBezTo>
                  <a:cubicBezTo>
                    <a:pt x="581010" y="1825859"/>
                    <a:pt x="597717" y="1797572"/>
                    <a:pt x="595750" y="1779227"/>
                  </a:cubicBezTo>
                  <a:cubicBezTo>
                    <a:pt x="592980" y="1753455"/>
                    <a:pt x="575810" y="1728577"/>
                    <a:pt x="555018" y="1713903"/>
                  </a:cubicBezTo>
                  <a:cubicBezTo>
                    <a:pt x="542951" y="1705379"/>
                    <a:pt x="527632" y="1698791"/>
                    <a:pt x="512916" y="1696935"/>
                  </a:cubicBezTo>
                  <a:cubicBezTo>
                    <a:pt x="489950" y="1694030"/>
                    <a:pt x="461711" y="1700082"/>
                    <a:pt x="438331" y="1701933"/>
                  </a:cubicBezTo>
                  <a:cubicBezTo>
                    <a:pt x="337615" y="1709915"/>
                    <a:pt x="238433" y="1719858"/>
                    <a:pt x="139037" y="1738324"/>
                  </a:cubicBezTo>
                  <a:close/>
                </a:path>
              </a:pathLst>
            </a:custGeom>
            <a:solidFill>
              <a:srgbClr val="FFDAB9"/>
            </a:solidFill>
            <a:ln w="6089" cap="flat">
              <a:noFill/>
              <a:prstDash val="solid"/>
              <a:miter/>
            </a:ln>
          </p:spPr>
          <p:txBody>
            <a:bodyPr rtlCol="0" anchor="ctr"/>
            <a:lstStyle/>
            <a:p>
              <a:endParaRPr lang="it-IT" dirty="0"/>
            </a:p>
          </p:txBody>
        </p:sp>
        <p:sp>
          <p:nvSpPr>
            <p:cNvPr id="30" name="Figura a mano libera: forma 29">
              <a:extLst>
                <a:ext uri="{FF2B5EF4-FFF2-40B4-BE49-F238E27FC236}">
                  <a16:creationId xmlns:a16="http://schemas.microsoft.com/office/drawing/2014/main" id="{E3A3272B-2D59-35D6-36D7-5786EC4F58D2}"/>
                </a:ext>
              </a:extLst>
            </p:cNvPr>
            <p:cNvSpPr/>
            <p:nvPr/>
          </p:nvSpPr>
          <p:spPr>
            <a:xfrm>
              <a:off x="6665585" y="3447565"/>
              <a:ext cx="200988" cy="368056"/>
            </a:xfrm>
            <a:custGeom>
              <a:avLst/>
              <a:gdLst>
                <a:gd name="connsiteX0" fmla="*/ 87027 w 200988"/>
                <a:gd name="connsiteY0" fmla="*/ 421 h 368056"/>
                <a:gd name="connsiteX1" fmla="*/ 146932 w 200988"/>
                <a:gd name="connsiteY1" fmla="*/ 12062 h 368056"/>
                <a:gd name="connsiteX2" fmla="*/ 194191 w 200988"/>
                <a:gd name="connsiteY2" fmla="*/ 71650 h 368056"/>
                <a:gd name="connsiteX3" fmla="*/ 198861 w 200988"/>
                <a:gd name="connsiteY3" fmla="*/ 180897 h 368056"/>
                <a:gd name="connsiteX4" fmla="*/ 198739 w 200988"/>
                <a:gd name="connsiteY4" fmla="*/ 284378 h 368056"/>
                <a:gd name="connsiteX5" fmla="*/ 184960 w 200988"/>
                <a:gd name="connsiteY5" fmla="*/ 320909 h 368056"/>
                <a:gd name="connsiteX6" fmla="*/ 115691 w 200988"/>
                <a:gd name="connsiteY6" fmla="*/ 367772 h 368056"/>
                <a:gd name="connsiteX7" fmla="*/ 60517 w 200988"/>
                <a:gd name="connsiteY7" fmla="*/ 358329 h 368056"/>
                <a:gd name="connsiteX8" fmla="*/ 4752 w 200988"/>
                <a:gd name="connsiteY8" fmla="*/ 290515 h 368056"/>
                <a:gd name="connsiteX9" fmla="*/ 1830 w 200988"/>
                <a:gd name="connsiteY9" fmla="*/ 209391 h 368056"/>
                <a:gd name="connsiteX10" fmla="*/ 4241 w 200988"/>
                <a:gd name="connsiteY10" fmla="*/ 77398 h 368056"/>
                <a:gd name="connsiteX11" fmla="*/ 16028 w 200988"/>
                <a:gd name="connsiteY11" fmla="*/ 47193 h 368056"/>
                <a:gd name="connsiteX12" fmla="*/ 87027 w 200988"/>
                <a:gd name="connsiteY12" fmla="*/ 421 h 36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88" h="368056">
                  <a:moveTo>
                    <a:pt x="87027" y="421"/>
                  </a:moveTo>
                  <a:cubicBezTo>
                    <a:pt x="108616" y="-1028"/>
                    <a:pt x="127960" y="725"/>
                    <a:pt x="146932" y="12062"/>
                  </a:cubicBezTo>
                  <a:cubicBezTo>
                    <a:pt x="168790" y="25116"/>
                    <a:pt x="187840" y="46614"/>
                    <a:pt x="194191" y="71650"/>
                  </a:cubicBezTo>
                  <a:cubicBezTo>
                    <a:pt x="202520" y="104480"/>
                    <a:pt x="198349" y="146953"/>
                    <a:pt x="198861" y="180897"/>
                  </a:cubicBezTo>
                  <a:cubicBezTo>
                    <a:pt x="199360" y="213988"/>
                    <a:pt x="203415" y="251652"/>
                    <a:pt x="198739" y="284378"/>
                  </a:cubicBezTo>
                  <a:cubicBezTo>
                    <a:pt x="196839" y="297681"/>
                    <a:pt x="192115" y="309584"/>
                    <a:pt x="184960" y="320909"/>
                  </a:cubicBezTo>
                  <a:cubicBezTo>
                    <a:pt x="168205" y="347436"/>
                    <a:pt x="145361" y="360764"/>
                    <a:pt x="115691" y="367772"/>
                  </a:cubicBezTo>
                  <a:cubicBezTo>
                    <a:pt x="96050" y="368667"/>
                    <a:pt x="78174" y="367760"/>
                    <a:pt x="60517" y="358329"/>
                  </a:cubicBezTo>
                  <a:cubicBezTo>
                    <a:pt x="35396" y="344922"/>
                    <a:pt x="11754" y="318388"/>
                    <a:pt x="4752" y="290515"/>
                  </a:cubicBezTo>
                  <a:cubicBezTo>
                    <a:pt x="-1330" y="266289"/>
                    <a:pt x="2018" y="234397"/>
                    <a:pt x="1830" y="209391"/>
                  </a:cubicBezTo>
                  <a:cubicBezTo>
                    <a:pt x="1513" y="167703"/>
                    <a:pt x="-3413" y="118325"/>
                    <a:pt x="4241" y="77398"/>
                  </a:cubicBezTo>
                  <a:cubicBezTo>
                    <a:pt x="6183" y="67017"/>
                    <a:pt x="10506" y="56185"/>
                    <a:pt x="16028" y="47193"/>
                  </a:cubicBezTo>
                  <a:cubicBezTo>
                    <a:pt x="32966" y="19600"/>
                    <a:pt x="56620" y="7776"/>
                    <a:pt x="87027" y="421"/>
                  </a:cubicBezTo>
                  <a:close/>
                </a:path>
              </a:pathLst>
            </a:custGeom>
            <a:solidFill>
              <a:srgbClr val="494E62"/>
            </a:solidFill>
            <a:ln w="6089" cap="flat">
              <a:noFill/>
              <a:prstDash val="solid"/>
              <a:miter/>
            </a:ln>
          </p:spPr>
          <p:txBody>
            <a:bodyPr rtlCol="0" anchor="ctr"/>
            <a:lstStyle/>
            <a:p>
              <a:endParaRPr lang="it-IT"/>
            </a:p>
          </p:txBody>
        </p:sp>
        <p:sp>
          <p:nvSpPr>
            <p:cNvPr id="31" name="Figura a mano libera: forma 30">
              <a:extLst>
                <a:ext uri="{FF2B5EF4-FFF2-40B4-BE49-F238E27FC236}">
                  <a16:creationId xmlns:a16="http://schemas.microsoft.com/office/drawing/2014/main" id="{16BBA56B-FA67-764C-F51F-90EC7258077B}"/>
                </a:ext>
              </a:extLst>
            </p:cNvPr>
            <p:cNvSpPr/>
            <p:nvPr/>
          </p:nvSpPr>
          <p:spPr>
            <a:xfrm>
              <a:off x="5691987" y="3447101"/>
              <a:ext cx="199671" cy="368425"/>
            </a:xfrm>
            <a:custGeom>
              <a:avLst/>
              <a:gdLst>
                <a:gd name="connsiteX0" fmla="*/ 79086 w 199671"/>
                <a:gd name="connsiteY0" fmla="*/ 755 h 368425"/>
                <a:gd name="connsiteX1" fmla="*/ 141980 w 199671"/>
                <a:gd name="connsiteY1" fmla="*/ 8627 h 368425"/>
                <a:gd name="connsiteX2" fmla="*/ 193520 w 199671"/>
                <a:gd name="connsiteY2" fmla="*/ 70036 h 368425"/>
                <a:gd name="connsiteX3" fmla="*/ 196765 w 199671"/>
                <a:gd name="connsiteY3" fmla="*/ 116309 h 368425"/>
                <a:gd name="connsiteX4" fmla="*/ 197136 w 199671"/>
                <a:gd name="connsiteY4" fmla="*/ 193518 h 368425"/>
                <a:gd name="connsiteX5" fmla="*/ 198263 w 199671"/>
                <a:gd name="connsiteY5" fmla="*/ 285400 h 368425"/>
                <a:gd name="connsiteX6" fmla="*/ 187735 w 199671"/>
                <a:gd name="connsiteY6" fmla="*/ 319855 h 368425"/>
                <a:gd name="connsiteX7" fmla="*/ 121827 w 199671"/>
                <a:gd name="connsiteY7" fmla="*/ 367863 h 368425"/>
                <a:gd name="connsiteX8" fmla="*/ 62190 w 199671"/>
                <a:gd name="connsiteY8" fmla="*/ 361428 h 368425"/>
                <a:gd name="connsiteX9" fmla="*/ 10230 w 199671"/>
                <a:gd name="connsiteY9" fmla="*/ 310503 h 368425"/>
                <a:gd name="connsiteX10" fmla="*/ 1585 w 199671"/>
                <a:gd name="connsiteY10" fmla="*/ 191813 h 368425"/>
                <a:gd name="connsiteX11" fmla="*/ 11576 w 199671"/>
                <a:gd name="connsiteY11" fmla="*/ 56526 h 368425"/>
                <a:gd name="connsiteX12" fmla="*/ 79086 w 199671"/>
                <a:gd name="connsiteY12" fmla="*/ 755 h 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671" h="368425">
                  <a:moveTo>
                    <a:pt x="79086" y="755"/>
                  </a:moveTo>
                  <a:cubicBezTo>
                    <a:pt x="101078" y="-402"/>
                    <a:pt x="121736" y="-1705"/>
                    <a:pt x="141980" y="8627"/>
                  </a:cubicBezTo>
                  <a:cubicBezTo>
                    <a:pt x="166614" y="21200"/>
                    <a:pt x="185769" y="43472"/>
                    <a:pt x="193520" y="70036"/>
                  </a:cubicBezTo>
                  <a:cubicBezTo>
                    <a:pt x="197837" y="84819"/>
                    <a:pt x="196649" y="101045"/>
                    <a:pt x="196765" y="116309"/>
                  </a:cubicBezTo>
                  <a:cubicBezTo>
                    <a:pt x="196972" y="142039"/>
                    <a:pt x="196728" y="167788"/>
                    <a:pt x="197136" y="193518"/>
                  </a:cubicBezTo>
                  <a:cubicBezTo>
                    <a:pt x="197617" y="223492"/>
                    <a:pt x="201794" y="255670"/>
                    <a:pt x="198263" y="285400"/>
                  </a:cubicBezTo>
                  <a:cubicBezTo>
                    <a:pt x="196868" y="297127"/>
                    <a:pt x="193246" y="309389"/>
                    <a:pt x="187735" y="319855"/>
                  </a:cubicBezTo>
                  <a:cubicBezTo>
                    <a:pt x="173391" y="347107"/>
                    <a:pt x="149835" y="358876"/>
                    <a:pt x="121827" y="367863"/>
                  </a:cubicBezTo>
                  <a:cubicBezTo>
                    <a:pt x="101248" y="368819"/>
                    <a:pt x="81716" y="369452"/>
                    <a:pt x="62190" y="361428"/>
                  </a:cubicBezTo>
                  <a:cubicBezTo>
                    <a:pt x="38774" y="351808"/>
                    <a:pt x="20051" y="333938"/>
                    <a:pt x="10230" y="310503"/>
                  </a:cubicBezTo>
                  <a:cubicBezTo>
                    <a:pt x="-3870" y="276839"/>
                    <a:pt x="1640" y="227784"/>
                    <a:pt x="1585" y="191813"/>
                  </a:cubicBezTo>
                  <a:cubicBezTo>
                    <a:pt x="1524" y="151836"/>
                    <a:pt x="-5813" y="93191"/>
                    <a:pt x="11576" y="56526"/>
                  </a:cubicBezTo>
                  <a:cubicBezTo>
                    <a:pt x="25537" y="27094"/>
                    <a:pt x="49307" y="10886"/>
                    <a:pt x="79086" y="755"/>
                  </a:cubicBezTo>
                  <a:close/>
                </a:path>
              </a:pathLst>
            </a:custGeom>
            <a:solidFill>
              <a:srgbClr val="494E62"/>
            </a:solidFill>
            <a:ln w="6089" cap="flat">
              <a:noFill/>
              <a:prstDash val="solid"/>
              <a:miter/>
            </a:ln>
          </p:spPr>
          <p:txBody>
            <a:bodyPr rtlCol="0" anchor="ctr"/>
            <a:lstStyle/>
            <a:p>
              <a:endParaRPr lang="it-IT"/>
            </a:p>
          </p:txBody>
        </p:sp>
        <p:sp>
          <p:nvSpPr>
            <p:cNvPr id="32" name="Figura a mano libera: forma 31">
              <a:extLst>
                <a:ext uri="{FF2B5EF4-FFF2-40B4-BE49-F238E27FC236}">
                  <a16:creationId xmlns:a16="http://schemas.microsoft.com/office/drawing/2014/main" id="{2CCE0398-5E3E-B84E-AF64-56603E3A48E0}"/>
                </a:ext>
              </a:extLst>
            </p:cNvPr>
            <p:cNvSpPr/>
            <p:nvPr/>
          </p:nvSpPr>
          <p:spPr>
            <a:xfrm>
              <a:off x="5283560" y="4566039"/>
              <a:ext cx="1980800" cy="453058"/>
            </a:xfrm>
            <a:custGeom>
              <a:avLst/>
              <a:gdLst>
                <a:gd name="connsiteX0" fmla="*/ 1770594 w 1980800"/>
                <a:gd name="connsiteY0" fmla="*/ 64520 h 453058"/>
                <a:gd name="connsiteX1" fmla="*/ 1856394 w 1980800"/>
                <a:gd name="connsiteY1" fmla="*/ 22656 h 453058"/>
                <a:gd name="connsiteX2" fmla="*/ 1907976 w 1980800"/>
                <a:gd name="connsiteY2" fmla="*/ -36 h 453058"/>
                <a:gd name="connsiteX3" fmla="*/ 1913431 w 1980800"/>
                <a:gd name="connsiteY3" fmla="*/ 4920 h 453058"/>
                <a:gd name="connsiteX4" fmla="*/ 1897181 w 1980800"/>
                <a:gd name="connsiteY4" fmla="*/ 31076 h 453058"/>
                <a:gd name="connsiteX5" fmla="*/ 1956684 w 1980800"/>
                <a:gd name="connsiteY5" fmla="*/ 98653 h 453058"/>
                <a:gd name="connsiteX6" fmla="*/ 1964295 w 1980800"/>
                <a:gd name="connsiteY6" fmla="*/ 101186 h 453058"/>
                <a:gd name="connsiteX7" fmla="*/ 1980789 w 1980800"/>
                <a:gd name="connsiteY7" fmla="*/ 122465 h 453058"/>
                <a:gd name="connsiteX8" fmla="*/ 1918631 w 1980800"/>
                <a:gd name="connsiteY8" fmla="*/ 224040 h 453058"/>
                <a:gd name="connsiteX9" fmla="*/ 1878635 w 1980800"/>
                <a:gd name="connsiteY9" fmla="*/ 281455 h 453058"/>
                <a:gd name="connsiteX10" fmla="*/ 1843571 w 1980800"/>
                <a:gd name="connsiteY10" fmla="*/ 299020 h 453058"/>
                <a:gd name="connsiteX11" fmla="*/ 1823735 w 1980800"/>
                <a:gd name="connsiteY11" fmla="*/ 270970 h 453058"/>
                <a:gd name="connsiteX12" fmla="*/ 1673787 w 1980800"/>
                <a:gd name="connsiteY12" fmla="*/ 350073 h 453058"/>
                <a:gd name="connsiteX13" fmla="*/ 1539175 w 1980800"/>
                <a:gd name="connsiteY13" fmla="*/ 403932 h 453058"/>
                <a:gd name="connsiteX14" fmla="*/ 1298642 w 1980800"/>
                <a:gd name="connsiteY14" fmla="*/ 451240 h 453058"/>
                <a:gd name="connsiteX15" fmla="*/ 1181906 w 1980800"/>
                <a:gd name="connsiteY15" fmla="*/ 452214 h 453058"/>
                <a:gd name="connsiteX16" fmla="*/ 972412 w 1980800"/>
                <a:gd name="connsiteY16" fmla="*/ 451648 h 453058"/>
                <a:gd name="connsiteX17" fmla="*/ 763636 w 1980800"/>
                <a:gd name="connsiteY17" fmla="*/ 452147 h 453058"/>
                <a:gd name="connsiteX18" fmla="*/ 643028 w 1980800"/>
                <a:gd name="connsiteY18" fmla="*/ 450028 h 453058"/>
                <a:gd name="connsiteX19" fmla="*/ 331277 w 1980800"/>
                <a:gd name="connsiteY19" fmla="*/ 365678 h 453058"/>
                <a:gd name="connsiteX20" fmla="*/ 279178 w 1980800"/>
                <a:gd name="connsiteY20" fmla="*/ 337926 h 453058"/>
                <a:gd name="connsiteX21" fmla="*/ 162856 w 1980800"/>
                <a:gd name="connsiteY21" fmla="*/ 283702 h 453058"/>
                <a:gd name="connsiteX22" fmla="*/ 133278 w 1980800"/>
                <a:gd name="connsiteY22" fmla="*/ 303404 h 453058"/>
                <a:gd name="connsiteX23" fmla="*/ 76545 w 1980800"/>
                <a:gd name="connsiteY23" fmla="*/ 250641 h 453058"/>
                <a:gd name="connsiteX24" fmla="*/ -12 w 1980800"/>
                <a:gd name="connsiteY24" fmla="*/ 161243 h 453058"/>
                <a:gd name="connsiteX25" fmla="*/ 91273 w 1980800"/>
                <a:gd name="connsiteY25" fmla="*/ 120024 h 453058"/>
                <a:gd name="connsiteX26" fmla="*/ 101088 w 1980800"/>
                <a:gd name="connsiteY26" fmla="*/ 133321 h 453058"/>
                <a:gd name="connsiteX27" fmla="*/ 105770 w 1980800"/>
                <a:gd name="connsiteY27" fmla="*/ 136974 h 453058"/>
                <a:gd name="connsiteX28" fmla="*/ 116529 w 1980800"/>
                <a:gd name="connsiteY28" fmla="*/ 143927 h 453058"/>
                <a:gd name="connsiteX29" fmla="*/ 120992 w 1980800"/>
                <a:gd name="connsiteY29" fmla="*/ 146107 h 453058"/>
                <a:gd name="connsiteX30" fmla="*/ 172744 w 1980800"/>
                <a:gd name="connsiteY30" fmla="*/ 173383 h 453058"/>
                <a:gd name="connsiteX31" fmla="*/ 188818 w 1980800"/>
                <a:gd name="connsiteY31" fmla="*/ 180927 h 453058"/>
                <a:gd name="connsiteX32" fmla="*/ 282325 w 1980800"/>
                <a:gd name="connsiteY32" fmla="*/ 215699 h 453058"/>
                <a:gd name="connsiteX33" fmla="*/ 305918 w 1980800"/>
                <a:gd name="connsiteY33" fmla="*/ 229983 h 453058"/>
                <a:gd name="connsiteX34" fmla="*/ 422289 w 1980800"/>
                <a:gd name="connsiteY34" fmla="*/ 278946 h 453058"/>
                <a:gd name="connsiteX35" fmla="*/ 668022 w 1980800"/>
                <a:gd name="connsiteY35" fmla="*/ 355090 h 453058"/>
                <a:gd name="connsiteX36" fmla="*/ 844084 w 1980800"/>
                <a:gd name="connsiteY36" fmla="*/ 350712 h 453058"/>
                <a:gd name="connsiteX37" fmla="*/ 919764 w 1980800"/>
                <a:gd name="connsiteY37" fmla="*/ 334486 h 453058"/>
                <a:gd name="connsiteX38" fmla="*/ 988528 w 1980800"/>
                <a:gd name="connsiteY38" fmla="*/ 299690 h 453058"/>
                <a:gd name="connsiteX39" fmla="*/ 1057810 w 1980800"/>
                <a:gd name="connsiteY39" fmla="*/ 325189 h 453058"/>
                <a:gd name="connsiteX40" fmla="*/ 1149485 w 1980800"/>
                <a:gd name="connsiteY40" fmla="*/ 349586 h 453058"/>
                <a:gd name="connsiteX41" fmla="*/ 1269003 w 1980800"/>
                <a:gd name="connsiteY41" fmla="*/ 351309 h 453058"/>
                <a:gd name="connsiteX42" fmla="*/ 1535510 w 1980800"/>
                <a:gd name="connsiteY42" fmla="*/ 289327 h 453058"/>
                <a:gd name="connsiteX43" fmla="*/ 1693172 w 1980800"/>
                <a:gd name="connsiteY43" fmla="*/ 211041 h 453058"/>
                <a:gd name="connsiteX44" fmla="*/ 1707054 w 1980800"/>
                <a:gd name="connsiteY44" fmla="*/ 204009 h 453058"/>
                <a:gd name="connsiteX45" fmla="*/ 1787545 w 1980800"/>
                <a:gd name="connsiteY45" fmla="*/ 171465 h 453058"/>
                <a:gd name="connsiteX46" fmla="*/ 1847109 w 1980800"/>
                <a:gd name="connsiteY46" fmla="*/ 141589 h 453058"/>
                <a:gd name="connsiteX47" fmla="*/ 1868419 w 1980800"/>
                <a:gd name="connsiteY47" fmla="*/ 129412 h 453058"/>
                <a:gd name="connsiteX48" fmla="*/ 1883914 w 1980800"/>
                <a:gd name="connsiteY48" fmla="*/ 119317 h 453058"/>
                <a:gd name="connsiteX49" fmla="*/ 1889728 w 1980800"/>
                <a:gd name="connsiteY49" fmla="*/ 114191 h 453058"/>
                <a:gd name="connsiteX50" fmla="*/ 1922783 w 1980800"/>
                <a:gd name="connsiteY50" fmla="*/ 80680 h 453058"/>
                <a:gd name="connsiteX51" fmla="*/ 1913370 w 1980800"/>
                <a:gd name="connsiteY51" fmla="*/ 67443 h 453058"/>
                <a:gd name="connsiteX52" fmla="*/ 1893229 w 1980800"/>
                <a:gd name="connsiteY52" fmla="*/ 38048 h 453058"/>
                <a:gd name="connsiteX53" fmla="*/ 1894307 w 1980800"/>
                <a:gd name="connsiteY53" fmla="*/ 19800 h 453058"/>
                <a:gd name="connsiteX54" fmla="*/ 1901126 w 1980800"/>
                <a:gd name="connsiteY54" fmla="*/ 9127 h 453058"/>
                <a:gd name="connsiteX55" fmla="*/ 1770594 w 1980800"/>
                <a:gd name="connsiteY55" fmla="*/ 64520 h 45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980800" h="453058">
                  <a:moveTo>
                    <a:pt x="1770594" y="64520"/>
                  </a:moveTo>
                  <a:cubicBezTo>
                    <a:pt x="1794979" y="46121"/>
                    <a:pt x="1828508" y="35125"/>
                    <a:pt x="1856394" y="22656"/>
                  </a:cubicBezTo>
                  <a:cubicBezTo>
                    <a:pt x="1873198" y="15142"/>
                    <a:pt x="1890277" y="4750"/>
                    <a:pt x="1907976" y="-36"/>
                  </a:cubicBezTo>
                  <a:lnTo>
                    <a:pt x="1913431" y="4920"/>
                  </a:lnTo>
                  <a:cubicBezTo>
                    <a:pt x="1907130" y="12805"/>
                    <a:pt x="1899001" y="20890"/>
                    <a:pt x="1897181" y="31076"/>
                  </a:cubicBezTo>
                  <a:cubicBezTo>
                    <a:pt x="1906234" y="55010"/>
                    <a:pt x="1933219" y="87426"/>
                    <a:pt x="1956684" y="98653"/>
                  </a:cubicBezTo>
                  <a:cubicBezTo>
                    <a:pt x="1960252" y="100358"/>
                    <a:pt x="1960946" y="100382"/>
                    <a:pt x="1964295" y="101186"/>
                  </a:cubicBezTo>
                  <a:cubicBezTo>
                    <a:pt x="1970560" y="108029"/>
                    <a:pt x="1976295" y="114239"/>
                    <a:pt x="1980789" y="122465"/>
                  </a:cubicBezTo>
                  <a:cubicBezTo>
                    <a:pt x="1959984" y="156287"/>
                    <a:pt x="1939746" y="190322"/>
                    <a:pt x="1918631" y="224040"/>
                  </a:cubicBezTo>
                  <a:cubicBezTo>
                    <a:pt x="1906697" y="243091"/>
                    <a:pt x="1895695" y="266495"/>
                    <a:pt x="1878635" y="281455"/>
                  </a:cubicBezTo>
                  <a:cubicBezTo>
                    <a:pt x="1867238" y="291452"/>
                    <a:pt x="1858050" y="295057"/>
                    <a:pt x="1843571" y="299020"/>
                  </a:cubicBezTo>
                  <a:lnTo>
                    <a:pt x="1823735" y="270970"/>
                  </a:lnTo>
                  <a:cubicBezTo>
                    <a:pt x="1768256" y="289954"/>
                    <a:pt x="1724370" y="321822"/>
                    <a:pt x="1673787" y="350073"/>
                  </a:cubicBezTo>
                  <a:cubicBezTo>
                    <a:pt x="1631526" y="373666"/>
                    <a:pt x="1585649" y="390714"/>
                    <a:pt x="1539175" y="403932"/>
                  </a:cubicBezTo>
                  <a:cubicBezTo>
                    <a:pt x="1462520" y="425741"/>
                    <a:pt x="1378097" y="444524"/>
                    <a:pt x="1298642" y="451240"/>
                  </a:cubicBezTo>
                  <a:cubicBezTo>
                    <a:pt x="1260412" y="454473"/>
                    <a:pt x="1220337" y="452348"/>
                    <a:pt x="1181906" y="452214"/>
                  </a:cubicBezTo>
                  <a:cubicBezTo>
                    <a:pt x="1112077" y="451976"/>
                    <a:pt x="1042241" y="451550"/>
                    <a:pt x="972412" y="451648"/>
                  </a:cubicBezTo>
                  <a:cubicBezTo>
                    <a:pt x="902820" y="451745"/>
                    <a:pt x="833228" y="452001"/>
                    <a:pt x="763636" y="452147"/>
                  </a:cubicBezTo>
                  <a:cubicBezTo>
                    <a:pt x="723872" y="452226"/>
                    <a:pt x="682500" y="454589"/>
                    <a:pt x="643028" y="450028"/>
                  </a:cubicBezTo>
                  <a:cubicBezTo>
                    <a:pt x="536893" y="437760"/>
                    <a:pt x="427774" y="412900"/>
                    <a:pt x="331277" y="365678"/>
                  </a:cubicBezTo>
                  <a:cubicBezTo>
                    <a:pt x="313621" y="357038"/>
                    <a:pt x="296086" y="347960"/>
                    <a:pt x="279178" y="337926"/>
                  </a:cubicBezTo>
                  <a:cubicBezTo>
                    <a:pt x="255859" y="324087"/>
                    <a:pt x="190803" y="275592"/>
                    <a:pt x="162856" y="283702"/>
                  </a:cubicBezTo>
                  <a:cubicBezTo>
                    <a:pt x="151897" y="286886"/>
                    <a:pt x="141394" y="295598"/>
                    <a:pt x="133278" y="303404"/>
                  </a:cubicBezTo>
                  <a:cubicBezTo>
                    <a:pt x="112516" y="289200"/>
                    <a:pt x="94178" y="268480"/>
                    <a:pt x="76545" y="250641"/>
                  </a:cubicBezTo>
                  <a:cubicBezTo>
                    <a:pt x="50797" y="224594"/>
                    <a:pt x="17042" y="193756"/>
                    <a:pt x="-12" y="161243"/>
                  </a:cubicBezTo>
                  <a:cubicBezTo>
                    <a:pt x="31131" y="154412"/>
                    <a:pt x="65975" y="139604"/>
                    <a:pt x="91273" y="120024"/>
                  </a:cubicBezTo>
                  <a:cubicBezTo>
                    <a:pt x="94068" y="125765"/>
                    <a:pt x="95998" y="129077"/>
                    <a:pt x="101088" y="133321"/>
                  </a:cubicBezTo>
                  <a:lnTo>
                    <a:pt x="105770" y="136974"/>
                  </a:lnTo>
                  <a:cubicBezTo>
                    <a:pt x="109503" y="139933"/>
                    <a:pt x="112200" y="141766"/>
                    <a:pt x="116529" y="143927"/>
                  </a:cubicBezTo>
                  <a:lnTo>
                    <a:pt x="120992" y="146107"/>
                  </a:lnTo>
                  <a:cubicBezTo>
                    <a:pt x="138015" y="155958"/>
                    <a:pt x="155361" y="164232"/>
                    <a:pt x="172744" y="173383"/>
                  </a:cubicBezTo>
                  <a:cubicBezTo>
                    <a:pt x="178291" y="176300"/>
                    <a:pt x="182814" y="178955"/>
                    <a:pt x="188818" y="180927"/>
                  </a:cubicBezTo>
                  <a:cubicBezTo>
                    <a:pt x="217641" y="190407"/>
                    <a:pt x="255487" y="201805"/>
                    <a:pt x="282325" y="215699"/>
                  </a:cubicBezTo>
                  <a:cubicBezTo>
                    <a:pt x="290545" y="219955"/>
                    <a:pt x="297370" y="225995"/>
                    <a:pt x="305918" y="229983"/>
                  </a:cubicBezTo>
                  <a:cubicBezTo>
                    <a:pt x="343789" y="247651"/>
                    <a:pt x="383669" y="262818"/>
                    <a:pt x="422289" y="278946"/>
                  </a:cubicBezTo>
                  <a:cubicBezTo>
                    <a:pt x="499735" y="311295"/>
                    <a:pt x="583982" y="345196"/>
                    <a:pt x="668022" y="355090"/>
                  </a:cubicBezTo>
                  <a:cubicBezTo>
                    <a:pt x="727166" y="362055"/>
                    <a:pt x="785269" y="359498"/>
                    <a:pt x="844084" y="350712"/>
                  </a:cubicBezTo>
                  <a:cubicBezTo>
                    <a:pt x="869735" y="346876"/>
                    <a:pt x="895362" y="343893"/>
                    <a:pt x="919764" y="334486"/>
                  </a:cubicBezTo>
                  <a:cubicBezTo>
                    <a:pt x="940307" y="326565"/>
                    <a:pt x="969173" y="301663"/>
                    <a:pt x="988528" y="299690"/>
                  </a:cubicBezTo>
                  <a:cubicBezTo>
                    <a:pt x="1002794" y="298229"/>
                    <a:pt x="1042765" y="319843"/>
                    <a:pt x="1057810" y="325189"/>
                  </a:cubicBezTo>
                  <a:cubicBezTo>
                    <a:pt x="1087577" y="335771"/>
                    <a:pt x="1118415" y="343917"/>
                    <a:pt x="1149485" y="349586"/>
                  </a:cubicBezTo>
                  <a:cubicBezTo>
                    <a:pt x="1188944" y="356789"/>
                    <a:pt x="1229281" y="354590"/>
                    <a:pt x="1269003" y="351309"/>
                  </a:cubicBezTo>
                  <a:cubicBezTo>
                    <a:pt x="1359850" y="343814"/>
                    <a:pt x="1450971" y="323758"/>
                    <a:pt x="1535510" y="289327"/>
                  </a:cubicBezTo>
                  <a:cubicBezTo>
                    <a:pt x="1589594" y="267299"/>
                    <a:pt x="1641255" y="237039"/>
                    <a:pt x="1693172" y="211041"/>
                  </a:cubicBezTo>
                  <a:lnTo>
                    <a:pt x="1707054" y="204009"/>
                  </a:lnTo>
                  <a:cubicBezTo>
                    <a:pt x="1732718" y="190918"/>
                    <a:pt x="1761918" y="184300"/>
                    <a:pt x="1787545" y="171465"/>
                  </a:cubicBezTo>
                  <a:lnTo>
                    <a:pt x="1847109" y="141589"/>
                  </a:lnTo>
                  <a:lnTo>
                    <a:pt x="1868419" y="129412"/>
                  </a:lnTo>
                  <a:cubicBezTo>
                    <a:pt x="1874635" y="126179"/>
                    <a:pt x="1878696" y="124072"/>
                    <a:pt x="1883914" y="119317"/>
                  </a:cubicBezTo>
                  <a:lnTo>
                    <a:pt x="1889728" y="114191"/>
                  </a:lnTo>
                  <a:cubicBezTo>
                    <a:pt x="1902965" y="107298"/>
                    <a:pt x="1914643" y="93380"/>
                    <a:pt x="1922783" y="80680"/>
                  </a:cubicBezTo>
                  <a:cubicBezTo>
                    <a:pt x="1919818" y="76076"/>
                    <a:pt x="1917011" y="71553"/>
                    <a:pt x="1913370" y="67443"/>
                  </a:cubicBezTo>
                  <a:cubicBezTo>
                    <a:pt x="1905875" y="58992"/>
                    <a:pt x="1897790" y="48471"/>
                    <a:pt x="1893229" y="38048"/>
                  </a:cubicBezTo>
                  <a:cubicBezTo>
                    <a:pt x="1890441" y="31673"/>
                    <a:pt x="1891378" y="26090"/>
                    <a:pt x="1894307" y="19800"/>
                  </a:cubicBezTo>
                  <a:lnTo>
                    <a:pt x="1901126" y="9127"/>
                  </a:lnTo>
                  <a:cubicBezTo>
                    <a:pt x="1856351" y="17797"/>
                    <a:pt x="1815223" y="55570"/>
                    <a:pt x="1770594" y="64520"/>
                  </a:cubicBezTo>
                  <a:close/>
                </a:path>
              </a:pathLst>
            </a:custGeom>
            <a:gradFill>
              <a:gsLst>
                <a:gs pos="0">
                  <a:srgbClr val="F8AF9B"/>
                </a:gs>
                <a:gs pos="50000">
                  <a:srgbClr val="FABEA4"/>
                </a:gs>
                <a:gs pos="100000">
                  <a:srgbClr val="FDCEAE"/>
                </a:gs>
              </a:gsLst>
              <a:lin ang="15818855" scaled="1"/>
            </a:gradFill>
            <a:ln w="6089" cap="flat">
              <a:noFill/>
              <a:prstDash val="solid"/>
              <a:miter/>
            </a:ln>
          </p:spPr>
          <p:txBody>
            <a:bodyPr rtlCol="0" anchor="ctr"/>
            <a:lstStyle/>
            <a:p>
              <a:endParaRPr lang="it-IT"/>
            </a:p>
          </p:txBody>
        </p:sp>
        <p:sp>
          <p:nvSpPr>
            <p:cNvPr id="33" name="Figura a mano libera: forma 32">
              <a:extLst>
                <a:ext uri="{FF2B5EF4-FFF2-40B4-BE49-F238E27FC236}">
                  <a16:creationId xmlns:a16="http://schemas.microsoft.com/office/drawing/2014/main" id="{DC6A99C1-FDAC-A005-35C0-34570E6BDDD2}"/>
                </a:ext>
              </a:extLst>
            </p:cNvPr>
            <p:cNvSpPr/>
            <p:nvPr/>
          </p:nvSpPr>
          <p:spPr>
            <a:xfrm>
              <a:off x="7120892" y="2522584"/>
              <a:ext cx="457482" cy="1372385"/>
            </a:xfrm>
            <a:custGeom>
              <a:avLst/>
              <a:gdLst>
                <a:gd name="connsiteX0" fmla="*/ 1523 w 457482"/>
                <a:gd name="connsiteY0" fmla="*/ -7 h 1372385"/>
                <a:gd name="connsiteX1" fmla="*/ 149224 w 457482"/>
                <a:gd name="connsiteY1" fmla="*/ 128796 h 1372385"/>
                <a:gd name="connsiteX2" fmla="*/ 238427 w 457482"/>
                <a:gd name="connsiteY2" fmla="*/ 247376 h 1372385"/>
                <a:gd name="connsiteX3" fmla="*/ 440031 w 457482"/>
                <a:gd name="connsiteY3" fmla="*/ 768427 h 1372385"/>
                <a:gd name="connsiteX4" fmla="*/ 449456 w 457482"/>
                <a:gd name="connsiteY4" fmla="*/ 1150336 h 1372385"/>
                <a:gd name="connsiteX5" fmla="*/ 419793 w 457482"/>
                <a:gd name="connsiteY5" fmla="*/ 1328888 h 1372385"/>
                <a:gd name="connsiteX6" fmla="*/ 402142 w 457482"/>
                <a:gd name="connsiteY6" fmla="*/ 1372379 h 1372385"/>
                <a:gd name="connsiteX7" fmla="*/ 293127 w 457482"/>
                <a:gd name="connsiteY7" fmla="*/ 1358826 h 1372385"/>
                <a:gd name="connsiteX8" fmla="*/ 30553 w 457482"/>
                <a:gd name="connsiteY8" fmla="*/ 1340950 h 1372385"/>
                <a:gd name="connsiteX9" fmla="*/ 55437 w 457482"/>
                <a:gd name="connsiteY9" fmla="*/ 1253037 h 1372385"/>
                <a:gd name="connsiteX10" fmla="*/ 118806 w 457482"/>
                <a:gd name="connsiteY10" fmla="*/ 814821 h 1372385"/>
                <a:gd name="connsiteX11" fmla="*/ 123945 w 457482"/>
                <a:gd name="connsiteY11" fmla="*/ 458575 h 1372385"/>
                <a:gd name="connsiteX12" fmla="*/ 45019 w 457482"/>
                <a:gd name="connsiteY12" fmla="*/ 102847 h 1372385"/>
                <a:gd name="connsiteX13" fmla="*/ 5206 w 457482"/>
                <a:gd name="connsiteY13" fmla="*/ 22101 h 1372385"/>
                <a:gd name="connsiteX14" fmla="*/ 1523 w 457482"/>
                <a:gd name="connsiteY14" fmla="*/ -7 h 137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482" h="1372385">
                  <a:moveTo>
                    <a:pt x="1523" y="-7"/>
                  </a:moveTo>
                  <a:cubicBezTo>
                    <a:pt x="54530" y="38710"/>
                    <a:pt x="104949" y="80210"/>
                    <a:pt x="149224" y="128796"/>
                  </a:cubicBezTo>
                  <a:cubicBezTo>
                    <a:pt x="182876" y="165729"/>
                    <a:pt x="210676" y="206011"/>
                    <a:pt x="238427" y="247376"/>
                  </a:cubicBezTo>
                  <a:cubicBezTo>
                    <a:pt x="343692" y="404278"/>
                    <a:pt x="410964" y="581789"/>
                    <a:pt x="440031" y="768427"/>
                  </a:cubicBezTo>
                  <a:cubicBezTo>
                    <a:pt x="459977" y="896524"/>
                    <a:pt x="462333" y="1021521"/>
                    <a:pt x="449456" y="1150336"/>
                  </a:cubicBezTo>
                  <a:cubicBezTo>
                    <a:pt x="443459" y="1210381"/>
                    <a:pt x="437985" y="1271011"/>
                    <a:pt x="419793" y="1328888"/>
                  </a:cubicBezTo>
                  <a:cubicBezTo>
                    <a:pt x="415111" y="1343793"/>
                    <a:pt x="407871" y="1357852"/>
                    <a:pt x="402142" y="1372379"/>
                  </a:cubicBezTo>
                  <a:cubicBezTo>
                    <a:pt x="366682" y="1364500"/>
                    <a:pt x="329159" y="1362637"/>
                    <a:pt x="293127" y="1358826"/>
                  </a:cubicBezTo>
                  <a:cubicBezTo>
                    <a:pt x="205848" y="1349602"/>
                    <a:pt x="118319" y="1342301"/>
                    <a:pt x="30553" y="1340950"/>
                  </a:cubicBezTo>
                  <a:cubicBezTo>
                    <a:pt x="31868" y="1313758"/>
                    <a:pt x="48155" y="1279876"/>
                    <a:pt x="55437" y="1253037"/>
                  </a:cubicBezTo>
                  <a:cubicBezTo>
                    <a:pt x="93904" y="1111205"/>
                    <a:pt x="109832" y="961117"/>
                    <a:pt x="118806" y="814821"/>
                  </a:cubicBezTo>
                  <a:cubicBezTo>
                    <a:pt x="126064" y="696637"/>
                    <a:pt x="132706" y="576936"/>
                    <a:pt x="123945" y="458575"/>
                  </a:cubicBezTo>
                  <a:cubicBezTo>
                    <a:pt x="115293" y="341815"/>
                    <a:pt x="89112" y="211436"/>
                    <a:pt x="45019" y="102847"/>
                  </a:cubicBezTo>
                  <a:cubicBezTo>
                    <a:pt x="33512" y="74511"/>
                    <a:pt x="19246" y="49036"/>
                    <a:pt x="5206" y="22101"/>
                  </a:cubicBezTo>
                  <a:cubicBezTo>
                    <a:pt x="518" y="13102"/>
                    <a:pt x="-1777" y="9449"/>
                    <a:pt x="1523" y="-7"/>
                  </a:cubicBezTo>
                  <a:close/>
                </a:path>
              </a:pathLst>
            </a:custGeom>
            <a:solidFill>
              <a:srgbClr val="F8AD9D"/>
            </a:solidFill>
            <a:ln w="6089" cap="flat">
              <a:noFill/>
              <a:prstDash val="solid"/>
              <a:miter/>
            </a:ln>
          </p:spPr>
          <p:txBody>
            <a:bodyPr rtlCol="0" anchor="ctr"/>
            <a:lstStyle/>
            <a:p>
              <a:endParaRPr lang="it-IT"/>
            </a:p>
          </p:txBody>
        </p:sp>
        <p:sp>
          <p:nvSpPr>
            <p:cNvPr id="34" name="Figura a mano libera: forma 33">
              <a:extLst>
                <a:ext uri="{FF2B5EF4-FFF2-40B4-BE49-F238E27FC236}">
                  <a16:creationId xmlns:a16="http://schemas.microsoft.com/office/drawing/2014/main" id="{DD6490F2-028A-5638-6619-3423A1ABCFE2}"/>
                </a:ext>
              </a:extLst>
            </p:cNvPr>
            <p:cNvSpPr/>
            <p:nvPr/>
          </p:nvSpPr>
          <p:spPr>
            <a:xfrm>
              <a:off x="5576995" y="3854533"/>
              <a:ext cx="1390197" cy="970517"/>
            </a:xfrm>
            <a:custGeom>
              <a:avLst/>
              <a:gdLst>
                <a:gd name="connsiteX0" fmla="*/ 1390186 w 1390197"/>
                <a:gd name="connsiteY0" fmla="*/ 815283 h 970517"/>
                <a:gd name="connsiteX1" fmla="*/ 1252494 w 1390197"/>
                <a:gd name="connsiteY1" fmla="*/ 897265 h 970517"/>
                <a:gd name="connsiteX2" fmla="*/ 955337 w 1390197"/>
                <a:gd name="connsiteY2" fmla="*/ 965712 h 970517"/>
                <a:gd name="connsiteX3" fmla="*/ 837621 w 1390197"/>
                <a:gd name="connsiteY3" fmla="*/ 960750 h 970517"/>
                <a:gd name="connsiteX4" fmla="*/ 773564 w 1390197"/>
                <a:gd name="connsiteY4" fmla="*/ 941511 h 970517"/>
                <a:gd name="connsiteX5" fmla="*/ 720843 w 1390197"/>
                <a:gd name="connsiteY5" fmla="*/ 915866 h 970517"/>
                <a:gd name="connsiteX6" fmla="*/ 696824 w 1390197"/>
                <a:gd name="connsiteY6" fmla="*/ 904553 h 970517"/>
                <a:gd name="connsiteX7" fmla="*/ 653321 w 1390197"/>
                <a:gd name="connsiteY7" fmla="*/ 926460 h 970517"/>
                <a:gd name="connsiteX8" fmla="*/ 529493 w 1390197"/>
                <a:gd name="connsiteY8" fmla="*/ 966468 h 970517"/>
                <a:gd name="connsiteX9" fmla="*/ 421689 w 1390197"/>
                <a:gd name="connsiteY9" fmla="*/ 969451 h 970517"/>
                <a:gd name="connsiteX10" fmla="*/ 96002 w 1390197"/>
                <a:gd name="connsiteY10" fmla="*/ 893783 h 970517"/>
                <a:gd name="connsiteX11" fmla="*/ 32041 w 1390197"/>
                <a:gd name="connsiteY11" fmla="*/ 864302 h 970517"/>
                <a:gd name="connsiteX12" fmla="*/ 52 w 1390197"/>
                <a:gd name="connsiteY12" fmla="*/ 802905 h 970517"/>
                <a:gd name="connsiteX13" fmla="*/ 22726 w 1390197"/>
                <a:gd name="connsiteY13" fmla="*/ 743219 h 970517"/>
                <a:gd name="connsiteX14" fmla="*/ 87386 w 1390197"/>
                <a:gd name="connsiteY14" fmla="*/ 716673 h 970517"/>
                <a:gd name="connsiteX15" fmla="*/ 185095 w 1390197"/>
                <a:gd name="connsiteY15" fmla="*/ 758690 h 970517"/>
                <a:gd name="connsiteX16" fmla="*/ 469898 w 1390197"/>
                <a:gd name="connsiteY16" fmla="*/ 810017 h 970517"/>
                <a:gd name="connsiteX17" fmla="*/ 613113 w 1390197"/>
                <a:gd name="connsiteY17" fmla="*/ 751360 h 970517"/>
                <a:gd name="connsiteX18" fmla="*/ 613630 w 1390197"/>
                <a:gd name="connsiteY18" fmla="*/ 627446 h 970517"/>
                <a:gd name="connsiteX19" fmla="*/ 605721 w 1390197"/>
                <a:gd name="connsiteY19" fmla="*/ 556332 h 970517"/>
                <a:gd name="connsiteX20" fmla="*/ 604236 w 1390197"/>
                <a:gd name="connsiteY20" fmla="*/ 553227 h 970517"/>
                <a:gd name="connsiteX21" fmla="*/ 485448 w 1390197"/>
                <a:gd name="connsiteY21" fmla="*/ 473668 h 970517"/>
                <a:gd name="connsiteX22" fmla="*/ 421348 w 1390197"/>
                <a:gd name="connsiteY22" fmla="*/ 439864 h 970517"/>
                <a:gd name="connsiteX23" fmla="*/ 359331 w 1390197"/>
                <a:gd name="connsiteY23" fmla="*/ 376574 h 970517"/>
                <a:gd name="connsiteX24" fmla="*/ 323061 w 1390197"/>
                <a:gd name="connsiteY24" fmla="*/ 213553 h 970517"/>
                <a:gd name="connsiteX25" fmla="*/ 434250 w 1390197"/>
                <a:gd name="connsiteY25" fmla="*/ 39032 h 970517"/>
                <a:gd name="connsiteX26" fmla="*/ 521225 w 1390197"/>
                <a:gd name="connsiteY26" fmla="*/ 3420 h 970517"/>
                <a:gd name="connsiteX27" fmla="*/ 594707 w 1390197"/>
                <a:gd name="connsiteY27" fmla="*/ 102 h 970517"/>
                <a:gd name="connsiteX28" fmla="*/ 716989 w 1390197"/>
                <a:gd name="connsiteY28" fmla="*/ 108 h 970517"/>
                <a:gd name="connsiteX29" fmla="*/ 817937 w 1390197"/>
                <a:gd name="connsiteY29" fmla="*/ 498 h 970517"/>
                <a:gd name="connsiteX30" fmla="*/ 888449 w 1390197"/>
                <a:gd name="connsiteY30" fmla="*/ 4327 h 970517"/>
                <a:gd name="connsiteX31" fmla="*/ 1055786 w 1390197"/>
                <a:gd name="connsiteY31" fmla="*/ 129325 h 970517"/>
                <a:gd name="connsiteX32" fmla="*/ 1083568 w 1390197"/>
                <a:gd name="connsiteY32" fmla="*/ 290160 h 970517"/>
                <a:gd name="connsiteX33" fmla="*/ 1082064 w 1390197"/>
                <a:gd name="connsiteY33" fmla="*/ 295986 h 970517"/>
                <a:gd name="connsiteX34" fmla="*/ 918666 w 1390197"/>
                <a:gd name="connsiteY34" fmla="*/ 473522 h 970517"/>
                <a:gd name="connsiteX35" fmla="*/ 811447 w 1390197"/>
                <a:gd name="connsiteY35" fmla="*/ 534048 h 970517"/>
                <a:gd name="connsiteX36" fmla="*/ 793126 w 1390197"/>
                <a:gd name="connsiteY36" fmla="*/ 563358 h 970517"/>
                <a:gd name="connsiteX37" fmla="*/ 787117 w 1390197"/>
                <a:gd name="connsiteY37" fmla="*/ 625503 h 970517"/>
                <a:gd name="connsiteX38" fmla="*/ 787427 w 1390197"/>
                <a:gd name="connsiteY38" fmla="*/ 748175 h 970517"/>
                <a:gd name="connsiteX39" fmla="*/ 856490 w 1390197"/>
                <a:gd name="connsiteY39" fmla="*/ 800732 h 970517"/>
                <a:gd name="connsiteX40" fmla="*/ 984075 w 1390197"/>
                <a:gd name="connsiteY40" fmla="*/ 803009 h 970517"/>
                <a:gd name="connsiteX41" fmla="*/ 1279369 w 1390197"/>
                <a:gd name="connsiteY41" fmla="*/ 706207 h 970517"/>
                <a:gd name="connsiteX42" fmla="*/ 1309099 w 1390197"/>
                <a:gd name="connsiteY42" fmla="*/ 698846 h 970517"/>
                <a:gd name="connsiteX43" fmla="*/ 1364706 w 1390197"/>
                <a:gd name="connsiteY43" fmla="*/ 729240 h 970517"/>
                <a:gd name="connsiteX44" fmla="*/ 1390186 w 1390197"/>
                <a:gd name="connsiteY44" fmla="*/ 815283 h 97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90197" h="970517">
                  <a:moveTo>
                    <a:pt x="1390186" y="815283"/>
                  </a:moveTo>
                  <a:cubicBezTo>
                    <a:pt x="1356017" y="858414"/>
                    <a:pt x="1302371" y="877959"/>
                    <a:pt x="1252494" y="897265"/>
                  </a:cubicBezTo>
                  <a:cubicBezTo>
                    <a:pt x="1155004" y="934996"/>
                    <a:pt x="1060200" y="960415"/>
                    <a:pt x="955337" y="965712"/>
                  </a:cubicBezTo>
                  <a:cubicBezTo>
                    <a:pt x="916066" y="967697"/>
                    <a:pt x="876399" y="968130"/>
                    <a:pt x="837621" y="960750"/>
                  </a:cubicBezTo>
                  <a:cubicBezTo>
                    <a:pt x="815666" y="956574"/>
                    <a:pt x="794180" y="950144"/>
                    <a:pt x="773564" y="941511"/>
                  </a:cubicBezTo>
                  <a:cubicBezTo>
                    <a:pt x="755590" y="933979"/>
                    <a:pt x="737788" y="925486"/>
                    <a:pt x="720843" y="915866"/>
                  </a:cubicBezTo>
                  <a:cubicBezTo>
                    <a:pt x="714980" y="912541"/>
                    <a:pt x="703278" y="903609"/>
                    <a:pt x="696824" y="904553"/>
                  </a:cubicBezTo>
                  <a:cubicBezTo>
                    <a:pt x="686096" y="906130"/>
                    <a:pt x="664263" y="921485"/>
                    <a:pt x="653321" y="926460"/>
                  </a:cubicBezTo>
                  <a:cubicBezTo>
                    <a:pt x="613490" y="944579"/>
                    <a:pt x="573026" y="960123"/>
                    <a:pt x="529493" y="966468"/>
                  </a:cubicBezTo>
                  <a:cubicBezTo>
                    <a:pt x="493637" y="971698"/>
                    <a:pt x="457776" y="970797"/>
                    <a:pt x="421689" y="969451"/>
                  </a:cubicBezTo>
                  <a:cubicBezTo>
                    <a:pt x="306616" y="965152"/>
                    <a:pt x="201814" y="938594"/>
                    <a:pt x="96002" y="893783"/>
                  </a:cubicBezTo>
                  <a:cubicBezTo>
                    <a:pt x="76494" y="885521"/>
                    <a:pt x="48340" y="877745"/>
                    <a:pt x="32041" y="864302"/>
                  </a:cubicBezTo>
                  <a:cubicBezTo>
                    <a:pt x="13605" y="849105"/>
                    <a:pt x="1020" y="826919"/>
                    <a:pt x="52" y="802905"/>
                  </a:cubicBezTo>
                  <a:cubicBezTo>
                    <a:pt x="-843" y="780816"/>
                    <a:pt x="7669" y="759281"/>
                    <a:pt x="22726" y="743219"/>
                  </a:cubicBezTo>
                  <a:cubicBezTo>
                    <a:pt x="38623" y="726251"/>
                    <a:pt x="63732" y="714147"/>
                    <a:pt x="87386" y="716673"/>
                  </a:cubicBezTo>
                  <a:cubicBezTo>
                    <a:pt x="121312" y="720296"/>
                    <a:pt x="153763" y="745435"/>
                    <a:pt x="185095" y="758690"/>
                  </a:cubicBezTo>
                  <a:cubicBezTo>
                    <a:pt x="273574" y="796104"/>
                    <a:pt x="374114" y="811569"/>
                    <a:pt x="469898" y="810017"/>
                  </a:cubicBezTo>
                  <a:cubicBezTo>
                    <a:pt x="530223" y="809042"/>
                    <a:pt x="571583" y="795112"/>
                    <a:pt x="613113" y="751360"/>
                  </a:cubicBezTo>
                  <a:cubicBezTo>
                    <a:pt x="614952" y="710080"/>
                    <a:pt x="614306" y="668745"/>
                    <a:pt x="613630" y="627446"/>
                  </a:cubicBezTo>
                  <a:cubicBezTo>
                    <a:pt x="613265" y="605022"/>
                    <a:pt x="615171" y="577185"/>
                    <a:pt x="605721" y="556332"/>
                  </a:cubicBezTo>
                  <a:lnTo>
                    <a:pt x="604236" y="553227"/>
                  </a:lnTo>
                  <a:cubicBezTo>
                    <a:pt x="584302" y="508378"/>
                    <a:pt x="526674" y="490588"/>
                    <a:pt x="485448" y="473668"/>
                  </a:cubicBezTo>
                  <a:cubicBezTo>
                    <a:pt x="463073" y="464493"/>
                    <a:pt x="441459" y="453338"/>
                    <a:pt x="421348" y="439864"/>
                  </a:cubicBezTo>
                  <a:cubicBezTo>
                    <a:pt x="396909" y="423492"/>
                    <a:pt x="376165" y="400557"/>
                    <a:pt x="359331" y="376574"/>
                  </a:cubicBezTo>
                  <a:cubicBezTo>
                    <a:pt x="325405" y="328262"/>
                    <a:pt x="312455" y="272076"/>
                    <a:pt x="323061" y="213553"/>
                  </a:cubicBezTo>
                  <a:cubicBezTo>
                    <a:pt x="334757" y="148997"/>
                    <a:pt x="379502" y="75520"/>
                    <a:pt x="434250" y="39032"/>
                  </a:cubicBezTo>
                  <a:cubicBezTo>
                    <a:pt x="460345" y="21637"/>
                    <a:pt x="490258" y="8790"/>
                    <a:pt x="521225" y="3420"/>
                  </a:cubicBezTo>
                  <a:cubicBezTo>
                    <a:pt x="545067" y="-720"/>
                    <a:pt x="570566" y="248"/>
                    <a:pt x="594707" y="102"/>
                  </a:cubicBezTo>
                  <a:cubicBezTo>
                    <a:pt x="635464" y="-142"/>
                    <a:pt x="676233" y="16"/>
                    <a:pt x="716989" y="108"/>
                  </a:cubicBezTo>
                  <a:cubicBezTo>
                    <a:pt x="750640" y="181"/>
                    <a:pt x="784286" y="297"/>
                    <a:pt x="817937" y="498"/>
                  </a:cubicBezTo>
                  <a:cubicBezTo>
                    <a:pt x="841488" y="638"/>
                    <a:pt x="865294" y="-574"/>
                    <a:pt x="888449" y="4327"/>
                  </a:cubicBezTo>
                  <a:cubicBezTo>
                    <a:pt x="952871" y="17953"/>
                    <a:pt x="1021172" y="74503"/>
                    <a:pt x="1055786" y="129325"/>
                  </a:cubicBezTo>
                  <a:cubicBezTo>
                    <a:pt x="1084664" y="175050"/>
                    <a:pt x="1096853" y="237463"/>
                    <a:pt x="1083568" y="290160"/>
                  </a:cubicBezTo>
                  <a:lnTo>
                    <a:pt x="1082064" y="295986"/>
                  </a:lnTo>
                  <a:cubicBezTo>
                    <a:pt x="1060413" y="383326"/>
                    <a:pt x="999558" y="439730"/>
                    <a:pt x="918666" y="473522"/>
                  </a:cubicBezTo>
                  <a:cubicBezTo>
                    <a:pt x="880460" y="489486"/>
                    <a:pt x="840672" y="503367"/>
                    <a:pt x="811447" y="534048"/>
                  </a:cubicBezTo>
                  <a:cubicBezTo>
                    <a:pt x="803270" y="542633"/>
                    <a:pt x="796609" y="551881"/>
                    <a:pt x="793126" y="563358"/>
                  </a:cubicBezTo>
                  <a:cubicBezTo>
                    <a:pt x="787288" y="582586"/>
                    <a:pt x="787702" y="605606"/>
                    <a:pt x="787117" y="625503"/>
                  </a:cubicBezTo>
                  <a:cubicBezTo>
                    <a:pt x="785905" y="666358"/>
                    <a:pt x="786855" y="707309"/>
                    <a:pt x="787427" y="748175"/>
                  </a:cubicBezTo>
                  <a:cubicBezTo>
                    <a:pt x="806052" y="772962"/>
                    <a:pt x="827131" y="789839"/>
                    <a:pt x="856490" y="800732"/>
                  </a:cubicBezTo>
                  <a:cubicBezTo>
                    <a:pt x="897326" y="815892"/>
                    <a:pt x="942125" y="809737"/>
                    <a:pt x="984075" y="803009"/>
                  </a:cubicBezTo>
                  <a:cubicBezTo>
                    <a:pt x="1089078" y="786174"/>
                    <a:pt x="1182951" y="749789"/>
                    <a:pt x="1279369" y="706207"/>
                  </a:cubicBezTo>
                  <a:lnTo>
                    <a:pt x="1309099" y="698846"/>
                  </a:lnTo>
                  <a:cubicBezTo>
                    <a:pt x="1333648" y="702024"/>
                    <a:pt x="1348967" y="709714"/>
                    <a:pt x="1364706" y="729240"/>
                  </a:cubicBezTo>
                  <a:cubicBezTo>
                    <a:pt x="1385516" y="755062"/>
                    <a:pt x="1389979" y="783446"/>
                    <a:pt x="1390186" y="815283"/>
                  </a:cubicBezTo>
                  <a:close/>
                </a:path>
              </a:pathLst>
            </a:custGeom>
            <a:solidFill>
              <a:srgbClr val="494E62"/>
            </a:solidFill>
            <a:ln w="6089" cap="flat">
              <a:noFill/>
              <a:prstDash val="solid"/>
              <a:miter/>
            </a:ln>
          </p:spPr>
          <p:txBody>
            <a:bodyPr rtlCol="0" anchor="ctr"/>
            <a:lstStyle/>
            <a:p>
              <a:endParaRPr lang="it-IT"/>
            </a:p>
          </p:txBody>
        </p:sp>
        <p:sp>
          <p:nvSpPr>
            <p:cNvPr id="35" name="Figura a mano libera: forma 34">
              <a:extLst>
                <a:ext uri="{FF2B5EF4-FFF2-40B4-BE49-F238E27FC236}">
                  <a16:creationId xmlns:a16="http://schemas.microsoft.com/office/drawing/2014/main" id="{CDAE63DF-00EF-A728-9644-7125FBACF0A2}"/>
                </a:ext>
              </a:extLst>
            </p:cNvPr>
            <p:cNvSpPr/>
            <p:nvPr/>
          </p:nvSpPr>
          <p:spPr>
            <a:xfrm>
              <a:off x="6064466" y="4017790"/>
              <a:ext cx="431043" cy="251643"/>
            </a:xfrm>
            <a:custGeom>
              <a:avLst/>
              <a:gdLst>
                <a:gd name="connsiteX0" fmla="*/ 81410 w 431043"/>
                <a:gd name="connsiteY0" fmla="*/ 2854 h 251643"/>
                <a:gd name="connsiteX1" fmla="*/ 249655 w 431043"/>
                <a:gd name="connsiteY1" fmla="*/ 1886 h 251643"/>
                <a:gd name="connsiteX2" fmla="*/ 370159 w 431043"/>
                <a:gd name="connsiteY2" fmla="*/ 6501 h 251643"/>
                <a:gd name="connsiteX3" fmla="*/ 427738 w 431043"/>
                <a:gd name="connsiteY3" fmla="*/ 62631 h 251643"/>
                <a:gd name="connsiteX4" fmla="*/ 425644 w 431043"/>
                <a:gd name="connsiteY4" fmla="*/ 105361 h 251643"/>
                <a:gd name="connsiteX5" fmla="*/ 285638 w 431043"/>
                <a:gd name="connsiteY5" fmla="*/ 190618 h 251643"/>
                <a:gd name="connsiteX6" fmla="*/ 215443 w 431043"/>
                <a:gd name="connsiteY6" fmla="*/ 251619 h 251643"/>
                <a:gd name="connsiteX7" fmla="*/ 98111 w 431043"/>
                <a:gd name="connsiteY7" fmla="*/ 172274 h 251643"/>
                <a:gd name="connsiteX8" fmla="*/ 38870 w 431043"/>
                <a:gd name="connsiteY8" fmla="*/ 148054 h 251643"/>
                <a:gd name="connsiteX9" fmla="*/ 1194 w 431043"/>
                <a:gd name="connsiteY9" fmla="*/ 100764 h 251643"/>
                <a:gd name="connsiteX10" fmla="*/ 13164 w 431043"/>
                <a:gd name="connsiteY10" fmla="*/ 46381 h 251643"/>
                <a:gd name="connsiteX11" fmla="*/ 81410 w 431043"/>
                <a:gd name="connsiteY11" fmla="*/ 2854 h 2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1043" h="251643">
                  <a:moveTo>
                    <a:pt x="81410" y="2854"/>
                  </a:moveTo>
                  <a:cubicBezTo>
                    <a:pt x="136712" y="-1079"/>
                    <a:pt x="194139" y="1862"/>
                    <a:pt x="249655" y="1886"/>
                  </a:cubicBezTo>
                  <a:cubicBezTo>
                    <a:pt x="284402" y="1898"/>
                    <a:pt x="337853" y="-4677"/>
                    <a:pt x="370159" y="6501"/>
                  </a:cubicBezTo>
                  <a:cubicBezTo>
                    <a:pt x="394994" y="15098"/>
                    <a:pt x="417655" y="38655"/>
                    <a:pt x="427738" y="62631"/>
                  </a:cubicBezTo>
                  <a:cubicBezTo>
                    <a:pt x="433352" y="75990"/>
                    <a:pt x="431215" y="92362"/>
                    <a:pt x="425644" y="105361"/>
                  </a:cubicBezTo>
                  <a:cubicBezTo>
                    <a:pt x="404316" y="155134"/>
                    <a:pt x="330693" y="170764"/>
                    <a:pt x="285638" y="190618"/>
                  </a:cubicBezTo>
                  <a:cubicBezTo>
                    <a:pt x="255780" y="205870"/>
                    <a:pt x="237399" y="227302"/>
                    <a:pt x="215443" y="251619"/>
                  </a:cubicBezTo>
                  <a:cubicBezTo>
                    <a:pt x="179947" y="216860"/>
                    <a:pt x="144853" y="189589"/>
                    <a:pt x="98111" y="172274"/>
                  </a:cubicBezTo>
                  <a:cubicBezTo>
                    <a:pt x="78366" y="164955"/>
                    <a:pt x="57080" y="158806"/>
                    <a:pt x="38870" y="148054"/>
                  </a:cubicBezTo>
                  <a:cubicBezTo>
                    <a:pt x="21779" y="137959"/>
                    <a:pt x="5090" y="120960"/>
                    <a:pt x="1194" y="100764"/>
                  </a:cubicBezTo>
                  <a:cubicBezTo>
                    <a:pt x="-2484" y="81670"/>
                    <a:pt x="2460" y="62333"/>
                    <a:pt x="13164" y="46381"/>
                  </a:cubicBezTo>
                  <a:cubicBezTo>
                    <a:pt x="29621" y="21838"/>
                    <a:pt x="52983" y="8492"/>
                    <a:pt x="81410" y="2854"/>
                  </a:cubicBezTo>
                  <a:close/>
                </a:path>
              </a:pathLst>
            </a:custGeom>
            <a:solidFill>
              <a:srgbClr val="FFDAB9"/>
            </a:solidFill>
            <a:ln w="6089" cap="flat">
              <a:noFill/>
              <a:prstDash val="solid"/>
              <a:miter/>
            </a:ln>
          </p:spPr>
          <p:txBody>
            <a:bodyPr rtlCol="0" anchor="ctr"/>
            <a:lstStyle/>
            <a:p>
              <a:endParaRPr lang="it-IT"/>
            </a:p>
          </p:txBody>
        </p:sp>
      </p:grpSp>
      <p:sp>
        <p:nvSpPr>
          <p:cNvPr id="36" name="Figura a mano libera: forma 35">
            <a:extLst>
              <a:ext uri="{FF2B5EF4-FFF2-40B4-BE49-F238E27FC236}">
                <a16:creationId xmlns:a16="http://schemas.microsoft.com/office/drawing/2014/main" id="{3140C62E-8EB9-75CB-A20A-6CDB0B103CE5}"/>
              </a:ext>
            </a:extLst>
          </p:cNvPr>
          <p:cNvSpPr/>
          <p:nvPr/>
        </p:nvSpPr>
        <p:spPr>
          <a:xfrm>
            <a:off x="11225721" y="659866"/>
            <a:ext cx="801550" cy="79084"/>
          </a:xfrm>
          <a:custGeom>
            <a:avLst/>
            <a:gdLst>
              <a:gd name="connsiteX0" fmla="*/ 112223 w 3303292"/>
              <a:gd name="connsiteY0" fmla="*/ 317845 h 489935"/>
              <a:gd name="connsiteX1" fmla="*/ 112223 w 3303292"/>
              <a:gd name="connsiteY1" fmla="*/ 317845 h 489935"/>
              <a:gd name="connsiteX2" fmla="*/ 76699 w 3303292"/>
              <a:gd name="connsiteY2" fmla="*/ 317845 h 489935"/>
              <a:gd name="connsiteX3" fmla="*/ 76699 w 3303292"/>
              <a:gd name="connsiteY3" fmla="*/ 321617 h 489935"/>
              <a:gd name="connsiteX4" fmla="*/ 84174 w 3303292"/>
              <a:gd name="connsiteY4" fmla="*/ 483877 h 489935"/>
              <a:gd name="connsiteX5" fmla="*/ 507 w 3303292"/>
              <a:gd name="connsiteY5" fmla="*/ 483877 h 489935"/>
              <a:gd name="connsiteX6" fmla="*/ 8050 w 3303292"/>
              <a:gd name="connsiteY6" fmla="*/ 332178 h 489935"/>
              <a:gd name="connsiteX7" fmla="*/ 507 w 3303292"/>
              <a:gd name="connsiteY7" fmla="*/ 53263 h 489935"/>
              <a:gd name="connsiteX8" fmla="*/ 135952 w 3303292"/>
              <a:gd name="connsiteY8" fmla="*/ 53263 h 489935"/>
              <a:gd name="connsiteX9" fmla="*/ 231415 w 3303292"/>
              <a:gd name="connsiteY9" fmla="*/ 85701 h 489935"/>
              <a:gd name="connsiteX10" fmla="*/ 267009 w 3303292"/>
              <a:gd name="connsiteY10" fmla="*/ 171838 h 489935"/>
              <a:gd name="connsiteX11" fmla="*/ 267009 w 3303292"/>
              <a:gd name="connsiteY11" fmla="*/ 171838 h 489935"/>
              <a:gd name="connsiteX12" fmla="*/ 246092 w 3303292"/>
              <a:gd name="connsiteY12" fmla="*/ 245767 h 489935"/>
              <a:gd name="connsiteX13" fmla="*/ 189650 w 3303292"/>
              <a:gd name="connsiteY13" fmla="*/ 298505 h 489935"/>
              <a:gd name="connsiteX14" fmla="*/ 189650 w 3303292"/>
              <a:gd name="connsiteY14" fmla="*/ 298505 h 489935"/>
              <a:gd name="connsiteX15" fmla="*/ 298212 w 3303292"/>
              <a:gd name="connsiteY15" fmla="*/ 452056 h 489935"/>
              <a:gd name="connsiteX16" fmla="*/ 222706 w 3303292"/>
              <a:gd name="connsiteY16" fmla="*/ 490735 h 489935"/>
              <a:gd name="connsiteX17" fmla="*/ 125322 w 3303292"/>
              <a:gd name="connsiteY17" fmla="*/ 317227 h 489935"/>
              <a:gd name="connsiteX18" fmla="*/ 112223 w 3303292"/>
              <a:gd name="connsiteY18" fmla="*/ 317845 h 489935"/>
              <a:gd name="connsiteX19" fmla="*/ 113458 w 3303292"/>
              <a:gd name="connsiteY19" fmla="*/ 116288 h 489935"/>
              <a:gd name="connsiteX20" fmla="*/ 113458 w 3303292"/>
              <a:gd name="connsiteY20" fmla="*/ 116288 h 489935"/>
              <a:gd name="connsiteX21" fmla="*/ 82940 w 3303292"/>
              <a:gd name="connsiteY21" fmla="*/ 116288 h 489935"/>
              <a:gd name="connsiteX22" fmla="*/ 78551 w 3303292"/>
              <a:gd name="connsiteY22" fmla="*/ 257289 h 489935"/>
              <a:gd name="connsiteX23" fmla="*/ 121002 w 3303292"/>
              <a:gd name="connsiteY23" fmla="*/ 257289 h 489935"/>
              <a:gd name="connsiteX24" fmla="*/ 169351 w 3303292"/>
              <a:gd name="connsiteY24" fmla="*/ 236715 h 489935"/>
              <a:gd name="connsiteX25" fmla="*/ 186496 w 3303292"/>
              <a:gd name="connsiteY25" fmla="*/ 178079 h 489935"/>
              <a:gd name="connsiteX26" fmla="*/ 186496 w 3303292"/>
              <a:gd name="connsiteY26" fmla="*/ 178079 h 489935"/>
              <a:gd name="connsiteX27" fmla="*/ 113458 w 3303292"/>
              <a:gd name="connsiteY27" fmla="*/ 116288 h 489935"/>
              <a:gd name="connsiteX28" fmla="*/ 410547 w 3303292"/>
              <a:gd name="connsiteY28" fmla="*/ 483877 h 489935"/>
              <a:gd name="connsiteX29" fmla="*/ 350333 w 3303292"/>
              <a:gd name="connsiteY29" fmla="*/ 460422 h 489935"/>
              <a:gd name="connsiteX30" fmla="*/ 326947 w 3303292"/>
              <a:gd name="connsiteY30" fmla="*/ 397397 h 489935"/>
              <a:gd name="connsiteX31" fmla="*/ 363089 w 3303292"/>
              <a:gd name="connsiteY31" fmla="*/ 328749 h 489935"/>
              <a:gd name="connsiteX32" fmla="*/ 451146 w 3303292"/>
              <a:gd name="connsiteY32" fmla="*/ 299740 h 489935"/>
              <a:gd name="connsiteX33" fmla="*/ 451146 w 3303292"/>
              <a:gd name="connsiteY33" fmla="*/ 299740 h 489935"/>
              <a:gd name="connsiteX34" fmla="*/ 493528 w 3303292"/>
              <a:gd name="connsiteY34" fmla="*/ 299740 h 489935"/>
              <a:gd name="connsiteX35" fmla="*/ 493528 w 3303292"/>
              <a:gd name="connsiteY35" fmla="*/ 289110 h 489935"/>
              <a:gd name="connsiteX36" fmla="*/ 481047 w 3303292"/>
              <a:gd name="connsiteY36" fmla="*/ 247344 h 489935"/>
              <a:gd name="connsiteX37" fmla="*/ 434275 w 3303292"/>
              <a:gd name="connsiteY37" fmla="*/ 236097 h 489935"/>
              <a:gd name="connsiteX38" fmla="*/ 434275 w 3303292"/>
              <a:gd name="connsiteY38" fmla="*/ 236097 h 489935"/>
              <a:gd name="connsiteX39" fmla="*/ 400260 w 3303292"/>
              <a:gd name="connsiteY39" fmla="*/ 241995 h 489935"/>
              <a:gd name="connsiteX40" fmla="*/ 356231 w 3303292"/>
              <a:gd name="connsiteY40" fmla="*/ 260443 h 489935"/>
              <a:gd name="connsiteX41" fmla="*/ 356231 w 3303292"/>
              <a:gd name="connsiteY41" fmla="*/ 260443 h 489935"/>
              <a:gd name="connsiteX42" fmla="*/ 338126 w 3303292"/>
              <a:gd name="connsiteY42" fmla="*/ 211134 h 489935"/>
              <a:gd name="connsiteX43" fmla="*/ 403346 w 3303292"/>
              <a:gd name="connsiteY43" fmla="*/ 177461 h 489935"/>
              <a:gd name="connsiteX44" fmla="*/ 466713 w 3303292"/>
              <a:gd name="connsiteY44" fmla="*/ 162442 h 489935"/>
              <a:gd name="connsiteX45" fmla="*/ 466713 w 3303292"/>
              <a:gd name="connsiteY45" fmla="*/ 162442 h 489935"/>
              <a:gd name="connsiteX46" fmla="*/ 564714 w 3303292"/>
              <a:gd name="connsiteY46" fmla="*/ 257289 h 489935"/>
              <a:gd name="connsiteX47" fmla="*/ 564714 w 3303292"/>
              <a:gd name="connsiteY47" fmla="*/ 257289 h 489935"/>
              <a:gd name="connsiteX48" fmla="*/ 564714 w 3303292"/>
              <a:gd name="connsiteY48" fmla="*/ 379635 h 489935"/>
              <a:gd name="connsiteX49" fmla="*/ 586523 w 3303292"/>
              <a:gd name="connsiteY49" fmla="*/ 457611 h 489935"/>
              <a:gd name="connsiteX50" fmla="*/ 586523 w 3303292"/>
              <a:gd name="connsiteY50" fmla="*/ 457611 h 489935"/>
              <a:gd name="connsiteX51" fmla="*/ 520412 w 3303292"/>
              <a:gd name="connsiteY51" fmla="*/ 485729 h 489935"/>
              <a:gd name="connsiteX52" fmla="*/ 497300 w 3303292"/>
              <a:gd name="connsiteY52" fmla="*/ 432030 h 489935"/>
              <a:gd name="connsiteX53" fmla="*/ 497300 w 3303292"/>
              <a:gd name="connsiteY53" fmla="*/ 432030 h 489935"/>
              <a:gd name="connsiteX54" fmla="*/ 410547 w 3303292"/>
              <a:gd name="connsiteY54" fmla="*/ 483877 h 489935"/>
              <a:gd name="connsiteX55" fmla="*/ 410547 w 3303292"/>
              <a:gd name="connsiteY55" fmla="*/ 483877 h 489935"/>
              <a:gd name="connsiteX56" fmla="*/ 436744 w 3303292"/>
              <a:gd name="connsiteY56" fmla="*/ 420166 h 489935"/>
              <a:gd name="connsiteX57" fmla="*/ 436744 w 3303292"/>
              <a:gd name="connsiteY57" fmla="*/ 420166 h 489935"/>
              <a:gd name="connsiteX58" fmla="*/ 493528 w 3303292"/>
              <a:gd name="connsiteY58" fmla="*/ 394586 h 489935"/>
              <a:gd name="connsiteX59" fmla="*/ 493528 w 3303292"/>
              <a:gd name="connsiteY59" fmla="*/ 394586 h 489935"/>
              <a:gd name="connsiteX60" fmla="*/ 493528 w 3303292"/>
              <a:gd name="connsiteY60" fmla="*/ 352820 h 489935"/>
              <a:gd name="connsiteX61" fmla="*/ 439899 w 3303292"/>
              <a:gd name="connsiteY61" fmla="*/ 345277 h 489935"/>
              <a:gd name="connsiteX62" fmla="*/ 439899 w 3303292"/>
              <a:gd name="connsiteY62" fmla="*/ 345277 h 489935"/>
              <a:gd name="connsiteX63" fmla="*/ 400534 w 3303292"/>
              <a:gd name="connsiteY63" fmla="*/ 380252 h 489935"/>
              <a:gd name="connsiteX64" fmla="*/ 400534 w 3303292"/>
              <a:gd name="connsiteY64" fmla="*/ 380252 h 489935"/>
              <a:gd name="connsiteX65" fmla="*/ 410547 w 3303292"/>
              <a:gd name="connsiteY65" fmla="*/ 409262 h 489935"/>
              <a:gd name="connsiteX66" fmla="*/ 436744 w 3303292"/>
              <a:gd name="connsiteY66" fmla="*/ 420166 h 489935"/>
              <a:gd name="connsiteX67" fmla="*/ 628974 w 3303292"/>
              <a:gd name="connsiteY67" fmla="*/ 181782 h 489935"/>
              <a:gd name="connsiteX68" fmla="*/ 665184 w 3303292"/>
              <a:gd name="connsiteY68" fmla="*/ 181782 h 489935"/>
              <a:gd name="connsiteX69" fmla="*/ 665184 w 3303292"/>
              <a:gd name="connsiteY69" fmla="*/ 113751 h 489935"/>
              <a:gd name="connsiteX70" fmla="*/ 749400 w 3303292"/>
              <a:gd name="connsiteY70" fmla="*/ 97566 h 489935"/>
              <a:gd name="connsiteX71" fmla="*/ 741308 w 3303292"/>
              <a:gd name="connsiteY71" fmla="*/ 181782 h 489935"/>
              <a:gd name="connsiteX72" fmla="*/ 816814 w 3303292"/>
              <a:gd name="connsiteY72" fmla="*/ 181782 h 489935"/>
              <a:gd name="connsiteX73" fmla="*/ 809956 w 3303292"/>
              <a:gd name="connsiteY73" fmla="*/ 232943 h 489935"/>
              <a:gd name="connsiteX74" fmla="*/ 738839 w 3303292"/>
              <a:gd name="connsiteY74" fmla="*/ 232943 h 489935"/>
              <a:gd name="connsiteX75" fmla="*/ 735684 w 3303292"/>
              <a:gd name="connsiteY75" fmla="*/ 363382 h 489935"/>
              <a:gd name="connsiteX76" fmla="*/ 741308 w 3303292"/>
              <a:gd name="connsiteY76" fmla="*/ 402404 h 489935"/>
              <a:gd name="connsiteX77" fmla="*/ 761882 w 3303292"/>
              <a:gd name="connsiteY77" fmla="*/ 412074 h 489935"/>
              <a:gd name="connsiteX78" fmla="*/ 801864 w 3303292"/>
              <a:gd name="connsiteY78" fmla="*/ 405216 h 489935"/>
              <a:gd name="connsiteX79" fmla="*/ 801864 w 3303292"/>
              <a:gd name="connsiteY79" fmla="*/ 405216 h 489935"/>
              <a:gd name="connsiteX80" fmla="*/ 805567 w 3303292"/>
              <a:gd name="connsiteY80" fmla="*/ 449518 h 489935"/>
              <a:gd name="connsiteX81" fmla="*/ 733215 w 3303292"/>
              <a:gd name="connsiteY81" fmla="*/ 483877 h 489935"/>
              <a:gd name="connsiteX82" fmla="*/ 682055 w 3303292"/>
              <a:gd name="connsiteY82" fmla="*/ 461108 h 489935"/>
              <a:gd name="connsiteX83" fmla="*/ 662029 w 3303292"/>
              <a:gd name="connsiteY83" fmla="*/ 401444 h 489935"/>
              <a:gd name="connsiteX84" fmla="*/ 662029 w 3303292"/>
              <a:gd name="connsiteY84" fmla="*/ 401444 h 489935"/>
              <a:gd name="connsiteX85" fmla="*/ 665801 w 3303292"/>
              <a:gd name="connsiteY85" fmla="*/ 331561 h 489935"/>
              <a:gd name="connsiteX86" fmla="*/ 665184 w 3303292"/>
              <a:gd name="connsiteY86" fmla="*/ 232943 h 489935"/>
              <a:gd name="connsiteX87" fmla="*/ 622116 w 3303292"/>
              <a:gd name="connsiteY87" fmla="*/ 232943 h 489935"/>
              <a:gd name="connsiteX88" fmla="*/ 628974 w 3303292"/>
              <a:gd name="connsiteY88" fmla="*/ 181782 h 489935"/>
              <a:gd name="connsiteX89" fmla="*/ 924759 w 3303292"/>
              <a:gd name="connsiteY89" fmla="*/ 483877 h 489935"/>
              <a:gd name="connsiteX90" fmla="*/ 864546 w 3303292"/>
              <a:gd name="connsiteY90" fmla="*/ 460422 h 489935"/>
              <a:gd name="connsiteX91" fmla="*/ 841160 w 3303292"/>
              <a:gd name="connsiteY91" fmla="*/ 397397 h 489935"/>
              <a:gd name="connsiteX92" fmla="*/ 877371 w 3303292"/>
              <a:gd name="connsiteY92" fmla="*/ 328749 h 489935"/>
              <a:gd name="connsiteX93" fmla="*/ 965359 w 3303292"/>
              <a:gd name="connsiteY93" fmla="*/ 299740 h 489935"/>
              <a:gd name="connsiteX94" fmla="*/ 965359 w 3303292"/>
              <a:gd name="connsiteY94" fmla="*/ 299740 h 489935"/>
              <a:gd name="connsiteX95" fmla="*/ 1007810 w 3303292"/>
              <a:gd name="connsiteY95" fmla="*/ 299740 h 489935"/>
              <a:gd name="connsiteX96" fmla="*/ 1007810 w 3303292"/>
              <a:gd name="connsiteY96" fmla="*/ 289110 h 489935"/>
              <a:gd name="connsiteX97" fmla="*/ 995328 w 3303292"/>
              <a:gd name="connsiteY97" fmla="*/ 247344 h 489935"/>
              <a:gd name="connsiteX98" fmla="*/ 948488 w 3303292"/>
              <a:gd name="connsiteY98" fmla="*/ 236097 h 489935"/>
              <a:gd name="connsiteX99" fmla="*/ 948488 w 3303292"/>
              <a:gd name="connsiteY99" fmla="*/ 236097 h 489935"/>
              <a:gd name="connsiteX100" fmla="*/ 914472 w 3303292"/>
              <a:gd name="connsiteY100" fmla="*/ 241995 h 489935"/>
              <a:gd name="connsiteX101" fmla="*/ 870513 w 3303292"/>
              <a:gd name="connsiteY101" fmla="*/ 260443 h 489935"/>
              <a:gd name="connsiteX102" fmla="*/ 870513 w 3303292"/>
              <a:gd name="connsiteY102" fmla="*/ 260443 h 489935"/>
              <a:gd name="connsiteX103" fmla="*/ 852407 w 3303292"/>
              <a:gd name="connsiteY103" fmla="*/ 211134 h 489935"/>
              <a:gd name="connsiteX104" fmla="*/ 917627 w 3303292"/>
              <a:gd name="connsiteY104" fmla="*/ 177461 h 489935"/>
              <a:gd name="connsiteX105" fmla="*/ 980926 w 3303292"/>
              <a:gd name="connsiteY105" fmla="*/ 162442 h 489935"/>
              <a:gd name="connsiteX106" fmla="*/ 980926 w 3303292"/>
              <a:gd name="connsiteY106" fmla="*/ 162442 h 489935"/>
              <a:gd name="connsiteX107" fmla="*/ 1078927 w 3303292"/>
              <a:gd name="connsiteY107" fmla="*/ 257289 h 489935"/>
              <a:gd name="connsiteX108" fmla="*/ 1078927 w 3303292"/>
              <a:gd name="connsiteY108" fmla="*/ 257289 h 489935"/>
              <a:gd name="connsiteX109" fmla="*/ 1078927 w 3303292"/>
              <a:gd name="connsiteY109" fmla="*/ 379635 h 489935"/>
              <a:gd name="connsiteX110" fmla="*/ 1100804 w 3303292"/>
              <a:gd name="connsiteY110" fmla="*/ 457611 h 489935"/>
              <a:gd name="connsiteX111" fmla="*/ 1100804 w 3303292"/>
              <a:gd name="connsiteY111" fmla="*/ 457611 h 489935"/>
              <a:gd name="connsiteX112" fmla="*/ 1034624 w 3303292"/>
              <a:gd name="connsiteY112" fmla="*/ 485729 h 489935"/>
              <a:gd name="connsiteX113" fmla="*/ 1011513 w 3303292"/>
              <a:gd name="connsiteY113" fmla="*/ 432030 h 489935"/>
              <a:gd name="connsiteX114" fmla="*/ 1011513 w 3303292"/>
              <a:gd name="connsiteY114" fmla="*/ 432030 h 489935"/>
              <a:gd name="connsiteX115" fmla="*/ 924759 w 3303292"/>
              <a:gd name="connsiteY115" fmla="*/ 483877 h 489935"/>
              <a:gd name="connsiteX116" fmla="*/ 924759 w 3303292"/>
              <a:gd name="connsiteY116" fmla="*/ 483877 h 489935"/>
              <a:gd name="connsiteX117" fmla="*/ 951025 w 3303292"/>
              <a:gd name="connsiteY117" fmla="*/ 420166 h 489935"/>
              <a:gd name="connsiteX118" fmla="*/ 951025 w 3303292"/>
              <a:gd name="connsiteY118" fmla="*/ 420166 h 489935"/>
              <a:gd name="connsiteX119" fmla="*/ 1007810 w 3303292"/>
              <a:gd name="connsiteY119" fmla="*/ 394586 h 489935"/>
              <a:gd name="connsiteX120" fmla="*/ 1007810 w 3303292"/>
              <a:gd name="connsiteY120" fmla="*/ 394586 h 489935"/>
              <a:gd name="connsiteX121" fmla="*/ 1007810 w 3303292"/>
              <a:gd name="connsiteY121" fmla="*/ 352820 h 489935"/>
              <a:gd name="connsiteX122" fmla="*/ 954112 w 3303292"/>
              <a:gd name="connsiteY122" fmla="*/ 345277 h 489935"/>
              <a:gd name="connsiteX123" fmla="*/ 954112 w 3303292"/>
              <a:gd name="connsiteY123" fmla="*/ 345277 h 489935"/>
              <a:gd name="connsiteX124" fmla="*/ 914815 w 3303292"/>
              <a:gd name="connsiteY124" fmla="*/ 380252 h 489935"/>
              <a:gd name="connsiteX125" fmla="*/ 914815 w 3303292"/>
              <a:gd name="connsiteY125" fmla="*/ 380252 h 489935"/>
              <a:gd name="connsiteX126" fmla="*/ 924759 w 3303292"/>
              <a:gd name="connsiteY126" fmla="*/ 409262 h 489935"/>
              <a:gd name="connsiteX127" fmla="*/ 951025 w 3303292"/>
              <a:gd name="connsiteY127" fmla="*/ 420166 h 489935"/>
              <a:gd name="connsiteX128" fmla="*/ 1143255 w 3303292"/>
              <a:gd name="connsiteY128" fmla="*/ 181782 h 489935"/>
              <a:gd name="connsiteX129" fmla="*/ 1179397 w 3303292"/>
              <a:gd name="connsiteY129" fmla="*/ 181782 h 489935"/>
              <a:gd name="connsiteX130" fmla="*/ 1179397 w 3303292"/>
              <a:gd name="connsiteY130" fmla="*/ 113751 h 489935"/>
              <a:gd name="connsiteX131" fmla="*/ 1263682 w 3303292"/>
              <a:gd name="connsiteY131" fmla="*/ 97566 h 489935"/>
              <a:gd name="connsiteX132" fmla="*/ 1255521 w 3303292"/>
              <a:gd name="connsiteY132" fmla="*/ 181782 h 489935"/>
              <a:gd name="connsiteX133" fmla="*/ 1331096 w 3303292"/>
              <a:gd name="connsiteY133" fmla="*/ 181782 h 489935"/>
              <a:gd name="connsiteX134" fmla="*/ 1324169 w 3303292"/>
              <a:gd name="connsiteY134" fmla="*/ 232943 h 489935"/>
              <a:gd name="connsiteX135" fmla="*/ 1253052 w 3303292"/>
              <a:gd name="connsiteY135" fmla="*/ 232943 h 489935"/>
              <a:gd name="connsiteX136" fmla="*/ 1249966 w 3303292"/>
              <a:gd name="connsiteY136" fmla="*/ 363382 h 489935"/>
              <a:gd name="connsiteX137" fmla="*/ 1255521 w 3303292"/>
              <a:gd name="connsiteY137" fmla="*/ 402404 h 489935"/>
              <a:gd name="connsiteX138" fmla="*/ 1276163 w 3303292"/>
              <a:gd name="connsiteY138" fmla="*/ 412074 h 489935"/>
              <a:gd name="connsiteX139" fmla="*/ 1316077 w 3303292"/>
              <a:gd name="connsiteY139" fmla="*/ 405216 h 489935"/>
              <a:gd name="connsiteX140" fmla="*/ 1316077 w 3303292"/>
              <a:gd name="connsiteY140" fmla="*/ 405216 h 489935"/>
              <a:gd name="connsiteX141" fmla="*/ 1319849 w 3303292"/>
              <a:gd name="connsiteY141" fmla="*/ 449518 h 489935"/>
              <a:gd name="connsiteX142" fmla="*/ 1247428 w 3303292"/>
              <a:gd name="connsiteY142" fmla="*/ 483877 h 489935"/>
              <a:gd name="connsiteX143" fmla="*/ 1196268 w 3303292"/>
              <a:gd name="connsiteY143" fmla="*/ 461108 h 489935"/>
              <a:gd name="connsiteX144" fmla="*/ 1176311 w 3303292"/>
              <a:gd name="connsiteY144" fmla="*/ 401444 h 489935"/>
              <a:gd name="connsiteX145" fmla="*/ 1176311 w 3303292"/>
              <a:gd name="connsiteY145" fmla="*/ 401444 h 489935"/>
              <a:gd name="connsiteX146" fmla="*/ 1180014 w 3303292"/>
              <a:gd name="connsiteY146" fmla="*/ 331561 h 489935"/>
              <a:gd name="connsiteX147" fmla="*/ 1179397 w 3303292"/>
              <a:gd name="connsiteY147" fmla="*/ 232943 h 489935"/>
              <a:gd name="connsiteX148" fmla="*/ 1136329 w 3303292"/>
              <a:gd name="connsiteY148" fmla="*/ 232943 h 489935"/>
              <a:gd name="connsiteX149" fmla="*/ 1143255 w 3303292"/>
              <a:gd name="connsiteY149" fmla="*/ 181782 h 489935"/>
              <a:gd name="connsiteX150" fmla="*/ 1357911 w 3303292"/>
              <a:gd name="connsiteY150" fmla="*/ 353438 h 489935"/>
              <a:gd name="connsiteX151" fmla="*/ 1400979 w 3303292"/>
              <a:gd name="connsiteY151" fmla="*/ 217992 h 489935"/>
              <a:gd name="connsiteX152" fmla="*/ 1501723 w 3303292"/>
              <a:gd name="connsiteY152" fmla="*/ 162442 h 489935"/>
              <a:gd name="connsiteX153" fmla="*/ 1591631 w 3303292"/>
              <a:gd name="connsiteY153" fmla="*/ 199887 h 489935"/>
              <a:gd name="connsiteX154" fmla="*/ 1623727 w 3303292"/>
              <a:gd name="connsiteY154" fmla="*/ 299122 h 489935"/>
              <a:gd name="connsiteX155" fmla="*/ 1623727 w 3303292"/>
              <a:gd name="connsiteY155" fmla="*/ 299122 h 489935"/>
              <a:gd name="connsiteX156" fmla="*/ 1582236 w 3303292"/>
              <a:gd name="connsiteY156" fmla="*/ 436145 h 489935"/>
              <a:gd name="connsiteX157" fmla="*/ 1477720 w 3303292"/>
              <a:gd name="connsiteY157" fmla="*/ 490735 h 489935"/>
              <a:gd name="connsiteX158" fmla="*/ 1477720 w 3303292"/>
              <a:gd name="connsiteY158" fmla="*/ 490735 h 489935"/>
              <a:gd name="connsiteX159" fmla="*/ 1391926 w 3303292"/>
              <a:gd name="connsiteY159" fmla="*/ 451713 h 489935"/>
              <a:gd name="connsiteX160" fmla="*/ 1357911 w 3303292"/>
              <a:gd name="connsiteY160" fmla="*/ 353438 h 489935"/>
              <a:gd name="connsiteX161" fmla="*/ 1357911 w 3303292"/>
              <a:gd name="connsiteY161" fmla="*/ 353438 h 489935"/>
              <a:gd name="connsiteX162" fmla="*/ 1553844 w 3303292"/>
              <a:gd name="connsiteY162" fmla="*/ 331561 h 489935"/>
              <a:gd name="connsiteX163" fmla="*/ 1553844 w 3303292"/>
              <a:gd name="connsiteY163" fmla="*/ 331561 h 489935"/>
              <a:gd name="connsiteX164" fmla="*/ 1492053 w 3303292"/>
              <a:gd name="connsiteY164" fmla="*/ 241104 h 489935"/>
              <a:gd name="connsiteX165" fmla="*/ 1492053 w 3303292"/>
              <a:gd name="connsiteY165" fmla="*/ 241104 h 489935"/>
              <a:gd name="connsiteX166" fmla="*/ 1427794 w 3303292"/>
              <a:gd name="connsiteY166" fmla="*/ 325937 h 489935"/>
              <a:gd name="connsiteX167" fmla="*/ 1427794 w 3303292"/>
              <a:gd name="connsiteY167" fmla="*/ 325937 h 489935"/>
              <a:gd name="connsiteX168" fmla="*/ 1445899 w 3303292"/>
              <a:gd name="connsiteY168" fmla="*/ 395203 h 489935"/>
              <a:gd name="connsiteX169" fmla="*/ 1493630 w 3303292"/>
              <a:gd name="connsiteY169" fmla="*/ 420166 h 489935"/>
              <a:gd name="connsiteX170" fmla="*/ 1538550 w 3303292"/>
              <a:gd name="connsiteY170" fmla="*/ 397397 h 489935"/>
              <a:gd name="connsiteX171" fmla="*/ 1553844 w 3303292"/>
              <a:gd name="connsiteY171" fmla="*/ 331561 h 489935"/>
              <a:gd name="connsiteX172" fmla="*/ 1752314 w 3303292"/>
              <a:gd name="connsiteY172" fmla="*/ 483877 h 489935"/>
              <a:gd name="connsiteX173" fmla="*/ 1752314 w 3303292"/>
              <a:gd name="connsiteY173" fmla="*/ 483877 h 489935"/>
              <a:gd name="connsiteX174" fmla="*/ 1697725 w 3303292"/>
              <a:gd name="connsiteY174" fmla="*/ 461726 h 489935"/>
              <a:gd name="connsiteX175" fmla="*/ 1676808 w 3303292"/>
              <a:gd name="connsiteY175" fmla="*/ 403364 h 489935"/>
              <a:gd name="connsiteX176" fmla="*/ 1676808 w 3303292"/>
              <a:gd name="connsiteY176" fmla="*/ 403364 h 489935"/>
              <a:gd name="connsiteX177" fmla="*/ 1680580 w 3303292"/>
              <a:gd name="connsiteY177" fmla="*/ 331561 h 489935"/>
              <a:gd name="connsiteX178" fmla="*/ 1673653 w 3303292"/>
              <a:gd name="connsiteY178" fmla="*/ 181782 h 489935"/>
              <a:gd name="connsiteX179" fmla="*/ 1757321 w 3303292"/>
              <a:gd name="connsiteY179" fmla="*/ 166214 h 489935"/>
              <a:gd name="connsiteX180" fmla="*/ 1749228 w 3303292"/>
              <a:gd name="connsiteY180" fmla="*/ 355907 h 489935"/>
              <a:gd name="connsiteX181" fmla="*/ 1758898 w 3303292"/>
              <a:gd name="connsiteY181" fmla="*/ 395203 h 489935"/>
              <a:gd name="connsiteX182" fmla="*/ 1789759 w 3303292"/>
              <a:gd name="connsiteY182" fmla="*/ 407684 h 489935"/>
              <a:gd name="connsiteX183" fmla="*/ 1848395 w 3303292"/>
              <a:gd name="connsiteY183" fmla="*/ 386493 h 489935"/>
              <a:gd name="connsiteX184" fmla="*/ 1848395 w 3303292"/>
              <a:gd name="connsiteY184" fmla="*/ 386493 h 489935"/>
              <a:gd name="connsiteX185" fmla="*/ 1848395 w 3303292"/>
              <a:gd name="connsiteY185" fmla="*/ 349049 h 489935"/>
              <a:gd name="connsiteX186" fmla="*/ 1841537 w 3303292"/>
              <a:gd name="connsiteY186" fmla="*/ 184937 h 489935"/>
              <a:gd name="connsiteX187" fmla="*/ 1925822 w 3303292"/>
              <a:gd name="connsiteY187" fmla="*/ 169300 h 489935"/>
              <a:gd name="connsiteX188" fmla="*/ 1918346 w 3303292"/>
              <a:gd name="connsiteY188" fmla="*/ 325320 h 489935"/>
              <a:gd name="connsiteX189" fmla="*/ 1918964 w 3303292"/>
              <a:gd name="connsiteY189" fmla="*/ 376481 h 489935"/>
              <a:gd name="connsiteX190" fmla="*/ 1939538 w 3303292"/>
              <a:gd name="connsiteY190" fmla="*/ 456993 h 489935"/>
              <a:gd name="connsiteX191" fmla="*/ 1939538 w 3303292"/>
              <a:gd name="connsiteY191" fmla="*/ 456993 h 489935"/>
              <a:gd name="connsiteX192" fmla="*/ 1874661 w 3303292"/>
              <a:gd name="connsiteY192" fmla="*/ 485729 h 489935"/>
              <a:gd name="connsiteX193" fmla="*/ 1849698 w 3303292"/>
              <a:gd name="connsiteY193" fmla="*/ 420852 h 489935"/>
              <a:gd name="connsiteX194" fmla="*/ 1849698 w 3303292"/>
              <a:gd name="connsiteY194" fmla="*/ 420852 h 489935"/>
              <a:gd name="connsiteX195" fmla="*/ 1752314 w 3303292"/>
              <a:gd name="connsiteY195" fmla="*/ 483877 h 489935"/>
              <a:gd name="connsiteX196" fmla="*/ 1995705 w 3303292"/>
              <a:gd name="connsiteY196" fmla="*/ 181782 h 489935"/>
              <a:gd name="connsiteX197" fmla="*/ 2079372 w 3303292"/>
              <a:gd name="connsiteY197" fmla="*/ 166214 h 489935"/>
              <a:gd name="connsiteX198" fmla="*/ 2071828 w 3303292"/>
              <a:gd name="connsiteY198" fmla="*/ 321617 h 489935"/>
              <a:gd name="connsiteX199" fmla="*/ 2078686 w 3303292"/>
              <a:gd name="connsiteY199" fmla="*/ 468241 h 489935"/>
              <a:gd name="connsiteX200" fmla="*/ 1995087 w 3303292"/>
              <a:gd name="connsiteY200" fmla="*/ 483877 h 489935"/>
              <a:gd name="connsiteX201" fmla="*/ 2002563 w 3303292"/>
              <a:gd name="connsiteY201" fmla="*/ 332178 h 489935"/>
              <a:gd name="connsiteX202" fmla="*/ 1995705 w 3303292"/>
              <a:gd name="connsiteY202" fmla="*/ 181782 h 489935"/>
              <a:gd name="connsiteX203" fmla="*/ 1991316 w 3303292"/>
              <a:gd name="connsiteY203" fmla="*/ 74797 h 489935"/>
              <a:gd name="connsiteX204" fmla="*/ 2007569 w 3303292"/>
              <a:gd name="connsiteY204" fmla="*/ 37352 h 489935"/>
              <a:gd name="connsiteX205" fmla="*/ 2045014 w 3303292"/>
              <a:gd name="connsiteY205" fmla="*/ 20756 h 489935"/>
              <a:gd name="connsiteX206" fmla="*/ 2077452 w 3303292"/>
              <a:gd name="connsiteY206" fmla="*/ 32346 h 489935"/>
              <a:gd name="connsiteX207" fmla="*/ 2088699 w 3303292"/>
              <a:gd name="connsiteY207" fmla="*/ 66979 h 489935"/>
              <a:gd name="connsiteX208" fmla="*/ 2072789 w 3303292"/>
              <a:gd name="connsiteY208" fmla="*/ 106618 h 489935"/>
              <a:gd name="connsiteX209" fmla="*/ 2035961 w 3303292"/>
              <a:gd name="connsiteY209" fmla="*/ 123146 h 489935"/>
              <a:gd name="connsiteX210" fmla="*/ 2003180 w 3303292"/>
              <a:gd name="connsiteY210" fmla="*/ 109430 h 489935"/>
              <a:gd name="connsiteX211" fmla="*/ 1991316 w 3303292"/>
              <a:gd name="connsiteY211" fmla="*/ 74797 h 489935"/>
              <a:gd name="connsiteX212" fmla="*/ 2148021 w 3303292"/>
              <a:gd name="connsiteY212" fmla="*/ 16436 h 489935"/>
              <a:gd name="connsiteX213" fmla="*/ 2233472 w 3303292"/>
              <a:gd name="connsiteY213" fmla="*/ 799 h 489935"/>
              <a:gd name="connsiteX214" fmla="*/ 2225379 w 3303292"/>
              <a:gd name="connsiteY214" fmla="*/ 321617 h 489935"/>
              <a:gd name="connsiteX215" fmla="*/ 2232237 w 3303292"/>
              <a:gd name="connsiteY215" fmla="*/ 468241 h 489935"/>
              <a:gd name="connsiteX216" fmla="*/ 2148021 w 3303292"/>
              <a:gd name="connsiteY216" fmla="*/ 483877 h 489935"/>
              <a:gd name="connsiteX217" fmla="*/ 2155496 w 3303292"/>
              <a:gd name="connsiteY217" fmla="*/ 332178 h 489935"/>
              <a:gd name="connsiteX218" fmla="*/ 2148021 w 3303292"/>
              <a:gd name="connsiteY218" fmla="*/ 16436 h 489935"/>
              <a:gd name="connsiteX219" fmla="*/ 2305892 w 3303292"/>
              <a:gd name="connsiteY219" fmla="*/ 16436 h 489935"/>
              <a:gd name="connsiteX220" fmla="*/ 2391411 w 3303292"/>
              <a:gd name="connsiteY220" fmla="*/ 799 h 489935"/>
              <a:gd name="connsiteX221" fmla="*/ 2383250 w 3303292"/>
              <a:gd name="connsiteY221" fmla="*/ 321617 h 489935"/>
              <a:gd name="connsiteX222" fmla="*/ 2390108 w 3303292"/>
              <a:gd name="connsiteY222" fmla="*/ 468241 h 489935"/>
              <a:gd name="connsiteX223" fmla="*/ 2305892 w 3303292"/>
              <a:gd name="connsiteY223" fmla="*/ 483877 h 489935"/>
              <a:gd name="connsiteX224" fmla="*/ 2313367 w 3303292"/>
              <a:gd name="connsiteY224" fmla="*/ 332178 h 489935"/>
              <a:gd name="connsiteX225" fmla="*/ 2305892 w 3303292"/>
              <a:gd name="connsiteY225" fmla="*/ 16436 h 489935"/>
              <a:gd name="connsiteX226" fmla="*/ 2576097 w 3303292"/>
              <a:gd name="connsiteY226" fmla="*/ 420166 h 489935"/>
              <a:gd name="connsiteX227" fmla="*/ 2576097 w 3303292"/>
              <a:gd name="connsiteY227" fmla="*/ 420166 h 489935"/>
              <a:gd name="connsiteX228" fmla="*/ 2614159 w 3303292"/>
              <a:gd name="connsiteY228" fmla="*/ 410839 h 489935"/>
              <a:gd name="connsiteX229" fmla="*/ 2645363 w 3303292"/>
              <a:gd name="connsiteY229" fmla="*/ 392117 h 489935"/>
              <a:gd name="connsiteX230" fmla="*/ 2645363 w 3303292"/>
              <a:gd name="connsiteY230" fmla="*/ 392117 h 489935"/>
              <a:gd name="connsiteX231" fmla="*/ 2656610 w 3303292"/>
              <a:gd name="connsiteY231" fmla="*/ 382721 h 489935"/>
              <a:gd name="connsiteX232" fmla="*/ 2685345 w 3303292"/>
              <a:gd name="connsiteY232" fmla="*/ 417697 h 489935"/>
              <a:gd name="connsiteX233" fmla="*/ 2665937 w 3303292"/>
              <a:gd name="connsiteY233" fmla="*/ 442043 h 489935"/>
              <a:gd name="connsiteX234" fmla="*/ 2639465 w 3303292"/>
              <a:gd name="connsiteY234" fmla="*/ 465429 h 489935"/>
              <a:gd name="connsiteX235" fmla="*/ 2603872 w 3303292"/>
              <a:gd name="connsiteY235" fmla="*/ 482917 h 489935"/>
              <a:gd name="connsiteX236" fmla="*/ 2557992 w 3303292"/>
              <a:gd name="connsiteY236" fmla="*/ 490735 h 489935"/>
              <a:gd name="connsiteX237" fmla="*/ 2557992 w 3303292"/>
              <a:gd name="connsiteY237" fmla="*/ 490735 h 489935"/>
              <a:gd name="connsiteX238" fmla="*/ 2475628 w 3303292"/>
              <a:gd name="connsiteY238" fmla="*/ 452330 h 489935"/>
              <a:gd name="connsiteX239" fmla="*/ 2443806 w 3303292"/>
              <a:gd name="connsiteY239" fmla="*/ 353438 h 489935"/>
              <a:gd name="connsiteX240" fmla="*/ 2443806 w 3303292"/>
              <a:gd name="connsiteY240" fmla="*/ 353438 h 489935"/>
              <a:gd name="connsiteX241" fmla="*/ 2488109 w 3303292"/>
              <a:gd name="connsiteY241" fmla="*/ 219844 h 489935"/>
              <a:gd name="connsiteX242" fmla="*/ 2591733 w 3303292"/>
              <a:gd name="connsiteY242" fmla="*/ 162442 h 489935"/>
              <a:gd name="connsiteX243" fmla="*/ 2591733 w 3303292"/>
              <a:gd name="connsiteY243" fmla="*/ 162442 h 489935"/>
              <a:gd name="connsiteX244" fmla="*/ 2662508 w 3303292"/>
              <a:gd name="connsiteY244" fmla="*/ 188023 h 489935"/>
              <a:gd name="connsiteX245" fmla="*/ 2687814 w 3303292"/>
              <a:gd name="connsiteY245" fmla="*/ 259826 h 489935"/>
              <a:gd name="connsiteX246" fmla="*/ 2687814 w 3303292"/>
              <a:gd name="connsiteY246" fmla="*/ 259826 h 489935"/>
              <a:gd name="connsiteX247" fmla="*/ 2678419 w 3303292"/>
              <a:gd name="connsiteY247" fmla="*/ 322234 h 489935"/>
              <a:gd name="connsiteX248" fmla="*/ 2678419 w 3303292"/>
              <a:gd name="connsiteY248" fmla="*/ 322234 h 489935"/>
              <a:gd name="connsiteX249" fmla="*/ 2665937 w 3303292"/>
              <a:gd name="connsiteY249" fmla="*/ 335333 h 489935"/>
              <a:gd name="connsiteX250" fmla="*/ 2509918 w 3303292"/>
              <a:gd name="connsiteY250" fmla="*/ 349666 h 489935"/>
              <a:gd name="connsiteX251" fmla="*/ 2576097 w 3303292"/>
              <a:gd name="connsiteY251" fmla="*/ 420166 h 489935"/>
              <a:gd name="connsiteX252" fmla="*/ 2576097 w 3303292"/>
              <a:gd name="connsiteY252" fmla="*/ 226702 h 489935"/>
              <a:gd name="connsiteX253" fmla="*/ 2576097 w 3303292"/>
              <a:gd name="connsiteY253" fmla="*/ 226702 h 489935"/>
              <a:gd name="connsiteX254" fmla="*/ 2529943 w 3303292"/>
              <a:gd name="connsiteY254" fmla="*/ 248922 h 489935"/>
              <a:gd name="connsiteX255" fmla="*/ 2508066 w 3303292"/>
              <a:gd name="connsiteY255" fmla="*/ 305363 h 489935"/>
              <a:gd name="connsiteX256" fmla="*/ 2508066 w 3303292"/>
              <a:gd name="connsiteY256" fmla="*/ 305363 h 489935"/>
              <a:gd name="connsiteX257" fmla="*/ 2614159 w 3303292"/>
              <a:gd name="connsiteY257" fmla="*/ 292264 h 489935"/>
              <a:gd name="connsiteX258" fmla="*/ 2616011 w 3303292"/>
              <a:gd name="connsiteY258" fmla="*/ 268536 h 489935"/>
              <a:gd name="connsiteX259" fmla="*/ 2616011 w 3303292"/>
              <a:gd name="connsiteY259" fmla="*/ 268536 h 489935"/>
              <a:gd name="connsiteX260" fmla="*/ 2576097 w 3303292"/>
              <a:gd name="connsiteY260" fmla="*/ 226702 h 489935"/>
              <a:gd name="connsiteX261" fmla="*/ 2900001 w 3303292"/>
              <a:gd name="connsiteY261" fmla="*/ 192412 h 489935"/>
              <a:gd name="connsiteX262" fmla="*/ 2900001 w 3303292"/>
              <a:gd name="connsiteY262" fmla="*/ 192412 h 489935"/>
              <a:gd name="connsiteX263" fmla="*/ 2857550 w 3303292"/>
              <a:gd name="connsiteY263" fmla="*/ 157436 h 489935"/>
              <a:gd name="connsiteX264" fmla="*/ 2857550 w 3303292"/>
              <a:gd name="connsiteY264" fmla="*/ 157436 h 489935"/>
              <a:gd name="connsiteX265" fmla="*/ 2799805 w 3303292"/>
              <a:gd name="connsiteY265" fmla="*/ 168409 h 489935"/>
              <a:gd name="connsiteX266" fmla="*/ 2749605 w 3303292"/>
              <a:gd name="connsiteY266" fmla="*/ 190560 h 489935"/>
              <a:gd name="connsiteX267" fmla="*/ 2749605 w 3303292"/>
              <a:gd name="connsiteY267" fmla="*/ 190560 h 489935"/>
              <a:gd name="connsiteX268" fmla="*/ 2731500 w 3303292"/>
              <a:gd name="connsiteY268" fmla="*/ 201121 h 489935"/>
              <a:gd name="connsiteX269" fmla="*/ 2748370 w 3303292"/>
              <a:gd name="connsiteY269" fmla="*/ 111899 h 489935"/>
              <a:gd name="connsiteX270" fmla="*/ 2807006 w 3303292"/>
              <a:gd name="connsiteY270" fmla="*/ 88513 h 489935"/>
              <a:gd name="connsiteX271" fmla="*/ 2867562 w 3303292"/>
              <a:gd name="connsiteY271" fmla="*/ 78226 h 489935"/>
              <a:gd name="connsiteX272" fmla="*/ 2867562 w 3303292"/>
              <a:gd name="connsiteY272" fmla="*/ 78226 h 489935"/>
              <a:gd name="connsiteX273" fmla="*/ 2952739 w 3303292"/>
              <a:gd name="connsiteY273" fmla="*/ 105384 h 489935"/>
              <a:gd name="connsiteX274" fmla="*/ 2984903 w 3303292"/>
              <a:gd name="connsiteY274" fmla="*/ 177461 h 489935"/>
              <a:gd name="connsiteX275" fmla="*/ 2984903 w 3303292"/>
              <a:gd name="connsiteY275" fmla="*/ 177461 h 489935"/>
              <a:gd name="connsiteX276" fmla="*/ 2921192 w 3303292"/>
              <a:gd name="connsiteY276" fmla="*/ 303511 h 489935"/>
              <a:gd name="connsiteX277" fmla="*/ 2921192 w 3303292"/>
              <a:gd name="connsiteY277" fmla="*/ 303511 h 489935"/>
              <a:gd name="connsiteX278" fmla="*/ 2812630 w 3303292"/>
              <a:gd name="connsiteY278" fmla="*/ 415845 h 489935"/>
              <a:gd name="connsiteX279" fmla="*/ 3007328 w 3303292"/>
              <a:gd name="connsiteY279" fmla="*/ 404598 h 489935"/>
              <a:gd name="connsiteX280" fmla="*/ 2996767 w 3303292"/>
              <a:gd name="connsiteY280" fmla="*/ 487580 h 489935"/>
              <a:gd name="connsiteX281" fmla="*/ 2866945 w 3303292"/>
              <a:gd name="connsiteY281" fmla="*/ 481957 h 489935"/>
              <a:gd name="connsiteX282" fmla="*/ 2719635 w 3303292"/>
              <a:gd name="connsiteY282" fmla="*/ 486346 h 489935"/>
              <a:gd name="connsiteX283" fmla="*/ 2729648 w 3303292"/>
              <a:gd name="connsiteY283" fmla="*/ 420852 h 489935"/>
              <a:gd name="connsiteX284" fmla="*/ 2860704 w 3303292"/>
              <a:gd name="connsiteY284" fmla="*/ 269770 h 489935"/>
              <a:gd name="connsiteX285" fmla="*/ 2900001 w 3303292"/>
              <a:gd name="connsiteY285" fmla="*/ 192412 h 489935"/>
              <a:gd name="connsiteX286" fmla="*/ 3048545 w 3303292"/>
              <a:gd name="connsiteY286" fmla="*/ 172455 h 489935"/>
              <a:gd name="connsiteX287" fmla="*/ 3061644 w 3303292"/>
              <a:gd name="connsiteY287" fmla="*/ 96948 h 489935"/>
              <a:gd name="connsiteX288" fmla="*/ 3165885 w 3303292"/>
              <a:gd name="connsiteY288" fmla="*/ 78226 h 489935"/>
              <a:gd name="connsiteX289" fmla="*/ 3250719 w 3303292"/>
              <a:gd name="connsiteY289" fmla="*/ 104424 h 489935"/>
              <a:gd name="connsiteX290" fmla="*/ 3283774 w 3303292"/>
              <a:gd name="connsiteY290" fmla="*/ 170535 h 489935"/>
              <a:gd name="connsiteX291" fmla="*/ 3283774 w 3303292"/>
              <a:gd name="connsiteY291" fmla="*/ 170535 h 489935"/>
              <a:gd name="connsiteX292" fmla="*/ 3267589 w 3303292"/>
              <a:gd name="connsiteY292" fmla="*/ 225193 h 489935"/>
              <a:gd name="connsiteX293" fmla="*/ 3221435 w 3303292"/>
              <a:gd name="connsiteY293" fmla="*/ 260443 h 489935"/>
              <a:gd name="connsiteX294" fmla="*/ 3221435 w 3303292"/>
              <a:gd name="connsiteY294" fmla="*/ 260443 h 489935"/>
              <a:gd name="connsiteX295" fmla="*/ 3284460 w 3303292"/>
              <a:gd name="connsiteY295" fmla="*/ 300700 h 489935"/>
              <a:gd name="connsiteX296" fmla="*/ 3303800 w 3303292"/>
              <a:gd name="connsiteY296" fmla="*/ 361530 h 489935"/>
              <a:gd name="connsiteX297" fmla="*/ 3303800 w 3303292"/>
              <a:gd name="connsiteY297" fmla="*/ 361530 h 489935"/>
              <a:gd name="connsiteX298" fmla="*/ 3260388 w 3303292"/>
              <a:gd name="connsiteY298" fmla="*/ 454182 h 489935"/>
              <a:gd name="connsiteX299" fmla="*/ 3150249 w 3303292"/>
              <a:gd name="connsiteY299" fmla="*/ 490735 h 489935"/>
              <a:gd name="connsiteX300" fmla="*/ 3150249 w 3303292"/>
              <a:gd name="connsiteY300" fmla="*/ 490735 h 489935"/>
              <a:gd name="connsiteX301" fmla="*/ 3088184 w 3303292"/>
              <a:gd name="connsiteY301" fmla="*/ 482300 h 489935"/>
              <a:gd name="connsiteX302" fmla="*/ 3043539 w 3303292"/>
              <a:gd name="connsiteY302" fmla="*/ 465155 h 489935"/>
              <a:gd name="connsiteX303" fmla="*/ 3043539 w 3303292"/>
              <a:gd name="connsiteY303" fmla="*/ 465155 h 489935"/>
              <a:gd name="connsiteX304" fmla="*/ 3029205 w 3303292"/>
              <a:gd name="connsiteY304" fmla="*/ 456376 h 489935"/>
              <a:gd name="connsiteX305" fmla="*/ 3055403 w 3303292"/>
              <a:gd name="connsiteY305" fmla="*/ 380870 h 489935"/>
              <a:gd name="connsiteX306" fmla="*/ 3070353 w 3303292"/>
              <a:gd name="connsiteY306" fmla="*/ 393351 h 489935"/>
              <a:gd name="connsiteX307" fmla="*/ 3106289 w 3303292"/>
              <a:gd name="connsiteY307" fmla="*/ 413651 h 489935"/>
              <a:gd name="connsiteX308" fmla="*/ 3159644 w 3303292"/>
              <a:gd name="connsiteY308" fmla="*/ 426407 h 489935"/>
              <a:gd name="connsiteX309" fmla="*/ 3206416 w 3303292"/>
              <a:gd name="connsiteY309" fmla="*/ 411799 h 489935"/>
              <a:gd name="connsiteX310" fmla="*/ 3226373 w 3303292"/>
              <a:gd name="connsiteY310" fmla="*/ 370240 h 489935"/>
              <a:gd name="connsiteX311" fmla="*/ 3202987 w 3303292"/>
              <a:gd name="connsiteY311" fmla="*/ 325937 h 489935"/>
              <a:gd name="connsiteX312" fmla="*/ 3138385 w 3303292"/>
              <a:gd name="connsiteY312" fmla="*/ 308518 h 489935"/>
              <a:gd name="connsiteX313" fmla="*/ 3138385 w 3303292"/>
              <a:gd name="connsiteY313" fmla="*/ 308518 h 489935"/>
              <a:gd name="connsiteX314" fmla="*/ 3084755 w 3303292"/>
              <a:gd name="connsiteY314" fmla="*/ 308518 h 489935"/>
              <a:gd name="connsiteX315" fmla="*/ 3095934 w 3303292"/>
              <a:gd name="connsiteY315" fmla="*/ 247962 h 489935"/>
              <a:gd name="connsiteX316" fmla="*/ 3130292 w 3303292"/>
              <a:gd name="connsiteY316" fmla="*/ 247962 h 489935"/>
              <a:gd name="connsiteX317" fmla="*/ 3183922 w 3303292"/>
              <a:gd name="connsiteY317" fmla="*/ 232325 h 489935"/>
              <a:gd name="connsiteX318" fmla="*/ 3203330 w 3303292"/>
              <a:gd name="connsiteY318" fmla="*/ 192412 h 489935"/>
              <a:gd name="connsiteX319" fmla="*/ 3187076 w 3303292"/>
              <a:gd name="connsiteY319" fmla="*/ 154624 h 489935"/>
              <a:gd name="connsiteX320" fmla="*/ 3148054 w 3303292"/>
              <a:gd name="connsiteY320" fmla="*/ 141251 h 489935"/>
              <a:gd name="connsiteX321" fmla="*/ 3101283 w 3303292"/>
              <a:gd name="connsiteY321" fmla="*/ 149069 h 489935"/>
              <a:gd name="connsiteX322" fmla="*/ 3048545 w 3303292"/>
              <a:gd name="connsiteY322" fmla="*/ 172455 h 489935"/>
              <a:gd name="connsiteX323" fmla="*/ 3048545 w 3303292"/>
              <a:gd name="connsiteY323" fmla="*/ 172455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3303292" h="489935">
                <a:moveTo>
                  <a:pt x="112223" y="317845"/>
                </a:moveTo>
                <a:lnTo>
                  <a:pt x="112223" y="317845"/>
                </a:lnTo>
                <a:lnTo>
                  <a:pt x="76699" y="317845"/>
                </a:lnTo>
                <a:lnTo>
                  <a:pt x="76699" y="321617"/>
                </a:lnTo>
                <a:lnTo>
                  <a:pt x="84174" y="483877"/>
                </a:lnTo>
                <a:lnTo>
                  <a:pt x="507" y="483877"/>
                </a:lnTo>
                <a:lnTo>
                  <a:pt x="8050" y="332178"/>
                </a:lnTo>
                <a:lnTo>
                  <a:pt x="507" y="53263"/>
                </a:lnTo>
                <a:lnTo>
                  <a:pt x="135952" y="53263"/>
                </a:lnTo>
                <a:cubicBezTo>
                  <a:pt x="175914" y="53263"/>
                  <a:pt x="207735" y="64076"/>
                  <a:pt x="231415" y="85701"/>
                </a:cubicBezTo>
                <a:cubicBezTo>
                  <a:pt x="255144" y="107327"/>
                  <a:pt x="267009" y="136039"/>
                  <a:pt x="267009" y="171838"/>
                </a:cubicBezTo>
                <a:lnTo>
                  <a:pt x="267009" y="171838"/>
                </a:lnTo>
                <a:cubicBezTo>
                  <a:pt x="267009" y="198858"/>
                  <a:pt x="260034" y="223501"/>
                  <a:pt x="246092" y="245767"/>
                </a:cubicBezTo>
                <a:cubicBezTo>
                  <a:pt x="232149" y="268033"/>
                  <a:pt x="213331" y="285612"/>
                  <a:pt x="189650" y="298505"/>
                </a:cubicBezTo>
                <a:lnTo>
                  <a:pt x="189650" y="298505"/>
                </a:lnTo>
                <a:lnTo>
                  <a:pt x="298212" y="452056"/>
                </a:lnTo>
                <a:lnTo>
                  <a:pt x="222706" y="490735"/>
                </a:lnTo>
                <a:lnTo>
                  <a:pt x="125322" y="317227"/>
                </a:lnTo>
                <a:cubicBezTo>
                  <a:pt x="122442" y="317639"/>
                  <a:pt x="118073" y="317845"/>
                  <a:pt x="112223" y="317845"/>
                </a:cubicBezTo>
                <a:close/>
                <a:moveTo>
                  <a:pt x="113458" y="116288"/>
                </a:moveTo>
                <a:lnTo>
                  <a:pt x="113458" y="116288"/>
                </a:lnTo>
                <a:lnTo>
                  <a:pt x="82940" y="116288"/>
                </a:lnTo>
                <a:lnTo>
                  <a:pt x="78551" y="257289"/>
                </a:lnTo>
                <a:lnTo>
                  <a:pt x="121002" y="257289"/>
                </a:lnTo>
                <a:cubicBezTo>
                  <a:pt x="141802" y="257289"/>
                  <a:pt x="157918" y="250431"/>
                  <a:pt x="169351" y="236715"/>
                </a:cubicBezTo>
                <a:cubicBezTo>
                  <a:pt x="180783" y="222999"/>
                  <a:pt x="186496" y="203453"/>
                  <a:pt x="186496" y="178079"/>
                </a:cubicBezTo>
                <a:lnTo>
                  <a:pt x="186496" y="178079"/>
                </a:lnTo>
                <a:cubicBezTo>
                  <a:pt x="186496" y="136885"/>
                  <a:pt x="162150" y="116288"/>
                  <a:pt x="113458" y="116288"/>
                </a:cubicBezTo>
                <a:close/>
                <a:moveTo>
                  <a:pt x="410547" y="483877"/>
                </a:moveTo>
                <a:cubicBezTo>
                  <a:pt x="385995" y="483877"/>
                  <a:pt x="365921" y="476059"/>
                  <a:pt x="350333" y="460422"/>
                </a:cubicBezTo>
                <a:cubicBezTo>
                  <a:pt x="334745" y="444832"/>
                  <a:pt x="326947" y="423823"/>
                  <a:pt x="326947" y="397397"/>
                </a:cubicBezTo>
                <a:cubicBezTo>
                  <a:pt x="326947" y="370972"/>
                  <a:pt x="338997" y="348088"/>
                  <a:pt x="363089" y="328749"/>
                </a:cubicBezTo>
                <a:cubicBezTo>
                  <a:pt x="387229" y="309409"/>
                  <a:pt x="416581" y="299740"/>
                  <a:pt x="451146" y="299740"/>
                </a:cubicBezTo>
                <a:lnTo>
                  <a:pt x="451146" y="299740"/>
                </a:lnTo>
                <a:lnTo>
                  <a:pt x="493528" y="299740"/>
                </a:lnTo>
                <a:lnTo>
                  <a:pt x="493528" y="289110"/>
                </a:lnTo>
                <a:cubicBezTo>
                  <a:pt x="493528" y="268764"/>
                  <a:pt x="489365" y="254842"/>
                  <a:pt x="481047" y="247344"/>
                </a:cubicBezTo>
                <a:cubicBezTo>
                  <a:pt x="472728" y="239846"/>
                  <a:pt x="457133" y="236097"/>
                  <a:pt x="434275" y="236097"/>
                </a:cubicBezTo>
                <a:lnTo>
                  <a:pt x="434275" y="236097"/>
                </a:lnTo>
                <a:cubicBezTo>
                  <a:pt x="424722" y="236097"/>
                  <a:pt x="413379" y="238063"/>
                  <a:pt x="400260" y="241995"/>
                </a:cubicBezTo>
                <a:cubicBezTo>
                  <a:pt x="387140" y="245973"/>
                  <a:pt x="372464" y="252122"/>
                  <a:pt x="356231" y="260443"/>
                </a:cubicBezTo>
                <a:lnTo>
                  <a:pt x="356231" y="260443"/>
                </a:lnTo>
                <a:lnTo>
                  <a:pt x="338126" y="211134"/>
                </a:lnTo>
                <a:cubicBezTo>
                  <a:pt x="356046" y="198653"/>
                  <a:pt x="377786" y="187428"/>
                  <a:pt x="403346" y="177461"/>
                </a:cubicBezTo>
                <a:cubicBezTo>
                  <a:pt x="428947" y="167449"/>
                  <a:pt x="450069" y="162442"/>
                  <a:pt x="466713" y="162442"/>
                </a:cubicBezTo>
                <a:lnTo>
                  <a:pt x="466713" y="162442"/>
                </a:lnTo>
                <a:cubicBezTo>
                  <a:pt x="532050" y="162442"/>
                  <a:pt x="564714" y="194058"/>
                  <a:pt x="564714" y="257289"/>
                </a:cubicBezTo>
                <a:lnTo>
                  <a:pt x="564714" y="257289"/>
                </a:lnTo>
                <a:lnTo>
                  <a:pt x="564714" y="379635"/>
                </a:lnTo>
                <a:cubicBezTo>
                  <a:pt x="564714" y="402952"/>
                  <a:pt x="571984" y="428944"/>
                  <a:pt x="586523" y="457611"/>
                </a:cubicBezTo>
                <a:lnTo>
                  <a:pt x="586523" y="457611"/>
                </a:lnTo>
                <a:lnTo>
                  <a:pt x="520412" y="485729"/>
                </a:lnTo>
                <a:cubicBezTo>
                  <a:pt x="509988" y="465749"/>
                  <a:pt x="502286" y="447850"/>
                  <a:pt x="497300" y="432030"/>
                </a:cubicBezTo>
                <a:lnTo>
                  <a:pt x="497300" y="432030"/>
                </a:lnTo>
                <a:cubicBezTo>
                  <a:pt x="474394" y="466595"/>
                  <a:pt x="445474" y="483877"/>
                  <a:pt x="410547" y="483877"/>
                </a:cubicBezTo>
                <a:lnTo>
                  <a:pt x="410547" y="483877"/>
                </a:lnTo>
                <a:close/>
                <a:moveTo>
                  <a:pt x="436744" y="420166"/>
                </a:moveTo>
                <a:lnTo>
                  <a:pt x="436744" y="420166"/>
                </a:lnTo>
                <a:cubicBezTo>
                  <a:pt x="453388" y="420166"/>
                  <a:pt x="472316" y="411639"/>
                  <a:pt x="493528" y="394586"/>
                </a:cubicBezTo>
                <a:lnTo>
                  <a:pt x="493528" y="394586"/>
                </a:lnTo>
                <a:lnTo>
                  <a:pt x="493528" y="352820"/>
                </a:lnTo>
                <a:cubicBezTo>
                  <a:pt x="471494" y="347791"/>
                  <a:pt x="453615" y="345277"/>
                  <a:pt x="439899" y="345277"/>
                </a:cubicBezTo>
                <a:lnTo>
                  <a:pt x="439899" y="345277"/>
                </a:lnTo>
                <a:cubicBezTo>
                  <a:pt x="413653" y="345277"/>
                  <a:pt x="400534" y="356935"/>
                  <a:pt x="400534" y="380252"/>
                </a:cubicBezTo>
                <a:lnTo>
                  <a:pt x="400534" y="380252"/>
                </a:lnTo>
                <a:cubicBezTo>
                  <a:pt x="400534" y="392323"/>
                  <a:pt x="403874" y="401992"/>
                  <a:pt x="410547" y="409262"/>
                </a:cubicBezTo>
                <a:cubicBezTo>
                  <a:pt x="417219" y="416531"/>
                  <a:pt x="425956" y="420166"/>
                  <a:pt x="436744" y="420166"/>
                </a:cubicBezTo>
                <a:close/>
                <a:moveTo>
                  <a:pt x="628974" y="181782"/>
                </a:moveTo>
                <a:lnTo>
                  <a:pt x="665184" y="181782"/>
                </a:lnTo>
                <a:lnTo>
                  <a:pt x="665184" y="113751"/>
                </a:lnTo>
                <a:lnTo>
                  <a:pt x="749400" y="97566"/>
                </a:lnTo>
                <a:lnTo>
                  <a:pt x="741308" y="181782"/>
                </a:lnTo>
                <a:lnTo>
                  <a:pt x="816814" y="181782"/>
                </a:lnTo>
                <a:lnTo>
                  <a:pt x="809956" y="232943"/>
                </a:lnTo>
                <a:lnTo>
                  <a:pt x="738839" y="232943"/>
                </a:lnTo>
                <a:lnTo>
                  <a:pt x="735684" y="363382"/>
                </a:lnTo>
                <a:cubicBezTo>
                  <a:pt x="735684" y="382950"/>
                  <a:pt x="737557" y="395957"/>
                  <a:pt x="741308" y="402404"/>
                </a:cubicBezTo>
                <a:cubicBezTo>
                  <a:pt x="745059" y="408850"/>
                  <a:pt x="751917" y="412074"/>
                  <a:pt x="761882" y="412074"/>
                </a:cubicBezTo>
                <a:cubicBezTo>
                  <a:pt x="771895" y="412074"/>
                  <a:pt x="785220" y="409788"/>
                  <a:pt x="801864" y="405216"/>
                </a:cubicBezTo>
                <a:lnTo>
                  <a:pt x="801864" y="405216"/>
                </a:lnTo>
                <a:lnTo>
                  <a:pt x="805567" y="449518"/>
                </a:lnTo>
                <a:cubicBezTo>
                  <a:pt x="778135" y="472424"/>
                  <a:pt x="754016" y="483877"/>
                  <a:pt x="733215" y="483877"/>
                </a:cubicBezTo>
                <a:cubicBezTo>
                  <a:pt x="712415" y="483877"/>
                  <a:pt x="695359" y="476287"/>
                  <a:pt x="682055" y="461108"/>
                </a:cubicBezTo>
                <a:cubicBezTo>
                  <a:pt x="668702" y="445884"/>
                  <a:pt x="662029" y="425995"/>
                  <a:pt x="662029" y="401444"/>
                </a:cubicBezTo>
                <a:lnTo>
                  <a:pt x="662029" y="401444"/>
                </a:lnTo>
                <a:lnTo>
                  <a:pt x="665801" y="331561"/>
                </a:lnTo>
                <a:lnTo>
                  <a:pt x="665184" y="232943"/>
                </a:lnTo>
                <a:lnTo>
                  <a:pt x="622116" y="232943"/>
                </a:lnTo>
                <a:lnTo>
                  <a:pt x="628974" y="181782"/>
                </a:lnTo>
                <a:close/>
                <a:moveTo>
                  <a:pt x="924759" y="483877"/>
                </a:moveTo>
                <a:cubicBezTo>
                  <a:pt x="900256" y="483877"/>
                  <a:pt x="880182" y="476059"/>
                  <a:pt x="864546" y="460422"/>
                </a:cubicBezTo>
                <a:cubicBezTo>
                  <a:pt x="848958" y="444832"/>
                  <a:pt x="841160" y="423823"/>
                  <a:pt x="841160" y="397397"/>
                </a:cubicBezTo>
                <a:cubicBezTo>
                  <a:pt x="841160" y="370972"/>
                  <a:pt x="853230" y="348088"/>
                  <a:pt x="877371" y="328749"/>
                </a:cubicBezTo>
                <a:cubicBezTo>
                  <a:pt x="901511" y="309409"/>
                  <a:pt x="930842" y="299740"/>
                  <a:pt x="965359" y="299740"/>
                </a:cubicBezTo>
                <a:lnTo>
                  <a:pt x="965359" y="299740"/>
                </a:lnTo>
                <a:lnTo>
                  <a:pt x="1007810" y="299740"/>
                </a:lnTo>
                <a:lnTo>
                  <a:pt x="1007810" y="289110"/>
                </a:lnTo>
                <a:cubicBezTo>
                  <a:pt x="1007810" y="268764"/>
                  <a:pt x="1003649" y="254842"/>
                  <a:pt x="995328" y="247344"/>
                </a:cubicBezTo>
                <a:cubicBezTo>
                  <a:pt x="987007" y="239846"/>
                  <a:pt x="971394" y="236097"/>
                  <a:pt x="948488" y="236097"/>
                </a:cubicBezTo>
                <a:lnTo>
                  <a:pt x="948488" y="236097"/>
                </a:lnTo>
                <a:cubicBezTo>
                  <a:pt x="938935" y="236097"/>
                  <a:pt x="927592" y="238063"/>
                  <a:pt x="914472" y="241995"/>
                </a:cubicBezTo>
                <a:cubicBezTo>
                  <a:pt x="901394" y="245973"/>
                  <a:pt x="886745" y="252122"/>
                  <a:pt x="870513" y="260443"/>
                </a:cubicBezTo>
                <a:lnTo>
                  <a:pt x="870513" y="260443"/>
                </a:lnTo>
                <a:lnTo>
                  <a:pt x="852407" y="211134"/>
                </a:lnTo>
                <a:cubicBezTo>
                  <a:pt x="870286" y="198653"/>
                  <a:pt x="892026" y="187428"/>
                  <a:pt x="917627" y="177461"/>
                </a:cubicBezTo>
                <a:cubicBezTo>
                  <a:pt x="943187" y="167449"/>
                  <a:pt x="964284" y="162442"/>
                  <a:pt x="980926" y="162442"/>
                </a:cubicBezTo>
                <a:lnTo>
                  <a:pt x="980926" y="162442"/>
                </a:lnTo>
                <a:cubicBezTo>
                  <a:pt x="1046260" y="162442"/>
                  <a:pt x="1078927" y="194058"/>
                  <a:pt x="1078927" y="257289"/>
                </a:cubicBezTo>
                <a:lnTo>
                  <a:pt x="1078927" y="257289"/>
                </a:lnTo>
                <a:lnTo>
                  <a:pt x="1078927" y="379635"/>
                </a:lnTo>
                <a:cubicBezTo>
                  <a:pt x="1078927" y="402952"/>
                  <a:pt x="1086219" y="428944"/>
                  <a:pt x="1100804" y="457611"/>
                </a:cubicBezTo>
                <a:lnTo>
                  <a:pt x="1100804" y="457611"/>
                </a:lnTo>
                <a:lnTo>
                  <a:pt x="1034624" y="485729"/>
                </a:lnTo>
                <a:cubicBezTo>
                  <a:pt x="1024246" y="465749"/>
                  <a:pt x="1016542" y="447850"/>
                  <a:pt x="1011513" y="432030"/>
                </a:cubicBezTo>
                <a:lnTo>
                  <a:pt x="1011513" y="432030"/>
                </a:lnTo>
                <a:cubicBezTo>
                  <a:pt x="988653" y="466595"/>
                  <a:pt x="959735" y="483877"/>
                  <a:pt x="924759" y="483877"/>
                </a:cubicBezTo>
                <a:lnTo>
                  <a:pt x="924759" y="483877"/>
                </a:lnTo>
                <a:close/>
                <a:moveTo>
                  <a:pt x="951025" y="420166"/>
                </a:moveTo>
                <a:lnTo>
                  <a:pt x="951025" y="420166"/>
                </a:lnTo>
                <a:cubicBezTo>
                  <a:pt x="967668" y="420166"/>
                  <a:pt x="986596" y="411639"/>
                  <a:pt x="1007810" y="394586"/>
                </a:cubicBezTo>
                <a:lnTo>
                  <a:pt x="1007810" y="394586"/>
                </a:lnTo>
                <a:lnTo>
                  <a:pt x="1007810" y="352820"/>
                </a:lnTo>
                <a:cubicBezTo>
                  <a:pt x="985727" y="347791"/>
                  <a:pt x="967828" y="345277"/>
                  <a:pt x="954112" y="345277"/>
                </a:cubicBezTo>
                <a:lnTo>
                  <a:pt x="954112" y="345277"/>
                </a:lnTo>
                <a:cubicBezTo>
                  <a:pt x="927914" y="345277"/>
                  <a:pt x="914815" y="356935"/>
                  <a:pt x="914815" y="380252"/>
                </a:cubicBezTo>
                <a:lnTo>
                  <a:pt x="914815" y="380252"/>
                </a:lnTo>
                <a:cubicBezTo>
                  <a:pt x="914815" y="392323"/>
                  <a:pt x="918128" y="401992"/>
                  <a:pt x="924759" y="409262"/>
                </a:cubicBezTo>
                <a:cubicBezTo>
                  <a:pt x="931432" y="416531"/>
                  <a:pt x="940190" y="420166"/>
                  <a:pt x="951025" y="420166"/>
                </a:cubicBezTo>
                <a:close/>
                <a:moveTo>
                  <a:pt x="1143255" y="181782"/>
                </a:moveTo>
                <a:lnTo>
                  <a:pt x="1179397" y="181782"/>
                </a:lnTo>
                <a:lnTo>
                  <a:pt x="1179397" y="113751"/>
                </a:lnTo>
                <a:lnTo>
                  <a:pt x="1263682" y="97566"/>
                </a:lnTo>
                <a:lnTo>
                  <a:pt x="1255521" y="181782"/>
                </a:lnTo>
                <a:lnTo>
                  <a:pt x="1331096" y="181782"/>
                </a:lnTo>
                <a:lnTo>
                  <a:pt x="1324169" y="232943"/>
                </a:lnTo>
                <a:lnTo>
                  <a:pt x="1253052" y="232943"/>
                </a:lnTo>
                <a:lnTo>
                  <a:pt x="1249966" y="363382"/>
                </a:lnTo>
                <a:cubicBezTo>
                  <a:pt x="1249966" y="382950"/>
                  <a:pt x="1251817" y="395957"/>
                  <a:pt x="1255521" y="402404"/>
                </a:cubicBezTo>
                <a:cubicBezTo>
                  <a:pt x="1259270" y="408850"/>
                  <a:pt x="1266151" y="412074"/>
                  <a:pt x="1276163" y="412074"/>
                </a:cubicBezTo>
                <a:cubicBezTo>
                  <a:pt x="1286130" y="412074"/>
                  <a:pt x="1299435" y="409788"/>
                  <a:pt x="1316077" y="405216"/>
                </a:cubicBezTo>
                <a:lnTo>
                  <a:pt x="1316077" y="405216"/>
                </a:lnTo>
                <a:lnTo>
                  <a:pt x="1319849" y="449518"/>
                </a:lnTo>
                <a:cubicBezTo>
                  <a:pt x="1292371" y="472424"/>
                  <a:pt x="1268231" y="483877"/>
                  <a:pt x="1247428" y="483877"/>
                </a:cubicBezTo>
                <a:cubicBezTo>
                  <a:pt x="1226626" y="483877"/>
                  <a:pt x="1209572" y="476287"/>
                  <a:pt x="1196268" y="461108"/>
                </a:cubicBezTo>
                <a:cubicBezTo>
                  <a:pt x="1182963" y="445884"/>
                  <a:pt x="1176311" y="425995"/>
                  <a:pt x="1176311" y="401444"/>
                </a:cubicBezTo>
                <a:lnTo>
                  <a:pt x="1176311" y="401444"/>
                </a:lnTo>
                <a:lnTo>
                  <a:pt x="1180014" y="331561"/>
                </a:lnTo>
                <a:lnTo>
                  <a:pt x="1179397" y="232943"/>
                </a:lnTo>
                <a:lnTo>
                  <a:pt x="1136329" y="232943"/>
                </a:lnTo>
                <a:lnTo>
                  <a:pt x="1143255" y="181782"/>
                </a:lnTo>
                <a:close/>
                <a:moveTo>
                  <a:pt x="1357911" y="353438"/>
                </a:moveTo>
                <a:cubicBezTo>
                  <a:pt x="1357911" y="300174"/>
                  <a:pt x="1372266" y="255025"/>
                  <a:pt x="1400979" y="217992"/>
                </a:cubicBezTo>
                <a:cubicBezTo>
                  <a:pt x="1429691" y="180959"/>
                  <a:pt x="1463272" y="162442"/>
                  <a:pt x="1501723" y="162442"/>
                </a:cubicBezTo>
                <a:cubicBezTo>
                  <a:pt x="1540219" y="162442"/>
                  <a:pt x="1570188" y="174924"/>
                  <a:pt x="1591631" y="199887"/>
                </a:cubicBezTo>
                <a:cubicBezTo>
                  <a:pt x="1613028" y="224850"/>
                  <a:pt x="1623727" y="257929"/>
                  <a:pt x="1623727" y="299122"/>
                </a:cubicBezTo>
                <a:lnTo>
                  <a:pt x="1623727" y="299122"/>
                </a:lnTo>
                <a:cubicBezTo>
                  <a:pt x="1623727" y="354032"/>
                  <a:pt x="1609896" y="399707"/>
                  <a:pt x="1582236" y="436145"/>
                </a:cubicBezTo>
                <a:cubicBezTo>
                  <a:pt x="1554575" y="472539"/>
                  <a:pt x="1519737" y="490735"/>
                  <a:pt x="1477720" y="490735"/>
                </a:cubicBezTo>
                <a:lnTo>
                  <a:pt x="1477720" y="490735"/>
                </a:lnTo>
                <a:cubicBezTo>
                  <a:pt x="1443202" y="490735"/>
                  <a:pt x="1414604" y="477727"/>
                  <a:pt x="1391926" y="451713"/>
                </a:cubicBezTo>
                <a:cubicBezTo>
                  <a:pt x="1369249" y="425698"/>
                  <a:pt x="1357911" y="392940"/>
                  <a:pt x="1357911" y="353438"/>
                </a:cubicBezTo>
                <a:lnTo>
                  <a:pt x="1357911" y="353438"/>
                </a:lnTo>
                <a:close/>
                <a:moveTo>
                  <a:pt x="1553844" y="331561"/>
                </a:moveTo>
                <a:lnTo>
                  <a:pt x="1553844" y="331561"/>
                </a:lnTo>
                <a:cubicBezTo>
                  <a:pt x="1553844" y="271256"/>
                  <a:pt x="1533247" y="241104"/>
                  <a:pt x="1492053" y="241104"/>
                </a:cubicBezTo>
                <a:lnTo>
                  <a:pt x="1492053" y="241104"/>
                </a:lnTo>
                <a:cubicBezTo>
                  <a:pt x="1449213" y="241104"/>
                  <a:pt x="1427794" y="269381"/>
                  <a:pt x="1427794" y="325937"/>
                </a:cubicBezTo>
                <a:lnTo>
                  <a:pt x="1427794" y="325937"/>
                </a:lnTo>
                <a:cubicBezTo>
                  <a:pt x="1427794" y="355472"/>
                  <a:pt x="1433829" y="378561"/>
                  <a:pt x="1445899" y="395203"/>
                </a:cubicBezTo>
                <a:cubicBezTo>
                  <a:pt x="1457969" y="411845"/>
                  <a:pt x="1473879" y="420166"/>
                  <a:pt x="1493630" y="420166"/>
                </a:cubicBezTo>
                <a:cubicBezTo>
                  <a:pt x="1513381" y="420166"/>
                  <a:pt x="1528355" y="412576"/>
                  <a:pt x="1538550" y="397397"/>
                </a:cubicBezTo>
                <a:cubicBezTo>
                  <a:pt x="1548746" y="382219"/>
                  <a:pt x="1553844" y="360273"/>
                  <a:pt x="1553844" y="331561"/>
                </a:cubicBezTo>
                <a:close/>
                <a:moveTo>
                  <a:pt x="1752314" y="483877"/>
                </a:moveTo>
                <a:lnTo>
                  <a:pt x="1752314" y="483877"/>
                </a:lnTo>
                <a:cubicBezTo>
                  <a:pt x="1729866" y="483877"/>
                  <a:pt x="1711669" y="476493"/>
                  <a:pt x="1697725" y="461726"/>
                </a:cubicBezTo>
                <a:cubicBezTo>
                  <a:pt x="1683780" y="446958"/>
                  <a:pt x="1676808" y="427504"/>
                  <a:pt x="1676808" y="403364"/>
                </a:cubicBezTo>
                <a:lnTo>
                  <a:pt x="1676808" y="403364"/>
                </a:lnTo>
                <a:lnTo>
                  <a:pt x="1680580" y="331561"/>
                </a:lnTo>
                <a:lnTo>
                  <a:pt x="1673653" y="181782"/>
                </a:lnTo>
                <a:lnTo>
                  <a:pt x="1757321" y="166214"/>
                </a:lnTo>
                <a:lnTo>
                  <a:pt x="1749228" y="355907"/>
                </a:lnTo>
                <a:cubicBezTo>
                  <a:pt x="1749228" y="373783"/>
                  <a:pt x="1752451" y="386882"/>
                  <a:pt x="1758898" y="395203"/>
                </a:cubicBezTo>
                <a:cubicBezTo>
                  <a:pt x="1765344" y="403524"/>
                  <a:pt x="1775631" y="407684"/>
                  <a:pt x="1789759" y="407684"/>
                </a:cubicBezTo>
                <a:cubicBezTo>
                  <a:pt x="1803886" y="407684"/>
                  <a:pt x="1823432" y="400621"/>
                  <a:pt x="1848395" y="386493"/>
                </a:cubicBezTo>
                <a:lnTo>
                  <a:pt x="1848395" y="386493"/>
                </a:lnTo>
                <a:lnTo>
                  <a:pt x="1848395" y="349049"/>
                </a:lnTo>
                <a:lnTo>
                  <a:pt x="1841537" y="184937"/>
                </a:lnTo>
                <a:lnTo>
                  <a:pt x="1925822" y="169300"/>
                </a:lnTo>
                <a:lnTo>
                  <a:pt x="1918346" y="325320"/>
                </a:lnTo>
                <a:lnTo>
                  <a:pt x="1918964" y="376481"/>
                </a:lnTo>
                <a:cubicBezTo>
                  <a:pt x="1918964" y="403136"/>
                  <a:pt x="1925822" y="429973"/>
                  <a:pt x="1939538" y="456993"/>
                </a:cubicBezTo>
                <a:lnTo>
                  <a:pt x="1939538" y="456993"/>
                </a:lnTo>
                <a:lnTo>
                  <a:pt x="1874661" y="485729"/>
                </a:lnTo>
                <a:cubicBezTo>
                  <a:pt x="1860899" y="458662"/>
                  <a:pt x="1852578" y="437037"/>
                  <a:pt x="1849698" y="420852"/>
                </a:cubicBezTo>
                <a:lnTo>
                  <a:pt x="1849698" y="420852"/>
                </a:lnTo>
                <a:cubicBezTo>
                  <a:pt x="1812253" y="462869"/>
                  <a:pt x="1779792" y="483877"/>
                  <a:pt x="1752314" y="483877"/>
                </a:cubicBezTo>
                <a:close/>
                <a:moveTo>
                  <a:pt x="1995705" y="181782"/>
                </a:moveTo>
                <a:lnTo>
                  <a:pt x="2079372" y="166214"/>
                </a:lnTo>
                <a:lnTo>
                  <a:pt x="2071828" y="321617"/>
                </a:lnTo>
                <a:lnTo>
                  <a:pt x="2078686" y="468241"/>
                </a:lnTo>
                <a:lnTo>
                  <a:pt x="1995087" y="483877"/>
                </a:lnTo>
                <a:lnTo>
                  <a:pt x="2002563" y="332178"/>
                </a:lnTo>
                <a:lnTo>
                  <a:pt x="1995705" y="181782"/>
                </a:lnTo>
                <a:close/>
                <a:moveTo>
                  <a:pt x="1991316" y="74797"/>
                </a:moveTo>
                <a:cubicBezTo>
                  <a:pt x="1991316" y="60853"/>
                  <a:pt x="1996733" y="48371"/>
                  <a:pt x="2007569" y="37352"/>
                </a:cubicBezTo>
                <a:cubicBezTo>
                  <a:pt x="2018405" y="26288"/>
                  <a:pt x="2030886" y="20756"/>
                  <a:pt x="2045014" y="20756"/>
                </a:cubicBezTo>
                <a:cubicBezTo>
                  <a:pt x="2059141" y="20756"/>
                  <a:pt x="2069954" y="24619"/>
                  <a:pt x="2077452" y="32346"/>
                </a:cubicBezTo>
                <a:cubicBezTo>
                  <a:pt x="2084950" y="40027"/>
                  <a:pt x="2088699" y="51571"/>
                  <a:pt x="2088699" y="66979"/>
                </a:cubicBezTo>
                <a:cubicBezTo>
                  <a:pt x="2088699" y="82387"/>
                  <a:pt x="2083396" y="95600"/>
                  <a:pt x="2072789" y="106618"/>
                </a:cubicBezTo>
                <a:cubicBezTo>
                  <a:pt x="2062181" y="117637"/>
                  <a:pt x="2049905" y="123146"/>
                  <a:pt x="2035961" y="123146"/>
                </a:cubicBezTo>
                <a:cubicBezTo>
                  <a:pt x="2022017" y="123146"/>
                  <a:pt x="2011089" y="118574"/>
                  <a:pt x="2003180" y="109430"/>
                </a:cubicBezTo>
                <a:cubicBezTo>
                  <a:pt x="1995271" y="100240"/>
                  <a:pt x="1991316" y="88696"/>
                  <a:pt x="1991316" y="74797"/>
                </a:cubicBezTo>
                <a:close/>
                <a:moveTo>
                  <a:pt x="2148021" y="16436"/>
                </a:moveTo>
                <a:lnTo>
                  <a:pt x="2233472" y="799"/>
                </a:lnTo>
                <a:lnTo>
                  <a:pt x="2225379" y="321617"/>
                </a:lnTo>
                <a:lnTo>
                  <a:pt x="2232237" y="468241"/>
                </a:lnTo>
                <a:lnTo>
                  <a:pt x="2148021" y="483877"/>
                </a:lnTo>
                <a:lnTo>
                  <a:pt x="2155496" y="332178"/>
                </a:lnTo>
                <a:lnTo>
                  <a:pt x="2148021" y="16436"/>
                </a:lnTo>
                <a:close/>
                <a:moveTo>
                  <a:pt x="2305892" y="16436"/>
                </a:moveTo>
                <a:lnTo>
                  <a:pt x="2391411" y="799"/>
                </a:lnTo>
                <a:lnTo>
                  <a:pt x="2383250" y="321617"/>
                </a:lnTo>
                <a:lnTo>
                  <a:pt x="2390108" y="468241"/>
                </a:lnTo>
                <a:lnTo>
                  <a:pt x="2305892" y="483877"/>
                </a:lnTo>
                <a:lnTo>
                  <a:pt x="2313367" y="332178"/>
                </a:lnTo>
                <a:lnTo>
                  <a:pt x="2305892" y="16436"/>
                </a:lnTo>
                <a:close/>
                <a:moveTo>
                  <a:pt x="2576097" y="420166"/>
                </a:moveTo>
                <a:lnTo>
                  <a:pt x="2576097" y="420166"/>
                </a:lnTo>
                <a:cubicBezTo>
                  <a:pt x="2588167" y="420166"/>
                  <a:pt x="2600855" y="417057"/>
                  <a:pt x="2614159" y="410839"/>
                </a:cubicBezTo>
                <a:cubicBezTo>
                  <a:pt x="2627464" y="404576"/>
                  <a:pt x="2637867" y="398335"/>
                  <a:pt x="2645363" y="392117"/>
                </a:cubicBezTo>
                <a:lnTo>
                  <a:pt x="2645363" y="392117"/>
                </a:lnTo>
                <a:lnTo>
                  <a:pt x="2656610" y="382721"/>
                </a:lnTo>
                <a:lnTo>
                  <a:pt x="2685345" y="417697"/>
                </a:lnTo>
                <a:cubicBezTo>
                  <a:pt x="2681182" y="424784"/>
                  <a:pt x="2674715" y="432899"/>
                  <a:pt x="2665937" y="442043"/>
                </a:cubicBezTo>
                <a:cubicBezTo>
                  <a:pt x="2657207" y="451187"/>
                  <a:pt x="2648381" y="458982"/>
                  <a:pt x="2639465" y="465429"/>
                </a:cubicBezTo>
                <a:cubicBezTo>
                  <a:pt x="2630502" y="471875"/>
                  <a:pt x="2618637" y="477705"/>
                  <a:pt x="2603872" y="482917"/>
                </a:cubicBezTo>
                <a:cubicBezTo>
                  <a:pt x="2589107" y="488129"/>
                  <a:pt x="2573814" y="490735"/>
                  <a:pt x="2557992" y="490735"/>
                </a:cubicBezTo>
                <a:lnTo>
                  <a:pt x="2557992" y="490735"/>
                </a:lnTo>
                <a:cubicBezTo>
                  <a:pt x="2524299" y="490735"/>
                  <a:pt x="2496839" y="477933"/>
                  <a:pt x="2475628" y="452330"/>
                </a:cubicBezTo>
                <a:cubicBezTo>
                  <a:pt x="2454416" y="426727"/>
                  <a:pt x="2443806" y="393763"/>
                  <a:pt x="2443806" y="353438"/>
                </a:cubicBezTo>
                <a:lnTo>
                  <a:pt x="2443806" y="353438"/>
                </a:lnTo>
                <a:cubicBezTo>
                  <a:pt x="2443806" y="302688"/>
                  <a:pt x="2458572" y="258157"/>
                  <a:pt x="2488109" y="219844"/>
                </a:cubicBezTo>
                <a:cubicBezTo>
                  <a:pt x="2517647" y="181576"/>
                  <a:pt x="2552183" y="162442"/>
                  <a:pt x="2591733" y="162442"/>
                </a:cubicBezTo>
                <a:lnTo>
                  <a:pt x="2591733" y="162442"/>
                </a:lnTo>
                <a:cubicBezTo>
                  <a:pt x="2622094" y="162442"/>
                  <a:pt x="2645685" y="170969"/>
                  <a:pt x="2662508" y="188023"/>
                </a:cubicBezTo>
                <a:cubicBezTo>
                  <a:pt x="2679379" y="205077"/>
                  <a:pt x="2687814" y="229011"/>
                  <a:pt x="2687814" y="259826"/>
                </a:cubicBezTo>
                <a:lnTo>
                  <a:pt x="2687814" y="259826"/>
                </a:lnTo>
                <a:cubicBezTo>
                  <a:pt x="2687814" y="278114"/>
                  <a:pt x="2684680" y="298917"/>
                  <a:pt x="2678419" y="322234"/>
                </a:cubicBezTo>
                <a:lnTo>
                  <a:pt x="2678419" y="322234"/>
                </a:lnTo>
                <a:lnTo>
                  <a:pt x="2665937" y="335333"/>
                </a:lnTo>
                <a:lnTo>
                  <a:pt x="2509918" y="349666"/>
                </a:lnTo>
                <a:cubicBezTo>
                  <a:pt x="2517002" y="396666"/>
                  <a:pt x="2539064" y="420166"/>
                  <a:pt x="2576097" y="420166"/>
                </a:cubicBezTo>
                <a:close/>
                <a:moveTo>
                  <a:pt x="2576097" y="226702"/>
                </a:moveTo>
                <a:lnTo>
                  <a:pt x="2576097" y="226702"/>
                </a:lnTo>
                <a:cubicBezTo>
                  <a:pt x="2557807" y="226702"/>
                  <a:pt x="2542424" y="234108"/>
                  <a:pt x="2529943" y="248922"/>
                </a:cubicBezTo>
                <a:cubicBezTo>
                  <a:pt x="2517461" y="263689"/>
                  <a:pt x="2510171" y="282503"/>
                  <a:pt x="2508066" y="305363"/>
                </a:cubicBezTo>
                <a:lnTo>
                  <a:pt x="2508066" y="305363"/>
                </a:lnTo>
                <a:lnTo>
                  <a:pt x="2614159" y="292264"/>
                </a:lnTo>
                <a:cubicBezTo>
                  <a:pt x="2615394" y="282709"/>
                  <a:pt x="2616011" y="274799"/>
                  <a:pt x="2616011" y="268536"/>
                </a:cubicBezTo>
                <a:lnTo>
                  <a:pt x="2616011" y="268536"/>
                </a:lnTo>
                <a:cubicBezTo>
                  <a:pt x="2616011" y="240646"/>
                  <a:pt x="2602706" y="226702"/>
                  <a:pt x="2576097" y="226702"/>
                </a:cubicBezTo>
                <a:close/>
                <a:moveTo>
                  <a:pt x="2900001" y="192412"/>
                </a:moveTo>
                <a:lnTo>
                  <a:pt x="2900001" y="192412"/>
                </a:lnTo>
                <a:cubicBezTo>
                  <a:pt x="2900001" y="169095"/>
                  <a:pt x="2885853" y="157436"/>
                  <a:pt x="2857550" y="157436"/>
                </a:cubicBezTo>
                <a:lnTo>
                  <a:pt x="2857550" y="157436"/>
                </a:lnTo>
                <a:cubicBezTo>
                  <a:pt x="2840082" y="157436"/>
                  <a:pt x="2820839" y="161093"/>
                  <a:pt x="2799805" y="168409"/>
                </a:cubicBezTo>
                <a:cubicBezTo>
                  <a:pt x="2778820" y="175678"/>
                  <a:pt x="2762086" y="183062"/>
                  <a:pt x="2749605" y="190560"/>
                </a:cubicBezTo>
                <a:lnTo>
                  <a:pt x="2749605" y="190560"/>
                </a:lnTo>
                <a:lnTo>
                  <a:pt x="2731500" y="201121"/>
                </a:lnTo>
                <a:lnTo>
                  <a:pt x="2748370" y="111899"/>
                </a:lnTo>
                <a:cubicBezTo>
                  <a:pt x="2764603" y="103167"/>
                  <a:pt x="2784148" y="95371"/>
                  <a:pt x="2807006" y="88513"/>
                </a:cubicBezTo>
                <a:cubicBezTo>
                  <a:pt x="2829912" y="81655"/>
                  <a:pt x="2850095" y="78226"/>
                  <a:pt x="2867562" y="78226"/>
                </a:cubicBezTo>
                <a:lnTo>
                  <a:pt x="2867562" y="78226"/>
                </a:lnTo>
                <a:cubicBezTo>
                  <a:pt x="2902901" y="78226"/>
                  <a:pt x="2931294" y="87279"/>
                  <a:pt x="2952739" y="105384"/>
                </a:cubicBezTo>
                <a:cubicBezTo>
                  <a:pt x="2974184" y="123443"/>
                  <a:pt x="2984903" y="147469"/>
                  <a:pt x="2984903" y="177461"/>
                </a:cubicBezTo>
                <a:lnTo>
                  <a:pt x="2984903" y="177461"/>
                </a:lnTo>
                <a:cubicBezTo>
                  <a:pt x="2984903" y="217786"/>
                  <a:pt x="2963663" y="259803"/>
                  <a:pt x="2921192" y="303511"/>
                </a:cubicBezTo>
                <a:lnTo>
                  <a:pt x="2921192" y="303511"/>
                </a:lnTo>
                <a:lnTo>
                  <a:pt x="2812630" y="415845"/>
                </a:lnTo>
                <a:lnTo>
                  <a:pt x="3007328" y="404598"/>
                </a:lnTo>
                <a:lnTo>
                  <a:pt x="2996767" y="487580"/>
                </a:lnTo>
                <a:lnTo>
                  <a:pt x="2866945" y="481957"/>
                </a:lnTo>
                <a:lnTo>
                  <a:pt x="2719635" y="486346"/>
                </a:lnTo>
                <a:lnTo>
                  <a:pt x="2729648" y="420852"/>
                </a:lnTo>
                <a:lnTo>
                  <a:pt x="2860704" y="269770"/>
                </a:lnTo>
                <a:cubicBezTo>
                  <a:pt x="2886902" y="240235"/>
                  <a:pt x="2900001" y="214449"/>
                  <a:pt x="2900001" y="192412"/>
                </a:cubicBezTo>
                <a:close/>
                <a:moveTo>
                  <a:pt x="3048545" y="172455"/>
                </a:moveTo>
                <a:lnTo>
                  <a:pt x="3061644" y="96948"/>
                </a:lnTo>
                <a:cubicBezTo>
                  <a:pt x="3096571" y="84467"/>
                  <a:pt x="3131321" y="78226"/>
                  <a:pt x="3165885" y="78226"/>
                </a:cubicBezTo>
                <a:cubicBezTo>
                  <a:pt x="3200402" y="78226"/>
                  <a:pt x="3228684" y="86958"/>
                  <a:pt x="3250719" y="104424"/>
                </a:cubicBezTo>
                <a:cubicBezTo>
                  <a:pt x="3272753" y="121889"/>
                  <a:pt x="3283774" y="143926"/>
                  <a:pt x="3283774" y="170535"/>
                </a:cubicBezTo>
                <a:lnTo>
                  <a:pt x="3283774" y="170535"/>
                </a:lnTo>
                <a:cubicBezTo>
                  <a:pt x="3283774" y="191337"/>
                  <a:pt x="3278377" y="209557"/>
                  <a:pt x="3267589" y="225193"/>
                </a:cubicBezTo>
                <a:cubicBezTo>
                  <a:pt x="3256754" y="240784"/>
                  <a:pt x="3241371" y="252534"/>
                  <a:pt x="3221435" y="260443"/>
                </a:cubicBezTo>
                <a:lnTo>
                  <a:pt x="3221435" y="260443"/>
                </a:lnTo>
                <a:cubicBezTo>
                  <a:pt x="3250561" y="271233"/>
                  <a:pt x="3271567" y="284652"/>
                  <a:pt x="3284460" y="300700"/>
                </a:cubicBezTo>
                <a:cubicBezTo>
                  <a:pt x="3297353" y="316702"/>
                  <a:pt x="3303800" y="336978"/>
                  <a:pt x="3303800" y="361530"/>
                </a:cubicBezTo>
                <a:lnTo>
                  <a:pt x="3303800" y="361530"/>
                </a:lnTo>
                <a:cubicBezTo>
                  <a:pt x="3303800" y="398975"/>
                  <a:pt x="3289329" y="429858"/>
                  <a:pt x="3260388" y="454182"/>
                </a:cubicBezTo>
                <a:cubicBezTo>
                  <a:pt x="3231496" y="478550"/>
                  <a:pt x="3194778" y="490735"/>
                  <a:pt x="3150249" y="490735"/>
                </a:cubicBezTo>
                <a:lnTo>
                  <a:pt x="3150249" y="490735"/>
                </a:lnTo>
                <a:cubicBezTo>
                  <a:pt x="3129037" y="490735"/>
                  <a:pt x="3108347" y="487923"/>
                  <a:pt x="3088184" y="482300"/>
                </a:cubicBezTo>
                <a:cubicBezTo>
                  <a:pt x="3067974" y="476676"/>
                  <a:pt x="3053092" y="470961"/>
                  <a:pt x="3043539" y="465155"/>
                </a:cubicBezTo>
                <a:lnTo>
                  <a:pt x="3043539" y="465155"/>
                </a:lnTo>
                <a:lnTo>
                  <a:pt x="3029205" y="456376"/>
                </a:lnTo>
                <a:lnTo>
                  <a:pt x="3055403" y="380870"/>
                </a:lnTo>
                <a:cubicBezTo>
                  <a:pt x="3059154" y="384207"/>
                  <a:pt x="3064133" y="388368"/>
                  <a:pt x="3070353" y="393351"/>
                </a:cubicBezTo>
                <a:cubicBezTo>
                  <a:pt x="3076615" y="398335"/>
                  <a:pt x="3088596" y="405101"/>
                  <a:pt x="3106289" y="413651"/>
                </a:cubicBezTo>
                <a:cubicBezTo>
                  <a:pt x="3123935" y="422155"/>
                  <a:pt x="3141725" y="426407"/>
                  <a:pt x="3159644" y="426407"/>
                </a:cubicBezTo>
                <a:cubicBezTo>
                  <a:pt x="3177523" y="426407"/>
                  <a:pt x="3193111" y="421538"/>
                  <a:pt x="3206416" y="411799"/>
                </a:cubicBezTo>
                <a:cubicBezTo>
                  <a:pt x="3219721" y="402015"/>
                  <a:pt x="3226373" y="388162"/>
                  <a:pt x="3226373" y="370240"/>
                </a:cubicBezTo>
                <a:cubicBezTo>
                  <a:pt x="3226373" y="352363"/>
                  <a:pt x="3218575" y="337596"/>
                  <a:pt x="3202987" y="325937"/>
                </a:cubicBezTo>
                <a:cubicBezTo>
                  <a:pt x="3187399" y="314324"/>
                  <a:pt x="3165865" y="308518"/>
                  <a:pt x="3138385" y="308518"/>
                </a:cubicBezTo>
                <a:lnTo>
                  <a:pt x="3138385" y="308518"/>
                </a:lnTo>
                <a:lnTo>
                  <a:pt x="3084755" y="308518"/>
                </a:lnTo>
                <a:lnTo>
                  <a:pt x="3095934" y="247962"/>
                </a:lnTo>
                <a:lnTo>
                  <a:pt x="3130292" y="247962"/>
                </a:lnTo>
                <a:cubicBezTo>
                  <a:pt x="3153150" y="247962"/>
                  <a:pt x="3171029" y="242750"/>
                  <a:pt x="3183922" y="232325"/>
                </a:cubicBezTo>
                <a:cubicBezTo>
                  <a:pt x="3196863" y="221947"/>
                  <a:pt x="3203330" y="208643"/>
                  <a:pt x="3203330" y="192412"/>
                </a:cubicBezTo>
                <a:cubicBezTo>
                  <a:pt x="3203330" y="176181"/>
                  <a:pt x="3197912" y="163586"/>
                  <a:pt x="3187076" y="154624"/>
                </a:cubicBezTo>
                <a:cubicBezTo>
                  <a:pt x="3176241" y="145709"/>
                  <a:pt x="3163231" y="141251"/>
                  <a:pt x="3148054" y="141251"/>
                </a:cubicBezTo>
                <a:cubicBezTo>
                  <a:pt x="3132878" y="141251"/>
                  <a:pt x="3117283" y="143857"/>
                  <a:pt x="3101283" y="149069"/>
                </a:cubicBezTo>
                <a:cubicBezTo>
                  <a:pt x="3085235" y="154235"/>
                  <a:pt x="3067658" y="162031"/>
                  <a:pt x="3048545" y="172455"/>
                </a:cubicBezTo>
                <a:lnTo>
                  <a:pt x="3048545" y="172455"/>
                </a:lnTo>
                <a:close/>
              </a:path>
            </a:pathLst>
          </a:custGeom>
          <a:solidFill>
            <a:srgbClr val="000000"/>
          </a:solidFill>
          <a:ln w="6858" cap="flat">
            <a:noFill/>
            <a:prstDash val="solid"/>
            <a:miter/>
          </a:ln>
        </p:spPr>
        <p:txBody>
          <a:bodyPr rtlCol="0" anchor="ctr"/>
          <a:lstStyle/>
          <a:p>
            <a:endParaRPr lang="it-IT" dirty="0"/>
          </a:p>
        </p:txBody>
      </p:sp>
      <p:sp>
        <p:nvSpPr>
          <p:cNvPr id="37" name="CasellaDiTesto 36">
            <a:extLst>
              <a:ext uri="{FF2B5EF4-FFF2-40B4-BE49-F238E27FC236}">
                <a16:creationId xmlns:a16="http://schemas.microsoft.com/office/drawing/2014/main" id="{EE3B3F62-3525-90A0-B295-452D053DA132}"/>
              </a:ext>
            </a:extLst>
          </p:cNvPr>
          <p:cNvSpPr txBox="1">
            <a:spLocks/>
          </p:cNvSpPr>
          <p:nvPr/>
        </p:nvSpPr>
        <p:spPr>
          <a:xfrm>
            <a:off x="4898063" y="303147"/>
            <a:ext cx="5244705" cy="769441"/>
          </a:xfrm>
          <a:prstGeom prst="rect">
            <a:avLst/>
          </a:prstGeom>
          <a:noFill/>
        </p:spPr>
        <p:txBody>
          <a:bodyPr wrap="square" rtlCol="0">
            <a:spAutoFit/>
          </a:bodyPr>
          <a:lstStyle/>
          <a:p>
            <a:r>
              <a:rPr lang="it-IT" sz="4400" dirty="0"/>
              <a:t>Cos’è Ratatouille23</a:t>
            </a:r>
          </a:p>
        </p:txBody>
      </p:sp>
      <p:sp>
        <p:nvSpPr>
          <p:cNvPr id="38" name="CasellaDiTesto 37">
            <a:extLst>
              <a:ext uri="{FF2B5EF4-FFF2-40B4-BE49-F238E27FC236}">
                <a16:creationId xmlns:a16="http://schemas.microsoft.com/office/drawing/2014/main" id="{39EAC577-E1A7-99B4-C4BE-2EF90ED1E280}"/>
              </a:ext>
            </a:extLst>
          </p:cNvPr>
          <p:cNvSpPr txBox="1"/>
          <p:nvPr/>
        </p:nvSpPr>
        <p:spPr>
          <a:xfrm>
            <a:off x="3317044" y="1175801"/>
            <a:ext cx="8003555" cy="646331"/>
          </a:xfrm>
          <a:prstGeom prst="rect">
            <a:avLst/>
          </a:prstGeom>
          <a:noFill/>
        </p:spPr>
        <p:txBody>
          <a:bodyPr wrap="square" rtlCol="0">
            <a:spAutoFit/>
          </a:bodyPr>
          <a:lstStyle/>
          <a:p>
            <a:r>
              <a:rPr lang="it-IT" dirty="0"/>
              <a:t>Ratatouille23 è un servizio finalizzato al supporto, alla gestione e all’operatività di un’ attività di ristorazione.</a:t>
            </a:r>
          </a:p>
        </p:txBody>
      </p:sp>
      <p:sp>
        <p:nvSpPr>
          <p:cNvPr id="39" name="CasellaDiTesto 38">
            <a:extLst>
              <a:ext uri="{FF2B5EF4-FFF2-40B4-BE49-F238E27FC236}">
                <a16:creationId xmlns:a16="http://schemas.microsoft.com/office/drawing/2014/main" id="{2791B762-178C-BD07-C602-75470380FDAF}"/>
              </a:ext>
            </a:extLst>
          </p:cNvPr>
          <p:cNvSpPr txBox="1"/>
          <p:nvPr/>
        </p:nvSpPr>
        <p:spPr>
          <a:xfrm>
            <a:off x="4090219" y="2033013"/>
            <a:ext cx="1980784" cy="400110"/>
          </a:xfrm>
          <a:prstGeom prst="rect">
            <a:avLst/>
          </a:prstGeom>
          <a:noFill/>
        </p:spPr>
        <p:txBody>
          <a:bodyPr wrap="square" rtlCol="0">
            <a:spAutoFit/>
          </a:bodyPr>
          <a:lstStyle/>
          <a:p>
            <a:r>
              <a:rPr lang="it-IT" sz="2000" dirty="0"/>
              <a:t>Cosa Offre?</a:t>
            </a:r>
          </a:p>
        </p:txBody>
      </p:sp>
      <p:sp>
        <p:nvSpPr>
          <p:cNvPr id="40" name="CasellaDiTesto 39">
            <a:extLst>
              <a:ext uri="{FF2B5EF4-FFF2-40B4-BE49-F238E27FC236}">
                <a16:creationId xmlns:a16="http://schemas.microsoft.com/office/drawing/2014/main" id="{021973F3-334A-5360-AF11-161927EED5B1}"/>
              </a:ext>
            </a:extLst>
          </p:cNvPr>
          <p:cNvSpPr txBox="1"/>
          <p:nvPr/>
        </p:nvSpPr>
        <p:spPr>
          <a:xfrm>
            <a:off x="4090219" y="2448212"/>
            <a:ext cx="2698406" cy="2862322"/>
          </a:xfrm>
          <a:prstGeom prst="rect">
            <a:avLst/>
          </a:prstGeom>
          <a:noFill/>
        </p:spPr>
        <p:txBody>
          <a:bodyPr wrap="square" rtlCol="0">
            <a:spAutoFit/>
          </a:bodyPr>
          <a:lstStyle/>
          <a:p>
            <a:pPr marL="285750" indent="-285750">
              <a:buFont typeface="Arial" panose="020B0604020202020204" pitchFamily="34" charset="0"/>
              <a:buChar char="•"/>
            </a:pPr>
            <a:r>
              <a:rPr lang="it-IT" dirty="0"/>
              <a:t>Login tramite email e password</a:t>
            </a:r>
          </a:p>
          <a:p>
            <a:pPr marL="285750" indent="-285750">
              <a:buFont typeface="Arial" panose="020B0604020202020204" pitchFamily="34" charset="0"/>
              <a:buChar char="•"/>
            </a:pPr>
            <a:r>
              <a:rPr lang="it-IT" dirty="0"/>
              <a:t>Creazione dell’utenza</a:t>
            </a:r>
          </a:p>
          <a:p>
            <a:pPr marL="285750" indent="-285750">
              <a:buFont typeface="Arial" panose="020B0604020202020204" pitchFamily="34" charset="0"/>
              <a:buChar char="•"/>
            </a:pPr>
            <a:r>
              <a:rPr lang="it-IT" dirty="0"/>
              <a:t>Creazione degli Avvisi</a:t>
            </a:r>
          </a:p>
          <a:p>
            <a:pPr marL="285750" indent="-285750">
              <a:buFont typeface="Arial" panose="020B0604020202020204" pitchFamily="34" charset="0"/>
              <a:buChar char="•"/>
            </a:pPr>
            <a:r>
              <a:rPr lang="it-IT" dirty="0"/>
              <a:t>Visualizzazione degli avvisi</a:t>
            </a:r>
          </a:p>
          <a:p>
            <a:pPr marL="285750" indent="-285750">
              <a:buFont typeface="Arial" panose="020B0604020202020204" pitchFamily="34" charset="0"/>
              <a:buChar char="•"/>
            </a:pPr>
            <a:r>
              <a:rPr lang="it-IT" dirty="0"/>
              <a:t>Gestione del Menu</a:t>
            </a:r>
          </a:p>
          <a:p>
            <a:pPr marL="285750" indent="-285750">
              <a:buFont typeface="Arial" panose="020B0604020202020204" pitchFamily="34" charset="0"/>
              <a:buChar char="•"/>
            </a:pPr>
            <a:r>
              <a:rPr lang="it-IT" dirty="0"/>
              <a:t>Registrazione dell’ordinazione</a:t>
            </a:r>
          </a:p>
          <a:p>
            <a:pPr marL="285750" indent="-285750">
              <a:buFont typeface="Arial" panose="020B0604020202020204" pitchFamily="34" charset="0"/>
              <a:buChar char="•"/>
            </a:pPr>
            <a:r>
              <a:rPr lang="it-IT" dirty="0"/>
              <a:t>Tanto altro …</a:t>
            </a:r>
          </a:p>
        </p:txBody>
      </p:sp>
      <p:sp>
        <p:nvSpPr>
          <p:cNvPr id="41" name="CasellaDiTesto 40">
            <a:extLst>
              <a:ext uri="{FF2B5EF4-FFF2-40B4-BE49-F238E27FC236}">
                <a16:creationId xmlns:a16="http://schemas.microsoft.com/office/drawing/2014/main" id="{0FD38CB6-8EA8-F056-A552-D9E3913854B5}"/>
              </a:ext>
            </a:extLst>
          </p:cNvPr>
          <p:cNvSpPr txBox="1"/>
          <p:nvPr/>
        </p:nvSpPr>
        <p:spPr>
          <a:xfrm>
            <a:off x="8214558" y="1879873"/>
            <a:ext cx="2821021" cy="646331"/>
          </a:xfrm>
          <a:prstGeom prst="rect">
            <a:avLst/>
          </a:prstGeom>
          <a:noFill/>
        </p:spPr>
        <p:txBody>
          <a:bodyPr wrap="square" rtlCol="0">
            <a:spAutoFit/>
          </a:bodyPr>
          <a:lstStyle/>
          <a:p>
            <a:r>
              <a:rPr lang="it-IT" dirty="0"/>
              <a:t>Gli obbiettivi tecnologici  raggiunti</a:t>
            </a:r>
          </a:p>
        </p:txBody>
      </p:sp>
      <p:sp>
        <p:nvSpPr>
          <p:cNvPr id="42" name="CasellaDiTesto 41">
            <a:extLst>
              <a:ext uri="{FF2B5EF4-FFF2-40B4-BE49-F238E27FC236}">
                <a16:creationId xmlns:a16="http://schemas.microsoft.com/office/drawing/2014/main" id="{751AA1C8-8694-DDDE-E906-59BE1BD38494}"/>
              </a:ext>
            </a:extLst>
          </p:cNvPr>
          <p:cNvSpPr txBox="1"/>
          <p:nvPr/>
        </p:nvSpPr>
        <p:spPr>
          <a:xfrm>
            <a:off x="8214558" y="2583945"/>
            <a:ext cx="2399655" cy="1477328"/>
          </a:xfrm>
          <a:prstGeom prst="rect">
            <a:avLst/>
          </a:prstGeom>
          <a:noFill/>
        </p:spPr>
        <p:txBody>
          <a:bodyPr wrap="square" rtlCol="0">
            <a:spAutoFit/>
          </a:bodyPr>
          <a:lstStyle/>
          <a:p>
            <a:pPr marL="285750" indent="-285750">
              <a:buFont typeface="Arial" panose="020B0604020202020204" pitchFamily="34" charset="0"/>
              <a:buChar char="•"/>
            </a:pPr>
            <a:r>
              <a:rPr lang="it-IT" dirty="0"/>
              <a:t>Un back-end sicuro, modulare e portabile </a:t>
            </a:r>
          </a:p>
          <a:p>
            <a:pPr marL="285750" indent="-285750">
              <a:buFont typeface="Arial" panose="020B0604020202020204" pitchFamily="34" charset="0"/>
              <a:buChar char="•"/>
            </a:pPr>
            <a:r>
              <a:rPr lang="it-IT" dirty="0"/>
              <a:t>Un interfaccia utente </a:t>
            </a:r>
            <a:r>
              <a:rPr lang="it-IT" dirty="0" err="1"/>
              <a:t>UserFriendly</a:t>
            </a:r>
            <a:endParaRPr lang="it-IT" dirty="0"/>
          </a:p>
        </p:txBody>
      </p:sp>
      <p:sp>
        <p:nvSpPr>
          <p:cNvPr id="3" name="CasellaDiTesto 2">
            <a:extLst>
              <a:ext uri="{FF2B5EF4-FFF2-40B4-BE49-F238E27FC236}">
                <a16:creationId xmlns:a16="http://schemas.microsoft.com/office/drawing/2014/main" id="{7FE85014-7458-C0F7-1511-078329301FF0}"/>
              </a:ext>
            </a:extLst>
          </p:cNvPr>
          <p:cNvSpPr txBox="1"/>
          <p:nvPr/>
        </p:nvSpPr>
        <p:spPr>
          <a:xfrm>
            <a:off x="10325100" y="6451150"/>
            <a:ext cx="1993542" cy="369332"/>
          </a:xfrm>
          <a:prstGeom prst="rect">
            <a:avLst/>
          </a:prstGeom>
          <a:noFill/>
        </p:spPr>
        <p:txBody>
          <a:bodyPr wrap="square" rtlCol="0">
            <a:spAutoFit/>
          </a:bodyPr>
          <a:lstStyle/>
          <a:p>
            <a:r>
              <a:rPr lang="it-IT" dirty="0"/>
              <a:t>INGSW2223_V_06</a:t>
            </a:r>
          </a:p>
        </p:txBody>
      </p:sp>
    </p:spTree>
    <p:extLst>
      <p:ext uri="{BB962C8B-B14F-4D97-AF65-F5344CB8AC3E}">
        <p14:creationId xmlns:p14="http://schemas.microsoft.com/office/powerpoint/2010/main" val="1033104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EA21EC75-03AC-68E9-F19A-78DB74D016F4}"/>
              </a:ext>
            </a:extLst>
          </p:cNvPr>
          <p:cNvSpPr/>
          <p:nvPr/>
        </p:nvSpPr>
        <p:spPr>
          <a:xfrm>
            <a:off x="0" y="0"/>
            <a:ext cx="2520000" cy="687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con angoli arrotondati 4">
            <a:extLst>
              <a:ext uri="{FF2B5EF4-FFF2-40B4-BE49-F238E27FC236}">
                <a16:creationId xmlns:a16="http://schemas.microsoft.com/office/drawing/2014/main" id="{2F377A78-F7E6-E6A9-F810-FD7A68DF6D03}"/>
              </a:ext>
            </a:extLst>
          </p:cNvPr>
          <p:cNvSpPr/>
          <p:nvPr/>
        </p:nvSpPr>
        <p:spPr>
          <a:xfrm>
            <a:off x="219493" y="157464"/>
            <a:ext cx="2160000" cy="1800000"/>
          </a:xfrm>
          <a:prstGeom prst="roundRect">
            <a:avLst/>
          </a:prstGeom>
          <a:blipFill>
            <a:blip r:embed="rId3"/>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Rettangolo con angoli arrotondati 5">
            <a:extLst>
              <a:ext uri="{FF2B5EF4-FFF2-40B4-BE49-F238E27FC236}">
                <a16:creationId xmlns:a16="http://schemas.microsoft.com/office/drawing/2014/main" id="{25C81B1F-0957-2690-ADE6-20533D619A9F}"/>
              </a:ext>
            </a:extLst>
          </p:cNvPr>
          <p:cNvSpPr/>
          <p:nvPr/>
        </p:nvSpPr>
        <p:spPr>
          <a:xfrm>
            <a:off x="219493" y="2529603"/>
            <a:ext cx="2160000" cy="1800000"/>
          </a:xfrm>
          <a:prstGeom prst="roundRect">
            <a:avLst/>
          </a:prstGeom>
          <a:blipFill>
            <a:blip r:embed="rId4"/>
            <a:stretch>
              <a:fillRect/>
            </a:stretch>
          </a:blipFill>
          <a:effectLst>
            <a:reflection blurRad="6350" stA="52000" endA="300" endPos="35000" dir="5400000" sy="-100000" algn="bl" rotWithShape="0"/>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con angoli arrotondati 6">
            <a:extLst>
              <a:ext uri="{FF2B5EF4-FFF2-40B4-BE49-F238E27FC236}">
                <a16:creationId xmlns:a16="http://schemas.microsoft.com/office/drawing/2014/main" id="{667DFD9A-5886-BEAD-B950-8E0604565348}"/>
              </a:ext>
            </a:extLst>
          </p:cNvPr>
          <p:cNvSpPr/>
          <p:nvPr/>
        </p:nvSpPr>
        <p:spPr>
          <a:xfrm>
            <a:off x="219493" y="4901742"/>
            <a:ext cx="2160000" cy="1800000"/>
          </a:xfrm>
          <a:prstGeom prst="roundRect">
            <a:avLst/>
          </a:prstGeom>
          <a:blipFill>
            <a:blip r:embed="rId5"/>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7F802B37-154D-0353-2B0D-BA85564F2702}"/>
              </a:ext>
            </a:extLst>
          </p:cNvPr>
          <p:cNvSpPr/>
          <p:nvPr/>
        </p:nvSpPr>
        <p:spPr>
          <a:xfrm>
            <a:off x="219493" y="5667055"/>
            <a:ext cx="2160000" cy="1800000"/>
          </a:xfrm>
          <a:prstGeom prst="roundRect">
            <a:avLst/>
          </a:prstGeom>
          <a:blipFill>
            <a:blip r:embed="rId6"/>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con angoli arrotondati 11">
            <a:extLst>
              <a:ext uri="{FF2B5EF4-FFF2-40B4-BE49-F238E27FC236}">
                <a16:creationId xmlns:a16="http://schemas.microsoft.com/office/drawing/2014/main" id="{97D5409D-A809-D91F-289C-62116509A234}"/>
              </a:ext>
            </a:extLst>
          </p:cNvPr>
          <p:cNvSpPr/>
          <p:nvPr/>
        </p:nvSpPr>
        <p:spPr>
          <a:xfrm>
            <a:off x="219493" y="6508568"/>
            <a:ext cx="2160000" cy="1800000"/>
          </a:xfrm>
          <a:prstGeom prst="roundRect">
            <a:avLst/>
          </a:prstGeom>
          <a:blipFill>
            <a:blip r:embed="rId7"/>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 name="Gruppo 2">
            <a:extLst>
              <a:ext uri="{FF2B5EF4-FFF2-40B4-BE49-F238E27FC236}">
                <a16:creationId xmlns:a16="http://schemas.microsoft.com/office/drawing/2014/main" id="{2F909D95-CA9A-7AFD-7CE8-CD2F818DEC6E}"/>
              </a:ext>
            </a:extLst>
          </p:cNvPr>
          <p:cNvGrpSpPr/>
          <p:nvPr/>
        </p:nvGrpSpPr>
        <p:grpSpPr>
          <a:xfrm>
            <a:off x="11117580" y="83820"/>
            <a:ext cx="1074420" cy="784860"/>
            <a:chOff x="3845293" y="525311"/>
            <a:chExt cx="5052489" cy="5831657"/>
          </a:xfrm>
        </p:grpSpPr>
        <p:sp>
          <p:nvSpPr>
            <p:cNvPr id="4" name="Figura a mano libera: forma 3">
              <a:extLst>
                <a:ext uri="{FF2B5EF4-FFF2-40B4-BE49-F238E27FC236}">
                  <a16:creationId xmlns:a16="http://schemas.microsoft.com/office/drawing/2014/main" id="{DA1E36C5-EA5D-A1A7-3AF8-72AE27438B17}"/>
                </a:ext>
              </a:extLst>
            </p:cNvPr>
            <p:cNvSpPr/>
            <p:nvPr/>
          </p:nvSpPr>
          <p:spPr>
            <a:xfrm>
              <a:off x="7140724" y="1797555"/>
              <a:ext cx="1757058" cy="1916206"/>
            </a:xfrm>
            <a:custGeom>
              <a:avLst/>
              <a:gdLst>
                <a:gd name="connsiteX0" fmla="*/ -44 w 1757058"/>
                <a:gd name="connsiteY0" fmla="*/ 436701 h 1916206"/>
                <a:gd name="connsiteX1" fmla="*/ 76720 w 1757058"/>
                <a:gd name="connsiteY1" fmla="*/ 355607 h 1916206"/>
                <a:gd name="connsiteX2" fmla="*/ 712442 w 1757058"/>
                <a:gd name="connsiteY2" fmla="*/ 17785 h 1916206"/>
                <a:gd name="connsiteX3" fmla="*/ 1449660 w 1757058"/>
                <a:gd name="connsiteY3" fmla="*/ 155282 h 1916206"/>
                <a:gd name="connsiteX4" fmla="*/ 1570590 w 1757058"/>
                <a:gd name="connsiteY4" fmla="*/ 267074 h 1916206"/>
                <a:gd name="connsiteX5" fmla="*/ 1668354 w 1757058"/>
                <a:gd name="connsiteY5" fmla="*/ 425071 h 1916206"/>
                <a:gd name="connsiteX6" fmla="*/ 1745776 w 1757058"/>
                <a:gd name="connsiteY6" fmla="*/ 993728 h 1916206"/>
                <a:gd name="connsiteX7" fmla="*/ 1591194 w 1757058"/>
                <a:gd name="connsiteY7" fmla="*/ 1399821 h 1916206"/>
                <a:gd name="connsiteX8" fmla="*/ 1497546 w 1757058"/>
                <a:gd name="connsiteY8" fmla="*/ 1524070 h 1916206"/>
                <a:gd name="connsiteX9" fmla="*/ 1322793 w 1757058"/>
                <a:gd name="connsiteY9" fmla="*/ 1694506 h 1916206"/>
                <a:gd name="connsiteX10" fmla="*/ 1100702 w 1757058"/>
                <a:gd name="connsiteY10" fmla="*/ 1824600 h 1916206"/>
                <a:gd name="connsiteX11" fmla="*/ 684112 w 1757058"/>
                <a:gd name="connsiteY11" fmla="*/ 1916208 h 1916206"/>
                <a:gd name="connsiteX12" fmla="*/ 696855 w 1757058"/>
                <a:gd name="connsiteY12" fmla="*/ 1763879 h 1916206"/>
                <a:gd name="connsiteX13" fmla="*/ 729825 w 1757058"/>
                <a:gd name="connsiteY13" fmla="*/ 1761529 h 1916206"/>
                <a:gd name="connsiteX14" fmla="*/ 1117037 w 1757058"/>
                <a:gd name="connsiteY14" fmla="*/ 1641067 h 1916206"/>
                <a:gd name="connsiteX15" fmla="*/ 1379770 w 1757058"/>
                <a:gd name="connsiteY15" fmla="*/ 1410750 h 1916206"/>
                <a:gd name="connsiteX16" fmla="*/ 1528117 w 1757058"/>
                <a:gd name="connsiteY16" fmla="*/ 1149443 h 1916206"/>
                <a:gd name="connsiteX17" fmla="*/ 1572935 w 1757058"/>
                <a:gd name="connsiteY17" fmla="*/ 664948 h 1916206"/>
                <a:gd name="connsiteX18" fmla="*/ 1394242 w 1757058"/>
                <a:gd name="connsiteY18" fmla="*/ 288116 h 1916206"/>
                <a:gd name="connsiteX19" fmla="*/ 1232117 w 1757058"/>
                <a:gd name="connsiteY19" fmla="*/ 209081 h 1916206"/>
                <a:gd name="connsiteX20" fmla="*/ 1064883 w 1757058"/>
                <a:gd name="connsiteY20" fmla="*/ 194164 h 1916206"/>
                <a:gd name="connsiteX21" fmla="*/ 762813 w 1757058"/>
                <a:gd name="connsiteY21" fmla="*/ 190012 h 1916206"/>
                <a:gd name="connsiteX22" fmla="*/ 224744 w 1757058"/>
                <a:gd name="connsiteY22" fmla="*/ 433468 h 1916206"/>
                <a:gd name="connsiteX23" fmla="*/ 135834 w 1757058"/>
                <a:gd name="connsiteY23" fmla="*/ 522793 h 1916206"/>
                <a:gd name="connsiteX24" fmla="*/ 132936 w 1757058"/>
                <a:gd name="connsiteY24" fmla="*/ 526701 h 1916206"/>
                <a:gd name="connsiteX25" fmla="*/ -44 w 1757058"/>
                <a:gd name="connsiteY25" fmla="*/ 436701 h 191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7058" h="1916206">
                  <a:moveTo>
                    <a:pt x="-44" y="436701"/>
                  </a:moveTo>
                  <a:cubicBezTo>
                    <a:pt x="20620" y="407153"/>
                    <a:pt x="51021" y="381082"/>
                    <a:pt x="76720" y="355607"/>
                  </a:cubicBezTo>
                  <a:cubicBezTo>
                    <a:pt x="247187" y="186675"/>
                    <a:pt x="474874" y="59662"/>
                    <a:pt x="712442" y="17785"/>
                  </a:cubicBezTo>
                  <a:cubicBezTo>
                    <a:pt x="960361" y="-25918"/>
                    <a:pt x="1239362" y="7630"/>
                    <a:pt x="1449660" y="155282"/>
                  </a:cubicBezTo>
                  <a:cubicBezTo>
                    <a:pt x="1492134" y="185104"/>
                    <a:pt x="1539867" y="224954"/>
                    <a:pt x="1570590" y="267074"/>
                  </a:cubicBezTo>
                  <a:cubicBezTo>
                    <a:pt x="1606634" y="316489"/>
                    <a:pt x="1641911" y="369769"/>
                    <a:pt x="1668354" y="425071"/>
                  </a:cubicBezTo>
                  <a:cubicBezTo>
                    <a:pt x="1750878" y="597688"/>
                    <a:pt x="1773454" y="805532"/>
                    <a:pt x="1745776" y="993728"/>
                  </a:cubicBezTo>
                  <a:cubicBezTo>
                    <a:pt x="1725477" y="1131761"/>
                    <a:pt x="1665602" y="1282051"/>
                    <a:pt x="1591194" y="1399821"/>
                  </a:cubicBezTo>
                  <a:cubicBezTo>
                    <a:pt x="1563266" y="1444018"/>
                    <a:pt x="1530625" y="1483770"/>
                    <a:pt x="1497546" y="1524070"/>
                  </a:cubicBezTo>
                  <a:cubicBezTo>
                    <a:pt x="1445739" y="1587196"/>
                    <a:pt x="1388762" y="1646054"/>
                    <a:pt x="1322793" y="1694506"/>
                  </a:cubicBezTo>
                  <a:cubicBezTo>
                    <a:pt x="1254370" y="1744749"/>
                    <a:pt x="1178836" y="1791143"/>
                    <a:pt x="1100702" y="1824600"/>
                  </a:cubicBezTo>
                  <a:cubicBezTo>
                    <a:pt x="967363" y="1881698"/>
                    <a:pt x="827996" y="1905748"/>
                    <a:pt x="684112" y="1916208"/>
                  </a:cubicBezTo>
                  <a:lnTo>
                    <a:pt x="696855" y="1763879"/>
                  </a:lnTo>
                  <a:lnTo>
                    <a:pt x="729825" y="1761529"/>
                  </a:lnTo>
                  <a:cubicBezTo>
                    <a:pt x="864047" y="1745504"/>
                    <a:pt x="999042" y="1708400"/>
                    <a:pt x="1117037" y="1641067"/>
                  </a:cubicBezTo>
                  <a:cubicBezTo>
                    <a:pt x="1217535" y="1583719"/>
                    <a:pt x="1308181" y="1501354"/>
                    <a:pt x="1379770" y="1410750"/>
                  </a:cubicBezTo>
                  <a:cubicBezTo>
                    <a:pt x="1438433" y="1336513"/>
                    <a:pt x="1496426" y="1238664"/>
                    <a:pt x="1528117" y="1149443"/>
                  </a:cubicBezTo>
                  <a:cubicBezTo>
                    <a:pt x="1581483" y="999190"/>
                    <a:pt x="1592418" y="822647"/>
                    <a:pt x="1572935" y="664948"/>
                  </a:cubicBezTo>
                  <a:cubicBezTo>
                    <a:pt x="1555399" y="523036"/>
                    <a:pt x="1511099" y="378671"/>
                    <a:pt x="1394242" y="288116"/>
                  </a:cubicBezTo>
                  <a:cubicBezTo>
                    <a:pt x="1346459" y="251092"/>
                    <a:pt x="1290725" y="223864"/>
                    <a:pt x="1232117" y="209081"/>
                  </a:cubicBezTo>
                  <a:cubicBezTo>
                    <a:pt x="1177983" y="195424"/>
                    <a:pt x="1120325" y="197299"/>
                    <a:pt x="1064883" y="194164"/>
                  </a:cubicBezTo>
                  <a:cubicBezTo>
                    <a:pt x="963612" y="188447"/>
                    <a:pt x="864144" y="177006"/>
                    <a:pt x="762813" y="190012"/>
                  </a:cubicBezTo>
                  <a:cubicBezTo>
                    <a:pt x="566725" y="215182"/>
                    <a:pt x="373828" y="304433"/>
                    <a:pt x="224744" y="433468"/>
                  </a:cubicBezTo>
                  <a:cubicBezTo>
                    <a:pt x="193705" y="460330"/>
                    <a:pt x="160577" y="489963"/>
                    <a:pt x="135834" y="522793"/>
                  </a:cubicBezTo>
                  <a:lnTo>
                    <a:pt x="132936" y="526701"/>
                  </a:lnTo>
                  <a:lnTo>
                    <a:pt x="-44" y="436701"/>
                  </a:lnTo>
                  <a:close/>
                </a:path>
              </a:pathLst>
            </a:custGeom>
            <a:solidFill>
              <a:srgbClr val="FFDAB9"/>
            </a:solidFill>
            <a:ln w="6089" cap="flat">
              <a:noFill/>
              <a:prstDash val="solid"/>
              <a:miter/>
            </a:ln>
          </p:spPr>
          <p:txBody>
            <a:bodyPr rtlCol="0" anchor="ctr"/>
            <a:lstStyle/>
            <a:p>
              <a:endParaRPr lang="it-IT"/>
            </a:p>
          </p:txBody>
        </p:sp>
        <p:sp>
          <p:nvSpPr>
            <p:cNvPr id="9" name="Figura a mano libera: forma 8">
              <a:extLst>
                <a:ext uri="{FF2B5EF4-FFF2-40B4-BE49-F238E27FC236}">
                  <a16:creationId xmlns:a16="http://schemas.microsoft.com/office/drawing/2014/main" id="{C2B72256-9644-6E60-49CD-5ACF85381745}"/>
                </a:ext>
              </a:extLst>
            </p:cNvPr>
            <p:cNvSpPr/>
            <p:nvPr/>
          </p:nvSpPr>
          <p:spPr>
            <a:xfrm>
              <a:off x="3952195" y="4837046"/>
              <a:ext cx="4653678" cy="1519922"/>
            </a:xfrm>
            <a:custGeom>
              <a:avLst/>
              <a:gdLst>
                <a:gd name="connsiteX0" fmla="*/ 1464648 w 4653678"/>
                <a:gd name="connsiteY0" fmla="*/ 32383 h 1519922"/>
                <a:gd name="connsiteX1" fmla="*/ 1494226 w 4653678"/>
                <a:gd name="connsiteY1" fmla="*/ 12680 h 1519922"/>
                <a:gd name="connsiteX2" fmla="*/ 1610547 w 4653678"/>
                <a:gd name="connsiteY2" fmla="*/ 66905 h 1519922"/>
                <a:gd name="connsiteX3" fmla="*/ 1662647 w 4653678"/>
                <a:gd name="connsiteY3" fmla="*/ 94656 h 1519922"/>
                <a:gd name="connsiteX4" fmla="*/ 1974398 w 4653678"/>
                <a:gd name="connsiteY4" fmla="*/ 179007 h 1519922"/>
                <a:gd name="connsiteX5" fmla="*/ 2095006 w 4653678"/>
                <a:gd name="connsiteY5" fmla="*/ 181126 h 1519922"/>
                <a:gd name="connsiteX6" fmla="*/ 2303781 w 4653678"/>
                <a:gd name="connsiteY6" fmla="*/ 180626 h 1519922"/>
                <a:gd name="connsiteX7" fmla="*/ 2513276 w 4653678"/>
                <a:gd name="connsiteY7" fmla="*/ 181193 h 1519922"/>
                <a:gd name="connsiteX8" fmla="*/ 2630011 w 4653678"/>
                <a:gd name="connsiteY8" fmla="*/ 180219 h 1519922"/>
                <a:gd name="connsiteX9" fmla="*/ 2870545 w 4653678"/>
                <a:gd name="connsiteY9" fmla="*/ 132911 h 1519922"/>
                <a:gd name="connsiteX10" fmla="*/ 3005156 w 4653678"/>
                <a:gd name="connsiteY10" fmla="*/ 79051 h 1519922"/>
                <a:gd name="connsiteX11" fmla="*/ 3155104 w 4653678"/>
                <a:gd name="connsiteY11" fmla="*/ -51 h 1519922"/>
                <a:gd name="connsiteX12" fmla="*/ 3174941 w 4653678"/>
                <a:gd name="connsiteY12" fmla="*/ 27999 h 1519922"/>
                <a:gd name="connsiteX13" fmla="*/ 3172244 w 4653678"/>
                <a:gd name="connsiteY13" fmla="*/ 32158 h 1519922"/>
                <a:gd name="connsiteX14" fmla="*/ 3163793 w 4653678"/>
                <a:gd name="connsiteY14" fmla="*/ 100392 h 1519922"/>
                <a:gd name="connsiteX15" fmla="*/ 3163056 w 4653678"/>
                <a:gd name="connsiteY15" fmla="*/ 104453 h 1519922"/>
                <a:gd name="connsiteX16" fmla="*/ 3109538 w 4653678"/>
                <a:gd name="connsiteY16" fmla="*/ 181040 h 1519922"/>
                <a:gd name="connsiteX17" fmla="*/ 4043093 w 4653678"/>
                <a:gd name="connsiteY17" fmla="*/ 181253 h 1519922"/>
                <a:gd name="connsiteX18" fmla="*/ 4281952 w 4653678"/>
                <a:gd name="connsiteY18" fmla="*/ 181144 h 1519922"/>
                <a:gd name="connsiteX19" fmla="*/ 4406949 w 4653678"/>
                <a:gd name="connsiteY19" fmla="*/ 183068 h 1519922"/>
                <a:gd name="connsiteX20" fmla="*/ 4577453 w 4653678"/>
                <a:gd name="connsiteY20" fmla="*/ 276234 h 1519922"/>
                <a:gd name="connsiteX21" fmla="*/ 4652396 w 4653678"/>
                <a:gd name="connsiteY21" fmla="*/ 435261 h 1519922"/>
                <a:gd name="connsiteX22" fmla="*/ 4491519 w 4653678"/>
                <a:gd name="connsiteY22" fmla="*/ 835259 h 1519922"/>
                <a:gd name="connsiteX23" fmla="*/ 3952952 w 4653678"/>
                <a:gd name="connsiteY23" fmla="*/ 1105133 h 1519922"/>
                <a:gd name="connsiteX24" fmla="*/ 3883049 w 4653678"/>
                <a:gd name="connsiteY24" fmla="*/ 1107258 h 1519922"/>
                <a:gd name="connsiteX25" fmla="*/ 3795691 w 4653678"/>
                <a:gd name="connsiteY25" fmla="*/ 1419314 h 1519922"/>
                <a:gd name="connsiteX26" fmla="*/ 3563018 w 4653678"/>
                <a:gd name="connsiteY26" fmla="*/ 1519330 h 1519922"/>
                <a:gd name="connsiteX27" fmla="*/ 3202150 w 4653678"/>
                <a:gd name="connsiteY27" fmla="*/ 1518539 h 1519922"/>
                <a:gd name="connsiteX28" fmla="*/ 2591306 w 4653678"/>
                <a:gd name="connsiteY28" fmla="*/ 1517875 h 1519922"/>
                <a:gd name="connsiteX29" fmla="*/ 2340806 w 4653678"/>
                <a:gd name="connsiteY29" fmla="*/ 1514344 h 1519922"/>
                <a:gd name="connsiteX30" fmla="*/ 2192453 w 4653678"/>
                <a:gd name="connsiteY30" fmla="*/ 1517771 h 1519922"/>
                <a:gd name="connsiteX31" fmla="*/ 1777933 w 4653678"/>
                <a:gd name="connsiteY31" fmla="*/ 1517686 h 1519922"/>
                <a:gd name="connsiteX32" fmla="*/ 1283934 w 4653678"/>
                <a:gd name="connsiteY32" fmla="*/ 1518983 h 1519922"/>
                <a:gd name="connsiteX33" fmla="*/ 1157408 w 4653678"/>
                <a:gd name="connsiteY33" fmla="*/ 1519233 h 1519922"/>
                <a:gd name="connsiteX34" fmla="*/ 1030730 w 4653678"/>
                <a:gd name="connsiteY34" fmla="*/ 1512079 h 1519922"/>
                <a:gd name="connsiteX35" fmla="*/ 821461 w 4653678"/>
                <a:gd name="connsiteY35" fmla="*/ 1374795 h 1519922"/>
                <a:gd name="connsiteX36" fmla="*/ 770397 w 4653678"/>
                <a:gd name="connsiteY36" fmla="*/ 1106784 h 1519922"/>
                <a:gd name="connsiteX37" fmla="*/ 607577 w 4653678"/>
                <a:gd name="connsiteY37" fmla="*/ 1090844 h 1519922"/>
                <a:gd name="connsiteX38" fmla="*/ 168149 w 4653678"/>
                <a:gd name="connsiteY38" fmla="*/ 844952 h 1519922"/>
                <a:gd name="connsiteX39" fmla="*/ 380 w 4653678"/>
                <a:gd name="connsiteY39" fmla="*/ 452065 h 1519922"/>
                <a:gd name="connsiteX40" fmla="*/ 97431 w 4653678"/>
                <a:gd name="connsiteY40" fmla="*/ 256623 h 1519922"/>
                <a:gd name="connsiteX41" fmla="*/ 258156 w 4653678"/>
                <a:gd name="connsiteY41" fmla="*/ 180638 h 1519922"/>
                <a:gd name="connsiteX42" fmla="*/ 371013 w 4653678"/>
                <a:gd name="connsiteY42" fmla="*/ 179299 h 1519922"/>
                <a:gd name="connsiteX43" fmla="*/ 447096 w 4653678"/>
                <a:gd name="connsiteY43" fmla="*/ 178270 h 1519922"/>
                <a:gd name="connsiteX44" fmla="*/ 494050 w 4653678"/>
                <a:gd name="connsiteY44" fmla="*/ 203708 h 1519922"/>
                <a:gd name="connsiteX45" fmla="*/ 515622 w 4653678"/>
                <a:gd name="connsiteY45" fmla="*/ 263558 h 1519922"/>
                <a:gd name="connsiteX46" fmla="*/ 652511 w 4653678"/>
                <a:gd name="connsiteY46" fmla="*/ 245792 h 1519922"/>
                <a:gd name="connsiteX47" fmla="*/ 691855 w 4653678"/>
                <a:gd name="connsiteY47" fmla="*/ 186959 h 1519922"/>
                <a:gd name="connsiteX48" fmla="*/ 842369 w 4653678"/>
                <a:gd name="connsiteY48" fmla="*/ 182081 h 1519922"/>
                <a:gd name="connsiteX49" fmla="*/ 887698 w 4653678"/>
                <a:gd name="connsiteY49" fmla="*/ 250760 h 1519922"/>
                <a:gd name="connsiteX50" fmla="*/ 1016319 w 4653678"/>
                <a:gd name="connsiteY50" fmla="*/ 251393 h 1519922"/>
                <a:gd name="connsiteX51" fmla="*/ 1020623 w 4653678"/>
                <a:gd name="connsiteY51" fmla="*/ 213029 h 1519922"/>
                <a:gd name="connsiteX52" fmla="*/ 1064217 w 4653678"/>
                <a:gd name="connsiteY52" fmla="*/ 182009 h 1519922"/>
                <a:gd name="connsiteX53" fmla="*/ 1148208 w 4653678"/>
                <a:gd name="connsiteY53" fmla="*/ 180852 h 1519922"/>
                <a:gd name="connsiteX54" fmla="*/ 1430278 w 4653678"/>
                <a:gd name="connsiteY54" fmla="*/ 181193 h 1519922"/>
                <a:gd name="connsiteX55" fmla="*/ 1536748 w 4653678"/>
                <a:gd name="connsiteY55" fmla="*/ 179853 h 1519922"/>
                <a:gd name="connsiteX56" fmla="*/ 1464648 w 4653678"/>
                <a:gd name="connsiteY56" fmla="*/ 32383 h 151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653678" h="1519922">
                  <a:moveTo>
                    <a:pt x="1464648" y="32383"/>
                  </a:moveTo>
                  <a:cubicBezTo>
                    <a:pt x="1472764" y="24577"/>
                    <a:pt x="1483266" y="15865"/>
                    <a:pt x="1494226" y="12680"/>
                  </a:cubicBezTo>
                  <a:cubicBezTo>
                    <a:pt x="1522172" y="4570"/>
                    <a:pt x="1587228" y="53065"/>
                    <a:pt x="1610547" y="66905"/>
                  </a:cubicBezTo>
                  <a:cubicBezTo>
                    <a:pt x="1627455" y="76939"/>
                    <a:pt x="1644990" y="86016"/>
                    <a:pt x="1662647" y="94656"/>
                  </a:cubicBezTo>
                  <a:cubicBezTo>
                    <a:pt x="1759144" y="141879"/>
                    <a:pt x="1868263" y="166738"/>
                    <a:pt x="1974398" y="179007"/>
                  </a:cubicBezTo>
                  <a:cubicBezTo>
                    <a:pt x="2013870" y="183567"/>
                    <a:pt x="2055242" y="181205"/>
                    <a:pt x="2095006" y="181126"/>
                  </a:cubicBezTo>
                  <a:cubicBezTo>
                    <a:pt x="2164598" y="180980"/>
                    <a:pt x="2234190" y="180724"/>
                    <a:pt x="2303781" y="180626"/>
                  </a:cubicBezTo>
                  <a:cubicBezTo>
                    <a:pt x="2373611" y="180529"/>
                    <a:pt x="2443446" y="180955"/>
                    <a:pt x="2513276" y="181193"/>
                  </a:cubicBezTo>
                  <a:cubicBezTo>
                    <a:pt x="2551707" y="181327"/>
                    <a:pt x="2591781" y="183452"/>
                    <a:pt x="2630011" y="180219"/>
                  </a:cubicBezTo>
                  <a:cubicBezTo>
                    <a:pt x="2709467" y="173503"/>
                    <a:pt x="2793890" y="154719"/>
                    <a:pt x="2870545" y="132911"/>
                  </a:cubicBezTo>
                  <a:cubicBezTo>
                    <a:pt x="2917018" y="119692"/>
                    <a:pt x="2962895" y="102644"/>
                    <a:pt x="3005156" y="79051"/>
                  </a:cubicBezTo>
                  <a:cubicBezTo>
                    <a:pt x="3055740" y="50800"/>
                    <a:pt x="3099626" y="18933"/>
                    <a:pt x="3155104" y="-51"/>
                  </a:cubicBezTo>
                  <a:lnTo>
                    <a:pt x="3174941" y="27999"/>
                  </a:lnTo>
                  <a:lnTo>
                    <a:pt x="3172244" y="32158"/>
                  </a:lnTo>
                  <a:cubicBezTo>
                    <a:pt x="3164170" y="45692"/>
                    <a:pt x="3167251" y="82394"/>
                    <a:pt x="3163793" y="100392"/>
                  </a:cubicBezTo>
                  <a:lnTo>
                    <a:pt x="3163056" y="104453"/>
                  </a:lnTo>
                  <a:cubicBezTo>
                    <a:pt x="3156949" y="137148"/>
                    <a:pt x="3134476" y="160948"/>
                    <a:pt x="3109538" y="181040"/>
                  </a:cubicBezTo>
                  <a:cubicBezTo>
                    <a:pt x="3420723" y="181357"/>
                    <a:pt x="3731908" y="181308"/>
                    <a:pt x="4043093" y="181253"/>
                  </a:cubicBezTo>
                  <a:cubicBezTo>
                    <a:pt x="4122712" y="181241"/>
                    <a:pt x="4202338" y="181357"/>
                    <a:pt x="4281952" y="181144"/>
                  </a:cubicBezTo>
                  <a:cubicBezTo>
                    <a:pt x="4320846" y="181034"/>
                    <a:pt x="4369018" y="175847"/>
                    <a:pt x="4406949" y="183068"/>
                  </a:cubicBezTo>
                  <a:cubicBezTo>
                    <a:pt x="4471043" y="195282"/>
                    <a:pt x="4531655" y="230223"/>
                    <a:pt x="4577453" y="276234"/>
                  </a:cubicBezTo>
                  <a:cubicBezTo>
                    <a:pt x="4620949" y="319938"/>
                    <a:pt x="4647227" y="373505"/>
                    <a:pt x="4652396" y="435261"/>
                  </a:cubicBezTo>
                  <a:cubicBezTo>
                    <a:pt x="4664884" y="584326"/>
                    <a:pt x="4583407" y="724381"/>
                    <a:pt x="4491519" y="835259"/>
                  </a:cubicBezTo>
                  <a:cubicBezTo>
                    <a:pt x="4355848" y="998980"/>
                    <a:pt x="4162653" y="1086277"/>
                    <a:pt x="3952952" y="1105133"/>
                  </a:cubicBezTo>
                  <a:lnTo>
                    <a:pt x="3883049" y="1107258"/>
                  </a:lnTo>
                  <a:cubicBezTo>
                    <a:pt x="3886331" y="1224865"/>
                    <a:pt x="3882105" y="1329246"/>
                    <a:pt x="3795691" y="1419314"/>
                  </a:cubicBezTo>
                  <a:cubicBezTo>
                    <a:pt x="3733734" y="1483895"/>
                    <a:pt x="3651782" y="1518246"/>
                    <a:pt x="3563018" y="1519330"/>
                  </a:cubicBezTo>
                  <a:cubicBezTo>
                    <a:pt x="3442806" y="1520804"/>
                    <a:pt x="3322387" y="1518837"/>
                    <a:pt x="3202150" y="1518539"/>
                  </a:cubicBezTo>
                  <a:cubicBezTo>
                    <a:pt x="2998556" y="1518039"/>
                    <a:pt x="2794888" y="1519050"/>
                    <a:pt x="2591306" y="1517875"/>
                  </a:cubicBezTo>
                  <a:cubicBezTo>
                    <a:pt x="2507796" y="1517394"/>
                    <a:pt x="2424304" y="1514764"/>
                    <a:pt x="2340806" y="1514344"/>
                  </a:cubicBezTo>
                  <a:cubicBezTo>
                    <a:pt x="2291154" y="1514094"/>
                    <a:pt x="2241904" y="1517485"/>
                    <a:pt x="2192453" y="1517771"/>
                  </a:cubicBezTo>
                  <a:cubicBezTo>
                    <a:pt x="2054292" y="1518557"/>
                    <a:pt x="1916094" y="1517668"/>
                    <a:pt x="1777933" y="1517686"/>
                  </a:cubicBezTo>
                  <a:cubicBezTo>
                    <a:pt x="1613269" y="1517711"/>
                    <a:pt x="1448604" y="1518874"/>
                    <a:pt x="1283934" y="1518983"/>
                  </a:cubicBezTo>
                  <a:cubicBezTo>
                    <a:pt x="1241765" y="1519007"/>
                    <a:pt x="1199577" y="1518788"/>
                    <a:pt x="1157408" y="1519233"/>
                  </a:cubicBezTo>
                  <a:cubicBezTo>
                    <a:pt x="1114874" y="1519677"/>
                    <a:pt x="1072625" y="1520779"/>
                    <a:pt x="1030730" y="1512079"/>
                  </a:cubicBezTo>
                  <a:cubicBezTo>
                    <a:pt x="947092" y="1494702"/>
                    <a:pt x="869555" y="1446591"/>
                    <a:pt x="821461" y="1374795"/>
                  </a:cubicBezTo>
                  <a:cubicBezTo>
                    <a:pt x="765252" y="1290870"/>
                    <a:pt x="770043" y="1203311"/>
                    <a:pt x="770397" y="1106784"/>
                  </a:cubicBezTo>
                  <a:cubicBezTo>
                    <a:pt x="715539" y="1104342"/>
                    <a:pt x="661680" y="1101103"/>
                    <a:pt x="607577" y="1090844"/>
                  </a:cubicBezTo>
                  <a:cubicBezTo>
                    <a:pt x="437817" y="1058654"/>
                    <a:pt x="284812" y="972750"/>
                    <a:pt x="168149" y="844952"/>
                  </a:cubicBezTo>
                  <a:cubicBezTo>
                    <a:pt x="76006" y="744011"/>
                    <a:pt x="-6409" y="592303"/>
                    <a:pt x="380" y="452065"/>
                  </a:cubicBezTo>
                  <a:cubicBezTo>
                    <a:pt x="3930" y="378717"/>
                    <a:pt x="43767" y="305234"/>
                    <a:pt x="97431" y="256623"/>
                  </a:cubicBezTo>
                  <a:cubicBezTo>
                    <a:pt x="138510" y="219404"/>
                    <a:pt x="202471" y="187701"/>
                    <a:pt x="258156" y="180638"/>
                  </a:cubicBezTo>
                  <a:cubicBezTo>
                    <a:pt x="294949" y="175969"/>
                    <a:pt x="333873" y="178855"/>
                    <a:pt x="371013" y="179299"/>
                  </a:cubicBezTo>
                  <a:cubicBezTo>
                    <a:pt x="396275" y="179604"/>
                    <a:pt x="421962" y="177357"/>
                    <a:pt x="447096" y="178270"/>
                  </a:cubicBezTo>
                  <a:cubicBezTo>
                    <a:pt x="467182" y="179001"/>
                    <a:pt x="480911" y="189248"/>
                    <a:pt x="494050" y="203708"/>
                  </a:cubicBezTo>
                  <a:cubicBezTo>
                    <a:pt x="510976" y="222339"/>
                    <a:pt x="514867" y="239089"/>
                    <a:pt x="515622" y="263558"/>
                  </a:cubicBezTo>
                  <a:cubicBezTo>
                    <a:pt x="545103" y="256343"/>
                    <a:pt x="636979" y="258590"/>
                    <a:pt x="652511" y="245792"/>
                  </a:cubicBezTo>
                  <a:cubicBezTo>
                    <a:pt x="659050" y="221772"/>
                    <a:pt x="668840" y="199781"/>
                    <a:pt x="691855" y="186959"/>
                  </a:cubicBezTo>
                  <a:cubicBezTo>
                    <a:pt x="712519" y="175451"/>
                    <a:pt x="816170" y="178453"/>
                    <a:pt x="842369" y="182081"/>
                  </a:cubicBezTo>
                  <a:cubicBezTo>
                    <a:pt x="863052" y="202740"/>
                    <a:pt x="880751" y="221353"/>
                    <a:pt x="887698" y="250760"/>
                  </a:cubicBezTo>
                  <a:cubicBezTo>
                    <a:pt x="922519" y="261153"/>
                    <a:pt x="983331" y="268447"/>
                    <a:pt x="1016319" y="251393"/>
                  </a:cubicBezTo>
                  <a:cubicBezTo>
                    <a:pt x="1016392" y="239624"/>
                    <a:pt x="1014815" y="223532"/>
                    <a:pt x="1020623" y="213029"/>
                  </a:cubicBezTo>
                  <a:cubicBezTo>
                    <a:pt x="1028136" y="199452"/>
                    <a:pt x="1049763" y="185863"/>
                    <a:pt x="1064217" y="182009"/>
                  </a:cubicBezTo>
                  <a:cubicBezTo>
                    <a:pt x="1086970" y="175932"/>
                    <a:pt x="1123842" y="180833"/>
                    <a:pt x="1148208" y="180852"/>
                  </a:cubicBezTo>
                  <a:cubicBezTo>
                    <a:pt x="1242228" y="180937"/>
                    <a:pt x="1336253" y="181229"/>
                    <a:pt x="1430278" y="181193"/>
                  </a:cubicBezTo>
                  <a:cubicBezTo>
                    <a:pt x="1462511" y="181180"/>
                    <a:pt x="1505630" y="186569"/>
                    <a:pt x="1536748" y="179853"/>
                  </a:cubicBezTo>
                  <a:cubicBezTo>
                    <a:pt x="1494092" y="144765"/>
                    <a:pt x="1477099" y="84184"/>
                    <a:pt x="1464648" y="32383"/>
                  </a:cubicBezTo>
                  <a:close/>
                </a:path>
              </a:pathLst>
            </a:custGeom>
            <a:solidFill>
              <a:srgbClr val="494E62"/>
            </a:solidFill>
            <a:ln w="6089" cap="flat">
              <a:noFill/>
              <a:prstDash val="solid"/>
              <a:miter/>
            </a:ln>
          </p:spPr>
          <p:txBody>
            <a:bodyPr rtlCol="0" anchor="ctr"/>
            <a:lstStyle/>
            <a:p>
              <a:endParaRPr lang="it-IT"/>
            </a:p>
          </p:txBody>
        </p:sp>
        <p:sp>
          <p:nvSpPr>
            <p:cNvPr id="10" name="Figura a mano libera: forma 9">
              <a:extLst>
                <a:ext uri="{FF2B5EF4-FFF2-40B4-BE49-F238E27FC236}">
                  <a16:creationId xmlns:a16="http://schemas.microsoft.com/office/drawing/2014/main" id="{777A3362-74EA-A476-C9DF-001232FC9F54}"/>
                </a:ext>
              </a:extLst>
            </p:cNvPr>
            <p:cNvSpPr/>
            <p:nvPr/>
          </p:nvSpPr>
          <p:spPr>
            <a:xfrm>
              <a:off x="4892765" y="5952386"/>
              <a:ext cx="2766805" cy="232902"/>
            </a:xfrm>
            <a:custGeom>
              <a:avLst/>
              <a:gdLst>
                <a:gd name="connsiteX0" fmla="*/ 2566163 w 2766805"/>
                <a:gd name="connsiteY0" fmla="*/ 208 h 232902"/>
                <a:gd name="connsiteX1" fmla="*/ 2754530 w 2766805"/>
                <a:gd name="connsiteY1" fmla="*/ -60 h 232902"/>
                <a:gd name="connsiteX2" fmla="*/ 2747230 w 2766805"/>
                <a:gd name="connsiteY2" fmla="*/ 159356 h 232902"/>
                <a:gd name="connsiteX3" fmla="*/ 2674180 w 2766805"/>
                <a:gd name="connsiteY3" fmla="*/ 220071 h 232902"/>
                <a:gd name="connsiteX4" fmla="*/ 2615711 w 2766805"/>
                <a:gd name="connsiteY4" fmla="*/ 222829 h 232902"/>
                <a:gd name="connsiteX5" fmla="*/ 2516036 w 2766805"/>
                <a:gd name="connsiteY5" fmla="*/ 223901 h 232902"/>
                <a:gd name="connsiteX6" fmla="*/ 1989877 w 2766805"/>
                <a:gd name="connsiteY6" fmla="*/ 223225 h 232902"/>
                <a:gd name="connsiteX7" fmla="*/ 1394711 w 2766805"/>
                <a:gd name="connsiteY7" fmla="*/ 228120 h 232902"/>
                <a:gd name="connsiteX8" fmla="*/ 1221255 w 2766805"/>
                <a:gd name="connsiteY8" fmla="*/ 232784 h 232902"/>
                <a:gd name="connsiteX9" fmla="*/ 698901 w 2766805"/>
                <a:gd name="connsiteY9" fmla="*/ 228096 h 232902"/>
                <a:gd name="connsiteX10" fmla="*/ 397689 w 2766805"/>
                <a:gd name="connsiteY10" fmla="*/ 228979 h 232902"/>
                <a:gd name="connsiteX11" fmla="*/ 135822 w 2766805"/>
                <a:gd name="connsiteY11" fmla="*/ 228017 h 232902"/>
                <a:gd name="connsiteX12" fmla="*/ 61182 w 2766805"/>
                <a:gd name="connsiteY12" fmla="*/ 204046 h 232902"/>
                <a:gd name="connsiteX13" fmla="*/ 1253 w 2766805"/>
                <a:gd name="connsiteY13" fmla="*/ 104724 h 232902"/>
                <a:gd name="connsiteX14" fmla="*/ 2732 w 2766805"/>
                <a:gd name="connsiteY14" fmla="*/ 56576 h 232902"/>
                <a:gd name="connsiteX15" fmla="*/ 37784 w 2766805"/>
                <a:gd name="connsiteY15" fmla="*/ 103939 h 232902"/>
                <a:gd name="connsiteX16" fmla="*/ 146379 w 2766805"/>
                <a:gd name="connsiteY16" fmla="*/ 142077 h 232902"/>
                <a:gd name="connsiteX17" fmla="*/ 464694 w 2766805"/>
                <a:gd name="connsiteY17" fmla="*/ 144507 h 232902"/>
                <a:gd name="connsiteX18" fmla="*/ 756042 w 2766805"/>
                <a:gd name="connsiteY18" fmla="*/ 144330 h 232902"/>
                <a:gd name="connsiteX19" fmla="*/ 1237846 w 2766805"/>
                <a:gd name="connsiteY19" fmla="*/ 149067 h 232902"/>
                <a:gd name="connsiteX20" fmla="*/ 1889319 w 2766805"/>
                <a:gd name="connsiteY20" fmla="*/ 139770 h 232902"/>
                <a:gd name="connsiteX21" fmla="*/ 2281329 w 2766805"/>
                <a:gd name="connsiteY21" fmla="*/ 142071 h 232902"/>
                <a:gd name="connsiteX22" fmla="*/ 2523288 w 2766805"/>
                <a:gd name="connsiteY22" fmla="*/ 116944 h 232902"/>
                <a:gd name="connsiteX23" fmla="*/ 2566163 w 2766805"/>
                <a:gd name="connsiteY23" fmla="*/ 208 h 2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66805" h="232902">
                  <a:moveTo>
                    <a:pt x="2566163" y="208"/>
                  </a:moveTo>
                  <a:lnTo>
                    <a:pt x="2754530" y="-60"/>
                  </a:lnTo>
                  <a:cubicBezTo>
                    <a:pt x="2768637" y="52777"/>
                    <a:pt x="2775560" y="110015"/>
                    <a:pt x="2747230" y="159356"/>
                  </a:cubicBezTo>
                  <a:cubicBezTo>
                    <a:pt x="2731162" y="187339"/>
                    <a:pt x="2706650" y="212759"/>
                    <a:pt x="2674180" y="220071"/>
                  </a:cubicBezTo>
                  <a:cubicBezTo>
                    <a:pt x="2655987" y="224169"/>
                    <a:pt x="2634409" y="222647"/>
                    <a:pt x="2615711" y="222829"/>
                  </a:cubicBezTo>
                  <a:cubicBezTo>
                    <a:pt x="2582486" y="223158"/>
                    <a:pt x="2549261" y="223554"/>
                    <a:pt x="2516036" y="223901"/>
                  </a:cubicBezTo>
                  <a:cubicBezTo>
                    <a:pt x="2340583" y="225734"/>
                    <a:pt x="2165294" y="222245"/>
                    <a:pt x="1989877" y="223225"/>
                  </a:cubicBezTo>
                  <a:cubicBezTo>
                    <a:pt x="1791537" y="224327"/>
                    <a:pt x="1593039" y="225666"/>
                    <a:pt x="1394711" y="228120"/>
                  </a:cubicBezTo>
                  <a:cubicBezTo>
                    <a:pt x="1336821" y="228833"/>
                    <a:pt x="1279102" y="232565"/>
                    <a:pt x="1221255" y="232784"/>
                  </a:cubicBezTo>
                  <a:cubicBezTo>
                    <a:pt x="1047129" y="233448"/>
                    <a:pt x="873058" y="228236"/>
                    <a:pt x="698901" y="228096"/>
                  </a:cubicBezTo>
                  <a:cubicBezTo>
                    <a:pt x="598508" y="228017"/>
                    <a:pt x="498077" y="227871"/>
                    <a:pt x="397689" y="228979"/>
                  </a:cubicBezTo>
                  <a:cubicBezTo>
                    <a:pt x="310830" y="229935"/>
                    <a:pt x="222528" y="232553"/>
                    <a:pt x="135822" y="228017"/>
                  </a:cubicBezTo>
                  <a:cubicBezTo>
                    <a:pt x="108691" y="226598"/>
                    <a:pt x="83649" y="219852"/>
                    <a:pt x="61182" y="204046"/>
                  </a:cubicBezTo>
                  <a:cubicBezTo>
                    <a:pt x="28115" y="180782"/>
                    <a:pt x="6489" y="144811"/>
                    <a:pt x="1253" y="104724"/>
                  </a:cubicBezTo>
                  <a:cubicBezTo>
                    <a:pt x="-750" y="89399"/>
                    <a:pt x="-458" y="71712"/>
                    <a:pt x="2732" y="56576"/>
                  </a:cubicBezTo>
                  <a:cubicBezTo>
                    <a:pt x="15397" y="71596"/>
                    <a:pt x="23835" y="90197"/>
                    <a:pt x="37784" y="103939"/>
                  </a:cubicBezTo>
                  <a:cubicBezTo>
                    <a:pt x="64348" y="130107"/>
                    <a:pt x="110256" y="138893"/>
                    <a:pt x="146379" y="142077"/>
                  </a:cubicBezTo>
                  <a:cubicBezTo>
                    <a:pt x="251151" y="151313"/>
                    <a:pt x="359624" y="146467"/>
                    <a:pt x="464694" y="144507"/>
                  </a:cubicBezTo>
                  <a:cubicBezTo>
                    <a:pt x="561708" y="142698"/>
                    <a:pt x="659009" y="143417"/>
                    <a:pt x="756042" y="144330"/>
                  </a:cubicBezTo>
                  <a:cubicBezTo>
                    <a:pt x="916481" y="145840"/>
                    <a:pt x="1077444" y="149944"/>
                    <a:pt x="1237846" y="149067"/>
                  </a:cubicBezTo>
                  <a:cubicBezTo>
                    <a:pt x="1455018" y="147886"/>
                    <a:pt x="1672220" y="141091"/>
                    <a:pt x="1889319" y="139770"/>
                  </a:cubicBezTo>
                  <a:cubicBezTo>
                    <a:pt x="2019997" y="138978"/>
                    <a:pt x="2150633" y="144427"/>
                    <a:pt x="2281329" y="142071"/>
                  </a:cubicBezTo>
                  <a:cubicBezTo>
                    <a:pt x="2320759" y="141365"/>
                    <a:pt x="2499293" y="143691"/>
                    <a:pt x="2523288" y="116944"/>
                  </a:cubicBezTo>
                  <a:cubicBezTo>
                    <a:pt x="2544847" y="92918"/>
                    <a:pt x="2568976" y="33470"/>
                    <a:pt x="2566163" y="208"/>
                  </a:cubicBezTo>
                  <a:close/>
                </a:path>
              </a:pathLst>
            </a:custGeom>
            <a:solidFill>
              <a:srgbClr val="F08080"/>
            </a:solidFill>
            <a:ln w="6089" cap="flat">
              <a:noFill/>
              <a:prstDash val="solid"/>
              <a:miter/>
            </a:ln>
          </p:spPr>
          <p:txBody>
            <a:bodyPr rtlCol="0" anchor="ctr"/>
            <a:lstStyle/>
            <a:p>
              <a:endParaRPr lang="it-IT"/>
            </a:p>
          </p:txBody>
        </p:sp>
        <p:sp>
          <p:nvSpPr>
            <p:cNvPr id="11" name="Figura a mano libera: forma 10">
              <a:extLst>
                <a:ext uri="{FF2B5EF4-FFF2-40B4-BE49-F238E27FC236}">
                  <a16:creationId xmlns:a16="http://schemas.microsoft.com/office/drawing/2014/main" id="{256A631D-94E2-8B1B-985C-FD00C335F195}"/>
                </a:ext>
              </a:extLst>
            </p:cNvPr>
            <p:cNvSpPr/>
            <p:nvPr/>
          </p:nvSpPr>
          <p:spPr>
            <a:xfrm>
              <a:off x="4895513" y="5952654"/>
              <a:ext cx="2563655" cy="148979"/>
            </a:xfrm>
            <a:custGeom>
              <a:avLst/>
              <a:gdLst>
                <a:gd name="connsiteX0" fmla="*/ -10 w 2563655"/>
                <a:gd name="connsiteY0" fmla="*/ 56309 h 148979"/>
                <a:gd name="connsiteX1" fmla="*/ 9439 w 2563655"/>
                <a:gd name="connsiteY1" fmla="*/ 1031 h 148979"/>
                <a:gd name="connsiteX2" fmla="*/ 2563420 w 2563655"/>
                <a:gd name="connsiteY2" fmla="*/ -59 h 148979"/>
                <a:gd name="connsiteX3" fmla="*/ 2520545 w 2563655"/>
                <a:gd name="connsiteY3" fmla="*/ 116676 h 148979"/>
                <a:gd name="connsiteX4" fmla="*/ 2278587 w 2563655"/>
                <a:gd name="connsiteY4" fmla="*/ 141804 h 148979"/>
                <a:gd name="connsiteX5" fmla="*/ 1886577 w 2563655"/>
                <a:gd name="connsiteY5" fmla="*/ 139502 h 148979"/>
                <a:gd name="connsiteX6" fmla="*/ 1235104 w 2563655"/>
                <a:gd name="connsiteY6" fmla="*/ 148800 h 148979"/>
                <a:gd name="connsiteX7" fmla="*/ 753300 w 2563655"/>
                <a:gd name="connsiteY7" fmla="*/ 144063 h 148979"/>
                <a:gd name="connsiteX8" fmla="*/ 461951 w 2563655"/>
                <a:gd name="connsiteY8" fmla="*/ 144239 h 148979"/>
                <a:gd name="connsiteX9" fmla="*/ 143637 w 2563655"/>
                <a:gd name="connsiteY9" fmla="*/ 141810 h 148979"/>
                <a:gd name="connsiteX10" fmla="*/ 35042 w 2563655"/>
                <a:gd name="connsiteY10" fmla="*/ 103671 h 148979"/>
                <a:gd name="connsiteX11" fmla="*/ -10 w 2563655"/>
                <a:gd name="connsiteY11" fmla="*/ 56309 h 1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655" h="148979">
                  <a:moveTo>
                    <a:pt x="-10" y="56309"/>
                  </a:moveTo>
                  <a:lnTo>
                    <a:pt x="9439" y="1031"/>
                  </a:lnTo>
                  <a:lnTo>
                    <a:pt x="2563420" y="-59"/>
                  </a:lnTo>
                  <a:cubicBezTo>
                    <a:pt x="2566234" y="33203"/>
                    <a:pt x="2542105" y="92651"/>
                    <a:pt x="2520545" y="116676"/>
                  </a:cubicBezTo>
                  <a:cubicBezTo>
                    <a:pt x="2496550" y="143423"/>
                    <a:pt x="2318016" y="141098"/>
                    <a:pt x="2278587" y="141804"/>
                  </a:cubicBezTo>
                  <a:cubicBezTo>
                    <a:pt x="2147890" y="144160"/>
                    <a:pt x="2017255" y="138711"/>
                    <a:pt x="1886577" y="139502"/>
                  </a:cubicBezTo>
                  <a:cubicBezTo>
                    <a:pt x="1669478" y="140824"/>
                    <a:pt x="1452275" y="147619"/>
                    <a:pt x="1235104" y="148800"/>
                  </a:cubicBezTo>
                  <a:cubicBezTo>
                    <a:pt x="1074701" y="149677"/>
                    <a:pt x="913739" y="145573"/>
                    <a:pt x="753300" y="144063"/>
                  </a:cubicBezTo>
                  <a:cubicBezTo>
                    <a:pt x="656267" y="143149"/>
                    <a:pt x="558966" y="142431"/>
                    <a:pt x="461951" y="144239"/>
                  </a:cubicBezTo>
                  <a:cubicBezTo>
                    <a:pt x="356881" y="146200"/>
                    <a:pt x="248408" y="151046"/>
                    <a:pt x="143637" y="141810"/>
                  </a:cubicBezTo>
                  <a:cubicBezTo>
                    <a:pt x="107513" y="138626"/>
                    <a:pt x="61606" y="129840"/>
                    <a:pt x="35042" y="103671"/>
                  </a:cubicBezTo>
                  <a:cubicBezTo>
                    <a:pt x="21093" y="89929"/>
                    <a:pt x="12654" y="71329"/>
                    <a:pt x="-10" y="56309"/>
                  </a:cubicBezTo>
                  <a:close/>
                </a:path>
              </a:pathLst>
            </a:custGeom>
            <a:solidFill>
              <a:srgbClr val="F8AD9D"/>
            </a:solidFill>
            <a:ln w="6089" cap="flat">
              <a:noFill/>
              <a:prstDash val="solid"/>
              <a:miter/>
            </a:ln>
          </p:spPr>
          <p:txBody>
            <a:bodyPr rtlCol="0" anchor="ctr"/>
            <a:lstStyle/>
            <a:p>
              <a:endParaRPr lang="it-IT"/>
            </a:p>
          </p:txBody>
        </p:sp>
        <p:sp>
          <p:nvSpPr>
            <p:cNvPr id="13" name="Figura a mano libera: forma 12">
              <a:extLst>
                <a:ext uri="{FF2B5EF4-FFF2-40B4-BE49-F238E27FC236}">
                  <a16:creationId xmlns:a16="http://schemas.microsoft.com/office/drawing/2014/main" id="{B66488DB-CB00-1D90-D56B-FFA724AF3C88}"/>
                </a:ext>
              </a:extLst>
            </p:cNvPr>
            <p:cNvSpPr/>
            <p:nvPr/>
          </p:nvSpPr>
          <p:spPr>
            <a:xfrm>
              <a:off x="4122376" y="5015912"/>
              <a:ext cx="4312566" cy="764171"/>
            </a:xfrm>
            <a:custGeom>
              <a:avLst/>
              <a:gdLst>
                <a:gd name="connsiteX0" fmla="*/ 482327 w 4312566"/>
                <a:gd name="connsiteY0" fmla="*/ 66923 h 764171"/>
                <a:gd name="connsiteX1" fmla="*/ 521671 w 4312566"/>
                <a:gd name="connsiteY1" fmla="*/ 8090 h 764171"/>
                <a:gd name="connsiteX2" fmla="*/ 672186 w 4312566"/>
                <a:gd name="connsiteY2" fmla="*/ 3212 h 764171"/>
                <a:gd name="connsiteX3" fmla="*/ 717515 w 4312566"/>
                <a:gd name="connsiteY3" fmla="*/ 71891 h 764171"/>
                <a:gd name="connsiteX4" fmla="*/ 846135 w 4312566"/>
                <a:gd name="connsiteY4" fmla="*/ 72525 h 764171"/>
                <a:gd name="connsiteX5" fmla="*/ 890910 w 4312566"/>
                <a:gd name="connsiteY5" fmla="*/ 150543 h 764171"/>
                <a:gd name="connsiteX6" fmla="*/ 962853 w 4312566"/>
                <a:gd name="connsiteY6" fmla="*/ 168492 h 764171"/>
                <a:gd name="connsiteX7" fmla="*/ 1427000 w 4312566"/>
                <a:gd name="connsiteY7" fmla="*/ 172498 h 764171"/>
                <a:gd name="connsiteX8" fmla="*/ 2191713 w 4312566"/>
                <a:gd name="connsiteY8" fmla="*/ 170166 h 764171"/>
                <a:gd name="connsiteX9" fmla="*/ 2599444 w 4312566"/>
                <a:gd name="connsiteY9" fmla="*/ 172455 h 764171"/>
                <a:gd name="connsiteX10" fmla="*/ 3616813 w 4312566"/>
                <a:gd name="connsiteY10" fmla="*/ 172772 h 764171"/>
                <a:gd name="connsiteX11" fmla="*/ 4041233 w 4312566"/>
                <a:gd name="connsiteY11" fmla="*/ 172656 h 764171"/>
                <a:gd name="connsiteX12" fmla="*/ 4150650 w 4312566"/>
                <a:gd name="connsiteY12" fmla="*/ 172522 h 764171"/>
                <a:gd name="connsiteX13" fmla="*/ 4217642 w 4312566"/>
                <a:gd name="connsiteY13" fmla="*/ 174787 h 764171"/>
                <a:gd name="connsiteX14" fmla="*/ 4309220 w 4312566"/>
                <a:gd name="connsiteY14" fmla="*/ 266517 h 764171"/>
                <a:gd name="connsiteX15" fmla="*/ 4246094 w 4312566"/>
                <a:gd name="connsiteY15" fmla="*/ 478033 h 764171"/>
                <a:gd name="connsiteX16" fmla="*/ 3844245 w 4312566"/>
                <a:gd name="connsiteY16" fmla="*/ 747578 h 764171"/>
                <a:gd name="connsiteX17" fmla="*/ 3492942 w 4312566"/>
                <a:gd name="connsiteY17" fmla="*/ 761521 h 764171"/>
                <a:gd name="connsiteX18" fmla="*/ 3265597 w 4312566"/>
                <a:gd name="connsiteY18" fmla="*/ 761789 h 764171"/>
                <a:gd name="connsiteX19" fmla="*/ 2281068 w 4312566"/>
                <a:gd name="connsiteY19" fmla="*/ 759938 h 764171"/>
                <a:gd name="connsiteX20" fmla="*/ 1151488 w 4312566"/>
                <a:gd name="connsiteY20" fmla="*/ 761229 h 764171"/>
                <a:gd name="connsiteX21" fmla="*/ 766972 w 4312566"/>
                <a:gd name="connsiteY21" fmla="*/ 760163 h 764171"/>
                <a:gd name="connsiteX22" fmla="*/ 529860 w 4312566"/>
                <a:gd name="connsiteY22" fmla="*/ 757015 h 764171"/>
                <a:gd name="connsiteX23" fmla="*/ 254501 w 4312566"/>
                <a:gd name="connsiteY23" fmla="*/ 658253 h 764171"/>
                <a:gd name="connsiteX24" fmla="*/ 36890 w 4312566"/>
                <a:gd name="connsiteY24" fmla="*/ 425824 h 764171"/>
                <a:gd name="connsiteX25" fmla="*/ 4609 w 4312566"/>
                <a:gd name="connsiteY25" fmla="*/ 342679 h 764171"/>
                <a:gd name="connsiteX26" fmla="*/ 3117 w 4312566"/>
                <a:gd name="connsiteY26" fmla="*/ 334021 h 764171"/>
                <a:gd name="connsiteX27" fmla="*/ 2295 w 4312566"/>
                <a:gd name="connsiteY27" fmla="*/ 329582 h 764171"/>
                <a:gd name="connsiteX28" fmla="*/ 26418 w 4312566"/>
                <a:gd name="connsiteY28" fmla="*/ 224105 h 764171"/>
                <a:gd name="connsiteX29" fmla="*/ 128206 w 4312566"/>
                <a:gd name="connsiteY29" fmla="*/ 168985 h 764171"/>
                <a:gd name="connsiteX30" fmla="*/ 213232 w 4312566"/>
                <a:gd name="connsiteY30" fmla="*/ 167718 h 764171"/>
                <a:gd name="connsiteX31" fmla="*/ 275068 w 4312566"/>
                <a:gd name="connsiteY31" fmla="*/ 166464 h 764171"/>
                <a:gd name="connsiteX32" fmla="*/ 322552 w 4312566"/>
                <a:gd name="connsiteY32" fmla="*/ 128259 h 764171"/>
                <a:gd name="connsiteX33" fmla="*/ 345439 w 4312566"/>
                <a:gd name="connsiteY33" fmla="*/ 84689 h 764171"/>
                <a:gd name="connsiteX34" fmla="*/ 482327 w 4312566"/>
                <a:gd name="connsiteY34" fmla="*/ 66923 h 76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12566" h="764171">
                  <a:moveTo>
                    <a:pt x="482327" y="66923"/>
                  </a:moveTo>
                  <a:cubicBezTo>
                    <a:pt x="488866" y="42904"/>
                    <a:pt x="498657" y="20912"/>
                    <a:pt x="521671" y="8090"/>
                  </a:cubicBezTo>
                  <a:cubicBezTo>
                    <a:pt x="542336" y="-3418"/>
                    <a:pt x="645987" y="-416"/>
                    <a:pt x="672186" y="3212"/>
                  </a:cubicBezTo>
                  <a:cubicBezTo>
                    <a:pt x="692869" y="23871"/>
                    <a:pt x="710568" y="42484"/>
                    <a:pt x="717515" y="71891"/>
                  </a:cubicBezTo>
                  <a:cubicBezTo>
                    <a:pt x="752335" y="82284"/>
                    <a:pt x="813148" y="89578"/>
                    <a:pt x="846135" y="72525"/>
                  </a:cubicBezTo>
                  <a:cubicBezTo>
                    <a:pt x="852230" y="106797"/>
                    <a:pt x="860297" y="129653"/>
                    <a:pt x="890910" y="150543"/>
                  </a:cubicBezTo>
                  <a:cubicBezTo>
                    <a:pt x="912835" y="165496"/>
                    <a:pt x="937226" y="166988"/>
                    <a:pt x="962853" y="168492"/>
                  </a:cubicBezTo>
                  <a:cubicBezTo>
                    <a:pt x="1116600" y="177539"/>
                    <a:pt x="1272935" y="172553"/>
                    <a:pt x="1427000" y="172498"/>
                  </a:cubicBezTo>
                  <a:cubicBezTo>
                    <a:pt x="1681920" y="172413"/>
                    <a:pt x="1936805" y="172614"/>
                    <a:pt x="2191713" y="170166"/>
                  </a:cubicBezTo>
                  <a:cubicBezTo>
                    <a:pt x="2327475" y="168857"/>
                    <a:pt x="2463621" y="172291"/>
                    <a:pt x="2599444" y="172455"/>
                  </a:cubicBezTo>
                  <a:cubicBezTo>
                    <a:pt x="2938563" y="172882"/>
                    <a:pt x="3277688" y="172717"/>
                    <a:pt x="3616813" y="172772"/>
                  </a:cubicBezTo>
                  <a:cubicBezTo>
                    <a:pt x="3758287" y="172797"/>
                    <a:pt x="3899760" y="172808"/>
                    <a:pt x="4041233" y="172656"/>
                  </a:cubicBezTo>
                  <a:cubicBezTo>
                    <a:pt x="4077703" y="172614"/>
                    <a:pt x="4114180" y="172687"/>
                    <a:pt x="4150650" y="172522"/>
                  </a:cubicBezTo>
                  <a:cubicBezTo>
                    <a:pt x="4171978" y="172425"/>
                    <a:pt x="4196862" y="170069"/>
                    <a:pt x="4217642" y="174787"/>
                  </a:cubicBezTo>
                  <a:cubicBezTo>
                    <a:pt x="4264049" y="185333"/>
                    <a:pt x="4298206" y="220305"/>
                    <a:pt x="4309220" y="266517"/>
                  </a:cubicBezTo>
                  <a:cubicBezTo>
                    <a:pt x="4325080" y="333022"/>
                    <a:pt x="4281097" y="423565"/>
                    <a:pt x="4246094" y="478033"/>
                  </a:cubicBezTo>
                  <a:cubicBezTo>
                    <a:pt x="4155125" y="619567"/>
                    <a:pt x="4007904" y="713215"/>
                    <a:pt x="3844245" y="747578"/>
                  </a:cubicBezTo>
                  <a:cubicBezTo>
                    <a:pt x="3730633" y="771433"/>
                    <a:pt x="3608448" y="762891"/>
                    <a:pt x="3492942" y="761521"/>
                  </a:cubicBezTo>
                  <a:cubicBezTo>
                    <a:pt x="3417183" y="760626"/>
                    <a:pt x="3341368" y="762136"/>
                    <a:pt x="3265597" y="761789"/>
                  </a:cubicBezTo>
                  <a:cubicBezTo>
                    <a:pt x="2937388" y="760279"/>
                    <a:pt x="2609271" y="759670"/>
                    <a:pt x="2281068" y="759938"/>
                  </a:cubicBezTo>
                  <a:cubicBezTo>
                    <a:pt x="1904554" y="760254"/>
                    <a:pt x="1527990" y="760066"/>
                    <a:pt x="1151488" y="761229"/>
                  </a:cubicBezTo>
                  <a:cubicBezTo>
                    <a:pt x="1023257" y="761631"/>
                    <a:pt x="895185" y="760389"/>
                    <a:pt x="766972" y="760163"/>
                  </a:cubicBezTo>
                  <a:cubicBezTo>
                    <a:pt x="688735" y="760029"/>
                    <a:pt x="607739" y="764772"/>
                    <a:pt x="529860" y="757015"/>
                  </a:cubicBezTo>
                  <a:cubicBezTo>
                    <a:pt x="434788" y="747542"/>
                    <a:pt x="334011" y="710566"/>
                    <a:pt x="254501" y="658253"/>
                  </a:cubicBezTo>
                  <a:cubicBezTo>
                    <a:pt x="164999" y="599365"/>
                    <a:pt x="85927" y="522157"/>
                    <a:pt x="36890" y="425824"/>
                  </a:cubicBezTo>
                  <a:cubicBezTo>
                    <a:pt x="23623" y="399759"/>
                    <a:pt x="10363" y="371551"/>
                    <a:pt x="4609" y="342679"/>
                  </a:cubicBezTo>
                  <a:lnTo>
                    <a:pt x="3117" y="334021"/>
                  </a:lnTo>
                  <a:lnTo>
                    <a:pt x="2295" y="329582"/>
                  </a:lnTo>
                  <a:cubicBezTo>
                    <a:pt x="-4366" y="291633"/>
                    <a:pt x="3312" y="255320"/>
                    <a:pt x="26418" y="224105"/>
                  </a:cubicBezTo>
                  <a:cubicBezTo>
                    <a:pt x="50662" y="191348"/>
                    <a:pt x="88515" y="174063"/>
                    <a:pt x="128206" y="168985"/>
                  </a:cubicBezTo>
                  <a:cubicBezTo>
                    <a:pt x="156018" y="165429"/>
                    <a:pt x="185243" y="166227"/>
                    <a:pt x="213232" y="167718"/>
                  </a:cubicBezTo>
                  <a:cubicBezTo>
                    <a:pt x="232971" y="168766"/>
                    <a:pt x="255895" y="172620"/>
                    <a:pt x="275068" y="166464"/>
                  </a:cubicBezTo>
                  <a:cubicBezTo>
                    <a:pt x="294362" y="160266"/>
                    <a:pt x="310466" y="144028"/>
                    <a:pt x="322552" y="128259"/>
                  </a:cubicBezTo>
                  <a:cubicBezTo>
                    <a:pt x="332763" y="114931"/>
                    <a:pt x="338492" y="99783"/>
                    <a:pt x="345439" y="84689"/>
                  </a:cubicBezTo>
                  <a:cubicBezTo>
                    <a:pt x="374920" y="77474"/>
                    <a:pt x="466795" y="79721"/>
                    <a:pt x="482327" y="66923"/>
                  </a:cubicBezTo>
                  <a:close/>
                </a:path>
              </a:pathLst>
            </a:custGeom>
            <a:gradFill>
              <a:gsLst>
                <a:gs pos="0">
                  <a:srgbClr val="F17674"/>
                </a:gs>
                <a:gs pos="50000">
                  <a:srgbClr val="F7918B"/>
                </a:gs>
                <a:gs pos="100000">
                  <a:srgbClr val="FDACA3"/>
                </a:gs>
              </a:gsLst>
              <a:lin ang="15166918" scaled="1"/>
            </a:gradFill>
            <a:ln w="6089" cap="flat">
              <a:noFill/>
              <a:prstDash val="solid"/>
              <a:miter/>
            </a:ln>
          </p:spPr>
          <p:txBody>
            <a:bodyPr rtlCol="0" anchor="ctr"/>
            <a:lstStyle/>
            <a:p>
              <a:endParaRPr lang="it-IT"/>
            </a:p>
          </p:txBody>
        </p:sp>
        <p:sp>
          <p:nvSpPr>
            <p:cNvPr id="15" name="Figura a mano libera: forma 14">
              <a:extLst>
                <a:ext uri="{FF2B5EF4-FFF2-40B4-BE49-F238E27FC236}">
                  <a16:creationId xmlns:a16="http://schemas.microsoft.com/office/drawing/2014/main" id="{E0A20A5B-E213-DF58-4BED-799E87A22F4A}"/>
                </a:ext>
              </a:extLst>
            </p:cNvPr>
            <p:cNvSpPr/>
            <p:nvPr/>
          </p:nvSpPr>
          <p:spPr>
            <a:xfrm>
              <a:off x="4604716" y="5015918"/>
              <a:ext cx="235187" cy="173209"/>
            </a:xfrm>
            <a:custGeom>
              <a:avLst/>
              <a:gdLst>
                <a:gd name="connsiteX0" fmla="*/ 17 w 235187"/>
                <a:gd name="connsiteY0" fmla="*/ 66928 h 173209"/>
                <a:gd name="connsiteX1" fmla="*/ 39361 w 235187"/>
                <a:gd name="connsiteY1" fmla="*/ 8095 h 173209"/>
                <a:gd name="connsiteX2" fmla="*/ 189875 w 235187"/>
                <a:gd name="connsiteY2" fmla="*/ 3218 h 173209"/>
                <a:gd name="connsiteX3" fmla="*/ 235204 w 235187"/>
                <a:gd name="connsiteY3" fmla="*/ 71897 h 173209"/>
                <a:gd name="connsiteX4" fmla="*/ 231783 w 235187"/>
                <a:gd name="connsiteY4" fmla="*/ 93511 h 173209"/>
                <a:gd name="connsiteX5" fmla="*/ 216732 w 235187"/>
                <a:gd name="connsiteY5" fmla="*/ 136319 h 173209"/>
                <a:gd name="connsiteX6" fmla="*/ 158854 w 235187"/>
                <a:gd name="connsiteY6" fmla="*/ 170159 h 173209"/>
                <a:gd name="connsiteX7" fmla="*/ 33010 w 235187"/>
                <a:gd name="connsiteY7" fmla="*/ 150147 h 173209"/>
                <a:gd name="connsiteX8" fmla="*/ 17 w 235187"/>
                <a:gd name="connsiteY8" fmla="*/ 66928 h 17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87" h="173209">
                  <a:moveTo>
                    <a:pt x="17" y="66928"/>
                  </a:moveTo>
                  <a:cubicBezTo>
                    <a:pt x="6556" y="42909"/>
                    <a:pt x="16346" y="20917"/>
                    <a:pt x="39361" y="8095"/>
                  </a:cubicBezTo>
                  <a:cubicBezTo>
                    <a:pt x="60025" y="-3412"/>
                    <a:pt x="163676" y="-411"/>
                    <a:pt x="189875" y="3218"/>
                  </a:cubicBezTo>
                  <a:cubicBezTo>
                    <a:pt x="210558" y="23876"/>
                    <a:pt x="228258" y="42489"/>
                    <a:pt x="235204" y="71897"/>
                  </a:cubicBezTo>
                  <a:cubicBezTo>
                    <a:pt x="232873" y="76451"/>
                    <a:pt x="232666" y="87989"/>
                    <a:pt x="231783" y="93511"/>
                  </a:cubicBezTo>
                  <a:cubicBezTo>
                    <a:pt x="229311" y="108988"/>
                    <a:pt x="225579" y="123150"/>
                    <a:pt x="216732" y="136319"/>
                  </a:cubicBezTo>
                  <a:cubicBezTo>
                    <a:pt x="203008" y="156746"/>
                    <a:pt x="182423" y="166123"/>
                    <a:pt x="158854" y="170159"/>
                  </a:cubicBezTo>
                  <a:cubicBezTo>
                    <a:pt x="121154" y="176619"/>
                    <a:pt x="64829" y="173855"/>
                    <a:pt x="33010" y="150147"/>
                  </a:cubicBezTo>
                  <a:cubicBezTo>
                    <a:pt x="4218" y="128691"/>
                    <a:pt x="4419" y="99484"/>
                    <a:pt x="17" y="66928"/>
                  </a:cubicBezTo>
                  <a:close/>
                </a:path>
              </a:pathLst>
            </a:custGeom>
            <a:solidFill>
              <a:srgbClr val="494E62"/>
            </a:solidFill>
            <a:ln w="6089" cap="flat">
              <a:noFill/>
              <a:prstDash val="solid"/>
              <a:miter/>
            </a:ln>
          </p:spPr>
          <p:txBody>
            <a:bodyPr rtlCol="0" anchor="ctr"/>
            <a:lstStyle/>
            <a:p>
              <a:endParaRPr lang="it-IT"/>
            </a:p>
          </p:txBody>
        </p:sp>
        <p:sp>
          <p:nvSpPr>
            <p:cNvPr id="16" name="Figura a mano libera: forma 15">
              <a:extLst>
                <a:ext uri="{FF2B5EF4-FFF2-40B4-BE49-F238E27FC236}">
                  <a16:creationId xmlns:a16="http://schemas.microsoft.com/office/drawing/2014/main" id="{9AA3BD21-08AE-4939-134F-FFD7613C1FBC}"/>
                </a:ext>
              </a:extLst>
            </p:cNvPr>
            <p:cNvSpPr/>
            <p:nvPr/>
          </p:nvSpPr>
          <p:spPr>
            <a:xfrm>
              <a:off x="4324213" y="5265719"/>
              <a:ext cx="268923" cy="217633"/>
            </a:xfrm>
            <a:custGeom>
              <a:avLst/>
              <a:gdLst>
                <a:gd name="connsiteX0" fmla="*/ 117609 w 268923"/>
                <a:gd name="connsiteY0" fmla="*/ 497 h 217633"/>
                <a:gd name="connsiteX1" fmla="*/ 144325 w 268923"/>
                <a:gd name="connsiteY1" fmla="*/ 1757 h 217633"/>
                <a:gd name="connsiteX2" fmla="*/ 153293 w 268923"/>
                <a:gd name="connsiteY2" fmla="*/ 3383 h 217633"/>
                <a:gd name="connsiteX3" fmla="*/ 176235 w 268923"/>
                <a:gd name="connsiteY3" fmla="*/ 7913 h 217633"/>
                <a:gd name="connsiteX4" fmla="*/ 209710 w 268923"/>
                <a:gd name="connsiteY4" fmla="*/ 21703 h 217633"/>
                <a:gd name="connsiteX5" fmla="*/ 218855 w 268923"/>
                <a:gd name="connsiteY5" fmla="*/ 26361 h 217633"/>
                <a:gd name="connsiteX6" fmla="*/ 234076 w 268923"/>
                <a:gd name="connsiteY6" fmla="*/ 38526 h 217633"/>
                <a:gd name="connsiteX7" fmla="*/ 251087 w 268923"/>
                <a:gd name="connsiteY7" fmla="*/ 53839 h 217633"/>
                <a:gd name="connsiteX8" fmla="*/ 253852 w 268923"/>
                <a:gd name="connsiteY8" fmla="*/ 58313 h 217633"/>
                <a:gd name="connsiteX9" fmla="*/ 265767 w 268923"/>
                <a:gd name="connsiteY9" fmla="*/ 81401 h 217633"/>
                <a:gd name="connsiteX10" fmla="*/ 266449 w 268923"/>
                <a:gd name="connsiteY10" fmla="*/ 84220 h 217633"/>
                <a:gd name="connsiteX11" fmla="*/ 268616 w 268923"/>
                <a:gd name="connsiteY11" fmla="*/ 102017 h 217633"/>
                <a:gd name="connsiteX12" fmla="*/ 268245 w 268923"/>
                <a:gd name="connsiteY12" fmla="*/ 105548 h 217633"/>
                <a:gd name="connsiteX13" fmla="*/ 264622 w 268923"/>
                <a:gd name="connsiteY13" fmla="*/ 121939 h 217633"/>
                <a:gd name="connsiteX14" fmla="*/ 156837 w 268923"/>
                <a:gd name="connsiteY14" fmla="*/ 216469 h 217633"/>
                <a:gd name="connsiteX15" fmla="*/ 60541 w 268923"/>
                <a:gd name="connsiteY15" fmla="*/ 192218 h 217633"/>
                <a:gd name="connsiteX16" fmla="*/ 55974 w 268923"/>
                <a:gd name="connsiteY16" fmla="*/ 189363 h 217633"/>
                <a:gd name="connsiteX17" fmla="*/ 18761 w 268923"/>
                <a:gd name="connsiteY17" fmla="*/ 153776 h 217633"/>
                <a:gd name="connsiteX18" fmla="*/ 16399 w 268923"/>
                <a:gd name="connsiteY18" fmla="*/ 149702 h 217633"/>
                <a:gd name="connsiteX19" fmla="*/ 5403 w 268923"/>
                <a:gd name="connsiteY19" fmla="*/ 128265 h 217633"/>
                <a:gd name="connsiteX20" fmla="*/ 3972 w 268923"/>
                <a:gd name="connsiteY20" fmla="*/ 123796 h 217633"/>
                <a:gd name="connsiteX21" fmla="*/ 2383 w 268923"/>
                <a:gd name="connsiteY21" fmla="*/ 120447 h 217633"/>
                <a:gd name="connsiteX22" fmla="*/ 14865 w 268923"/>
                <a:gd name="connsiteY22" fmla="*/ 56804 h 217633"/>
                <a:gd name="connsiteX23" fmla="*/ 47359 w 268923"/>
                <a:gd name="connsiteY23" fmla="*/ 23450 h 217633"/>
                <a:gd name="connsiteX24" fmla="*/ 54732 w 268923"/>
                <a:gd name="connsiteY24" fmla="*/ 19317 h 217633"/>
                <a:gd name="connsiteX25" fmla="*/ 57484 w 268923"/>
                <a:gd name="connsiteY25" fmla="*/ 17228 h 217633"/>
                <a:gd name="connsiteX26" fmla="*/ 89461 w 268923"/>
                <a:gd name="connsiteY26" fmla="*/ 6397 h 217633"/>
                <a:gd name="connsiteX27" fmla="*/ 117609 w 268923"/>
                <a:gd name="connsiteY27" fmla="*/ 497 h 21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923" h="217633">
                  <a:moveTo>
                    <a:pt x="117609" y="497"/>
                  </a:moveTo>
                  <a:cubicBezTo>
                    <a:pt x="125317" y="345"/>
                    <a:pt x="137433" y="-1214"/>
                    <a:pt x="144325" y="1757"/>
                  </a:cubicBezTo>
                  <a:cubicBezTo>
                    <a:pt x="149226" y="3870"/>
                    <a:pt x="146030" y="3133"/>
                    <a:pt x="153293" y="3383"/>
                  </a:cubicBezTo>
                  <a:cubicBezTo>
                    <a:pt x="162365" y="3693"/>
                    <a:pt x="167656" y="5532"/>
                    <a:pt x="176235" y="7913"/>
                  </a:cubicBezTo>
                  <a:cubicBezTo>
                    <a:pt x="188516" y="11310"/>
                    <a:pt x="198312" y="15883"/>
                    <a:pt x="209710" y="21703"/>
                  </a:cubicBezTo>
                  <a:lnTo>
                    <a:pt x="218855" y="26361"/>
                  </a:lnTo>
                  <a:cubicBezTo>
                    <a:pt x="226520" y="29527"/>
                    <a:pt x="227811" y="35068"/>
                    <a:pt x="234076" y="38526"/>
                  </a:cubicBezTo>
                  <a:cubicBezTo>
                    <a:pt x="242003" y="42891"/>
                    <a:pt x="245949" y="46136"/>
                    <a:pt x="251087" y="53839"/>
                  </a:cubicBezTo>
                  <a:lnTo>
                    <a:pt x="253852" y="58313"/>
                  </a:lnTo>
                  <a:cubicBezTo>
                    <a:pt x="258296" y="65358"/>
                    <a:pt x="263465" y="73328"/>
                    <a:pt x="265767" y="81401"/>
                  </a:cubicBezTo>
                  <a:lnTo>
                    <a:pt x="266449" y="84220"/>
                  </a:lnTo>
                  <a:cubicBezTo>
                    <a:pt x="268945" y="91338"/>
                    <a:pt x="269353" y="94516"/>
                    <a:pt x="268616" y="102017"/>
                  </a:cubicBezTo>
                  <a:lnTo>
                    <a:pt x="268245" y="105548"/>
                  </a:lnTo>
                  <a:cubicBezTo>
                    <a:pt x="267648" y="111838"/>
                    <a:pt x="267082" y="116088"/>
                    <a:pt x="264622" y="121939"/>
                  </a:cubicBezTo>
                  <a:cubicBezTo>
                    <a:pt x="244335" y="170148"/>
                    <a:pt x="203359" y="196779"/>
                    <a:pt x="156837" y="216469"/>
                  </a:cubicBezTo>
                  <a:cubicBezTo>
                    <a:pt x="120488" y="221036"/>
                    <a:pt x="91397" y="211343"/>
                    <a:pt x="60541" y="192218"/>
                  </a:cubicBezTo>
                  <a:lnTo>
                    <a:pt x="55974" y="189363"/>
                  </a:lnTo>
                  <a:cubicBezTo>
                    <a:pt x="43663" y="182587"/>
                    <a:pt x="26141" y="165916"/>
                    <a:pt x="18761" y="153776"/>
                  </a:cubicBezTo>
                  <a:lnTo>
                    <a:pt x="16399" y="149702"/>
                  </a:lnTo>
                  <a:cubicBezTo>
                    <a:pt x="12137" y="142676"/>
                    <a:pt x="8064" y="136113"/>
                    <a:pt x="5403" y="128265"/>
                  </a:cubicBezTo>
                  <a:lnTo>
                    <a:pt x="3972" y="123796"/>
                  </a:lnTo>
                  <a:lnTo>
                    <a:pt x="2383" y="120447"/>
                  </a:lnTo>
                  <a:cubicBezTo>
                    <a:pt x="-5167" y="99947"/>
                    <a:pt x="7126" y="75118"/>
                    <a:pt x="14865" y="56804"/>
                  </a:cubicBezTo>
                  <a:cubicBezTo>
                    <a:pt x="19382" y="46112"/>
                    <a:pt x="36777" y="28754"/>
                    <a:pt x="47359" y="23450"/>
                  </a:cubicBezTo>
                  <a:cubicBezTo>
                    <a:pt x="54434" y="19907"/>
                    <a:pt x="48583" y="23925"/>
                    <a:pt x="54732" y="19317"/>
                  </a:cubicBezTo>
                  <a:lnTo>
                    <a:pt x="57484" y="17228"/>
                  </a:lnTo>
                  <a:cubicBezTo>
                    <a:pt x="67743" y="12162"/>
                    <a:pt x="78551" y="9362"/>
                    <a:pt x="89461" y="6397"/>
                  </a:cubicBezTo>
                  <a:cubicBezTo>
                    <a:pt x="99045" y="3785"/>
                    <a:pt x="107733" y="1934"/>
                    <a:pt x="117609" y="497"/>
                  </a:cubicBezTo>
                  <a:close/>
                </a:path>
              </a:pathLst>
            </a:custGeom>
            <a:solidFill>
              <a:srgbClr val="F8AD9D"/>
            </a:solidFill>
            <a:ln w="6089" cap="flat">
              <a:noFill/>
              <a:prstDash val="solid"/>
              <a:miter/>
            </a:ln>
          </p:spPr>
          <p:txBody>
            <a:bodyPr rtlCol="0" anchor="ctr"/>
            <a:lstStyle/>
            <a:p>
              <a:endParaRPr lang="it-IT"/>
            </a:p>
          </p:txBody>
        </p:sp>
        <p:sp>
          <p:nvSpPr>
            <p:cNvPr id="17" name="Figura a mano libera: forma 16">
              <a:extLst>
                <a:ext uri="{FF2B5EF4-FFF2-40B4-BE49-F238E27FC236}">
                  <a16:creationId xmlns:a16="http://schemas.microsoft.com/office/drawing/2014/main" id="{179999F4-F24A-2DCD-4235-272C95D2CE89}"/>
                </a:ext>
              </a:extLst>
            </p:cNvPr>
            <p:cNvSpPr/>
            <p:nvPr/>
          </p:nvSpPr>
          <p:spPr>
            <a:xfrm>
              <a:off x="3845293" y="525311"/>
              <a:ext cx="4877401" cy="4493786"/>
            </a:xfrm>
            <a:custGeom>
              <a:avLst/>
              <a:gdLst>
                <a:gd name="connsiteX0" fmla="*/ 741322 w 4877401"/>
                <a:gd name="connsiteY0" fmla="*/ 1546604 h 4493786"/>
                <a:gd name="connsiteX1" fmla="*/ 781975 w 4877401"/>
                <a:gd name="connsiteY1" fmla="*/ 1475599 h 4493786"/>
                <a:gd name="connsiteX2" fmla="*/ 863647 w 4877401"/>
                <a:gd name="connsiteY2" fmla="*/ 1467081 h 4493786"/>
                <a:gd name="connsiteX3" fmla="*/ 1193103 w 4877401"/>
                <a:gd name="connsiteY3" fmla="*/ 1596962 h 4493786"/>
                <a:gd name="connsiteX4" fmla="*/ 1343642 w 4877401"/>
                <a:gd name="connsiteY4" fmla="*/ 1711487 h 4493786"/>
                <a:gd name="connsiteX5" fmla="*/ 1428851 w 4877401"/>
                <a:gd name="connsiteY5" fmla="*/ 1792185 h 4493786"/>
                <a:gd name="connsiteX6" fmla="*/ 1796544 w 4877401"/>
                <a:gd name="connsiteY6" fmla="*/ 1586234 h 4493786"/>
                <a:gd name="connsiteX7" fmla="*/ 1599020 w 4877401"/>
                <a:gd name="connsiteY7" fmla="*/ 1427195 h 4493786"/>
                <a:gd name="connsiteX8" fmla="*/ 1555000 w 4877401"/>
                <a:gd name="connsiteY8" fmla="*/ 1365324 h 4493786"/>
                <a:gd name="connsiteX9" fmla="*/ 1497323 w 4877401"/>
                <a:gd name="connsiteY9" fmla="*/ 1319453 h 4493786"/>
                <a:gd name="connsiteX10" fmla="*/ 1365774 w 4877401"/>
                <a:gd name="connsiteY10" fmla="*/ 1096211 h 4493786"/>
                <a:gd name="connsiteX11" fmla="*/ 1332720 w 4877401"/>
                <a:gd name="connsiteY11" fmla="*/ 914791 h 4493786"/>
                <a:gd name="connsiteX12" fmla="*/ 1391334 w 4877401"/>
                <a:gd name="connsiteY12" fmla="*/ 553874 h 4493786"/>
                <a:gd name="connsiteX13" fmla="*/ 1531364 w 4877401"/>
                <a:gd name="connsiteY13" fmla="*/ 398288 h 4493786"/>
                <a:gd name="connsiteX14" fmla="*/ 1624433 w 4877401"/>
                <a:gd name="connsiteY14" fmla="*/ 333088 h 4493786"/>
                <a:gd name="connsiteX15" fmla="*/ 1729527 w 4877401"/>
                <a:gd name="connsiteY15" fmla="*/ 229591 h 4493786"/>
                <a:gd name="connsiteX16" fmla="*/ 2019372 w 4877401"/>
                <a:gd name="connsiteY16" fmla="*/ 67823 h 4493786"/>
                <a:gd name="connsiteX17" fmla="*/ 2257062 w 4877401"/>
                <a:gd name="connsiteY17" fmla="*/ 31850 h 4493786"/>
                <a:gd name="connsiteX18" fmla="*/ 2358680 w 4877401"/>
                <a:gd name="connsiteY18" fmla="*/ 25342 h 4493786"/>
                <a:gd name="connsiteX19" fmla="*/ 2453862 w 4877401"/>
                <a:gd name="connsiteY19" fmla="*/ 12 h 4493786"/>
                <a:gd name="connsiteX20" fmla="*/ 2561288 w 4877401"/>
                <a:gd name="connsiteY20" fmla="*/ 22551 h 4493786"/>
                <a:gd name="connsiteX21" fmla="*/ 2706950 w 4877401"/>
                <a:gd name="connsiteY21" fmla="*/ 38481 h 4493786"/>
                <a:gd name="connsiteX22" fmla="*/ 2958425 w 4877401"/>
                <a:gd name="connsiteY22" fmla="*/ 113769 h 4493786"/>
                <a:gd name="connsiteX23" fmla="*/ 3128094 w 4877401"/>
                <a:gd name="connsiteY23" fmla="*/ 238966 h 4493786"/>
                <a:gd name="connsiteX24" fmla="*/ 3179767 w 4877401"/>
                <a:gd name="connsiteY24" fmla="*/ 293320 h 4493786"/>
                <a:gd name="connsiteX25" fmla="*/ 3300320 w 4877401"/>
                <a:gd name="connsiteY25" fmla="*/ 373690 h 4493786"/>
                <a:gd name="connsiteX26" fmla="*/ 3507744 w 4877401"/>
                <a:gd name="connsiteY26" fmla="*/ 645355 h 4493786"/>
                <a:gd name="connsiteX27" fmla="*/ 3455535 w 4877401"/>
                <a:gd name="connsiteY27" fmla="*/ 1214389 h 4493786"/>
                <a:gd name="connsiteX28" fmla="*/ 3373699 w 4877401"/>
                <a:gd name="connsiteY28" fmla="*/ 1320731 h 4493786"/>
                <a:gd name="connsiteX29" fmla="*/ 3332827 w 4877401"/>
                <a:gd name="connsiteY29" fmla="*/ 1352404 h 4493786"/>
                <a:gd name="connsiteX30" fmla="*/ 3294341 w 4877401"/>
                <a:gd name="connsiteY30" fmla="*/ 1406598 h 4493786"/>
                <a:gd name="connsiteX31" fmla="*/ 3074929 w 4877401"/>
                <a:gd name="connsiteY31" fmla="*/ 1587506 h 4493786"/>
                <a:gd name="connsiteX32" fmla="*/ 3295413 w 4877401"/>
                <a:gd name="connsiteY32" fmla="*/ 1708942 h 4493786"/>
                <a:gd name="connsiteX33" fmla="*/ 3428393 w 4877401"/>
                <a:gd name="connsiteY33" fmla="*/ 1798943 h 4493786"/>
                <a:gd name="connsiteX34" fmla="*/ 3431291 w 4877401"/>
                <a:gd name="connsiteY34" fmla="*/ 1795034 h 4493786"/>
                <a:gd name="connsiteX35" fmla="*/ 3520201 w 4877401"/>
                <a:gd name="connsiteY35" fmla="*/ 1705709 h 4493786"/>
                <a:gd name="connsiteX36" fmla="*/ 4058269 w 4877401"/>
                <a:gd name="connsiteY36" fmla="*/ 1462253 h 4493786"/>
                <a:gd name="connsiteX37" fmla="*/ 4360340 w 4877401"/>
                <a:gd name="connsiteY37" fmla="*/ 1466405 h 4493786"/>
                <a:gd name="connsiteX38" fmla="*/ 4527574 w 4877401"/>
                <a:gd name="connsiteY38" fmla="*/ 1481322 h 4493786"/>
                <a:gd name="connsiteX39" fmla="*/ 4689699 w 4877401"/>
                <a:gd name="connsiteY39" fmla="*/ 1560358 h 4493786"/>
                <a:gd name="connsiteX40" fmla="*/ 4868391 w 4877401"/>
                <a:gd name="connsiteY40" fmla="*/ 1937189 h 4493786"/>
                <a:gd name="connsiteX41" fmla="*/ 4823574 w 4877401"/>
                <a:gd name="connsiteY41" fmla="*/ 2421684 h 4493786"/>
                <a:gd name="connsiteX42" fmla="*/ 4675227 w 4877401"/>
                <a:gd name="connsiteY42" fmla="*/ 2682992 h 4493786"/>
                <a:gd name="connsiteX43" fmla="*/ 4412494 w 4877401"/>
                <a:gd name="connsiteY43" fmla="*/ 2913309 h 4493786"/>
                <a:gd name="connsiteX44" fmla="*/ 4025282 w 4877401"/>
                <a:gd name="connsiteY44" fmla="*/ 3033770 h 4493786"/>
                <a:gd name="connsiteX45" fmla="*/ 3992312 w 4877401"/>
                <a:gd name="connsiteY45" fmla="*/ 3036121 h 4493786"/>
                <a:gd name="connsiteX46" fmla="*/ 3979569 w 4877401"/>
                <a:gd name="connsiteY46" fmla="*/ 3188449 h 4493786"/>
                <a:gd name="connsiteX47" fmla="*/ 3937284 w 4877401"/>
                <a:gd name="connsiteY47" fmla="*/ 3425531 h 4493786"/>
                <a:gd name="connsiteX48" fmla="*/ 4357892 w 4877401"/>
                <a:gd name="connsiteY48" fmla="*/ 3621192 h 4493786"/>
                <a:gd name="connsiteX49" fmla="*/ 4439095 w 4877401"/>
                <a:gd name="connsiteY49" fmla="*/ 3674132 h 4493786"/>
                <a:gd name="connsiteX50" fmla="*/ 4470469 w 4877401"/>
                <a:gd name="connsiteY50" fmla="*/ 3706809 h 4493786"/>
                <a:gd name="connsiteX51" fmla="*/ 4472898 w 4877401"/>
                <a:gd name="connsiteY51" fmla="*/ 3713518 h 4493786"/>
                <a:gd name="connsiteX52" fmla="*/ 4474208 w 4877401"/>
                <a:gd name="connsiteY52" fmla="*/ 3717433 h 4493786"/>
                <a:gd name="connsiteX53" fmla="*/ 4469410 w 4877401"/>
                <a:gd name="connsiteY53" fmla="*/ 3776906 h 4493786"/>
                <a:gd name="connsiteX54" fmla="*/ 4413164 w 4877401"/>
                <a:gd name="connsiteY54" fmla="*/ 3819672 h 4493786"/>
                <a:gd name="connsiteX55" fmla="*/ 4329100 w 4877401"/>
                <a:gd name="connsiteY55" fmla="*/ 3798685 h 4493786"/>
                <a:gd name="connsiteX56" fmla="*/ 4178676 w 4877401"/>
                <a:gd name="connsiteY56" fmla="*/ 3708556 h 4493786"/>
                <a:gd name="connsiteX57" fmla="*/ 3896668 w 4877401"/>
                <a:gd name="connsiteY57" fmla="*/ 3584040 h 4493786"/>
                <a:gd name="connsiteX58" fmla="*/ 3822954 w 4877401"/>
                <a:gd name="connsiteY58" fmla="*/ 3753904 h 4493786"/>
                <a:gd name="connsiteX59" fmla="*/ 3929826 w 4877401"/>
                <a:gd name="connsiteY59" fmla="*/ 3799555 h 4493786"/>
                <a:gd name="connsiteX60" fmla="*/ 4011205 w 4877401"/>
                <a:gd name="connsiteY60" fmla="*/ 3837761 h 4493786"/>
                <a:gd name="connsiteX61" fmla="*/ 4337301 w 4877401"/>
                <a:gd name="connsiteY61" fmla="*/ 4046269 h 4493786"/>
                <a:gd name="connsiteX62" fmla="*/ 4340199 w 4877401"/>
                <a:gd name="connsiteY62" fmla="*/ 4077339 h 4493786"/>
                <a:gd name="connsiteX63" fmla="*/ 4333252 w 4877401"/>
                <a:gd name="connsiteY63" fmla="*/ 4087573 h 4493786"/>
                <a:gd name="connsiteX64" fmla="*/ 4329453 w 4877401"/>
                <a:gd name="connsiteY64" fmla="*/ 4155284 h 4493786"/>
                <a:gd name="connsiteX65" fmla="*/ 4276269 w 4877401"/>
                <a:gd name="connsiteY65" fmla="*/ 4198903 h 4493786"/>
                <a:gd name="connsiteX66" fmla="*/ 4199895 w 4877401"/>
                <a:gd name="connsiteY66" fmla="*/ 4190208 h 4493786"/>
                <a:gd name="connsiteX67" fmla="*/ 4124732 w 4877401"/>
                <a:gd name="connsiteY67" fmla="*/ 4141968 h 4493786"/>
                <a:gd name="connsiteX68" fmla="*/ 3929606 w 4877401"/>
                <a:gd name="connsiteY68" fmla="*/ 4040911 h 4493786"/>
                <a:gd name="connsiteX69" fmla="*/ 3791732 w 4877401"/>
                <a:gd name="connsiteY69" fmla="*/ 3983557 h 4493786"/>
                <a:gd name="connsiteX70" fmla="*/ 3705275 w 4877401"/>
                <a:gd name="connsiteY70" fmla="*/ 3949991 h 4493786"/>
                <a:gd name="connsiteX71" fmla="*/ 3524677 w 4877401"/>
                <a:gd name="connsiteY71" fmla="*/ 4123648 h 4493786"/>
                <a:gd name="connsiteX72" fmla="*/ 3451273 w 4877401"/>
                <a:gd name="connsiteY72" fmla="*/ 4179943 h 4493786"/>
                <a:gd name="connsiteX73" fmla="*/ 3419059 w 4877401"/>
                <a:gd name="connsiteY73" fmla="*/ 4163230 h 4493786"/>
                <a:gd name="connsiteX74" fmla="*/ 3356901 w 4877401"/>
                <a:gd name="connsiteY74" fmla="*/ 4264805 h 4493786"/>
                <a:gd name="connsiteX75" fmla="*/ 3316906 w 4877401"/>
                <a:gd name="connsiteY75" fmla="*/ 4322219 h 4493786"/>
                <a:gd name="connsiteX76" fmla="*/ 3281841 w 4877401"/>
                <a:gd name="connsiteY76" fmla="*/ 4339785 h 4493786"/>
                <a:gd name="connsiteX77" fmla="*/ 3262005 w 4877401"/>
                <a:gd name="connsiteY77" fmla="*/ 4311735 h 4493786"/>
                <a:gd name="connsiteX78" fmla="*/ 3112057 w 4877401"/>
                <a:gd name="connsiteY78" fmla="*/ 4390837 h 4493786"/>
                <a:gd name="connsiteX79" fmla="*/ 2977445 w 4877401"/>
                <a:gd name="connsiteY79" fmla="*/ 4444697 h 4493786"/>
                <a:gd name="connsiteX80" fmla="*/ 2736912 w 4877401"/>
                <a:gd name="connsiteY80" fmla="*/ 4492005 h 4493786"/>
                <a:gd name="connsiteX81" fmla="*/ 2620176 w 4877401"/>
                <a:gd name="connsiteY81" fmla="*/ 4492979 h 4493786"/>
                <a:gd name="connsiteX82" fmla="*/ 2410682 w 4877401"/>
                <a:gd name="connsiteY82" fmla="*/ 4492412 h 4493786"/>
                <a:gd name="connsiteX83" fmla="*/ 2201906 w 4877401"/>
                <a:gd name="connsiteY83" fmla="*/ 4492912 h 4493786"/>
                <a:gd name="connsiteX84" fmla="*/ 2081299 w 4877401"/>
                <a:gd name="connsiteY84" fmla="*/ 4490793 h 4493786"/>
                <a:gd name="connsiteX85" fmla="*/ 1769547 w 4877401"/>
                <a:gd name="connsiteY85" fmla="*/ 4406442 h 4493786"/>
                <a:gd name="connsiteX86" fmla="*/ 1717448 w 4877401"/>
                <a:gd name="connsiteY86" fmla="*/ 4378691 h 4493786"/>
                <a:gd name="connsiteX87" fmla="*/ 1601126 w 4877401"/>
                <a:gd name="connsiteY87" fmla="*/ 4324466 h 4493786"/>
                <a:gd name="connsiteX88" fmla="*/ 1571548 w 4877401"/>
                <a:gd name="connsiteY88" fmla="*/ 4344169 h 4493786"/>
                <a:gd name="connsiteX89" fmla="*/ 1514815 w 4877401"/>
                <a:gd name="connsiteY89" fmla="*/ 4291406 h 4493786"/>
                <a:gd name="connsiteX90" fmla="*/ 1438258 w 4877401"/>
                <a:gd name="connsiteY90" fmla="*/ 4202008 h 4493786"/>
                <a:gd name="connsiteX91" fmla="*/ 1268406 w 4877401"/>
                <a:gd name="connsiteY91" fmla="*/ 4071664 h 4493786"/>
                <a:gd name="connsiteX92" fmla="*/ 1152907 w 4877401"/>
                <a:gd name="connsiteY92" fmla="*/ 3952122 h 4493786"/>
                <a:gd name="connsiteX93" fmla="*/ 810372 w 4877401"/>
                <a:gd name="connsiteY93" fmla="*/ 4106789 h 4493786"/>
                <a:gd name="connsiteX94" fmla="*/ 662725 w 4877401"/>
                <a:gd name="connsiteY94" fmla="*/ 4189624 h 4493786"/>
                <a:gd name="connsiteX95" fmla="*/ 617201 w 4877401"/>
                <a:gd name="connsiteY95" fmla="*/ 4199347 h 4493786"/>
                <a:gd name="connsiteX96" fmla="*/ 550739 w 4877401"/>
                <a:gd name="connsiteY96" fmla="*/ 4173184 h 4493786"/>
                <a:gd name="connsiteX97" fmla="*/ 531517 w 4877401"/>
                <a:gd name="connsiteY97" fmla="*/ 4095824 h 4493786"/>
                <a:gd name="connsiteX98" fmla="*/ 526233 w 4877401"/>
                <a:gd name="connsiteY98" fmla="*/ 4089485 h 4493786"/>
                <a:gd name="connsiteX99" fmla="*/ 523012 w 4877401"/>
                <a:gd name="connsiteY99" fmla="*/ 4060778 h 4493786"/>
                <a:gd name="connsiteX100" fmla="*/ 602911 w 4877401"/>
                <a:gd name="connsiteY100" fmla="*/ 3981932 h 4493786"/>
                <a:gd name="connsiteX101" fmla="*/ 603332 w 4877401"/>
                <a:gd name="connsiteY101" fmla="*/ 3980720 h 4493786"/>
                <a:gd name="connsiteX102" fmla="*/ 697734 w 4877401"/>
                <a:gd name="connsiteY102" fmla="*/ 3920212 h 4493786"/>
                <a:gd name="connsiteX103" fmla="*/ 942238 w 4877401"/>
                <a:gd name="connsiteY103" fmla="*/ 3808226 h 4493786"/>
                <a:gd name="connsiteX104" fmla="*/ 1047514 w 4877401"/>
                <a:gd name="connsiteY104" fmla="*/ 3771768 h 4493786"/>
                <a:gd name="connsiteX105" fmla="*/ 1050467 w 4877401"/>
                <a:gd name="connsiteY105" fmla="*/ 3770446 h 4493786"/>
                <a:gd name="connsiteX106" fmla="*/ 964966 w 4877401"/>
                <a:gd name="connsiteY106" fmla="*/ 3585690 h 4493786"/>
                <a:gd name="connsiteX107" fmla="*/ 862569 w 4877401"/>
                <a:gd name="connsiteY107" fmla="*/ 3629107 h 4493786"/>
                <a:gd name="connsiteX108" fmla="*/ 696943 w 4877401"/>
                <a:gd name="connsiteY108" fmla="*/ 3704002 h 4493786"/>
                <a:gd name="connsiteX109" fmla="*/ 587763 w 4877401"/>
                <a:gd name="connsiteY109" fmla="*/ 3765070 h 4493786"/>
                <a:gd name="connsiteX110" fmla="*/ 508637 w 4877401"/>
                <a:gd name="connsiteY110" fmla="*/ 3815964 h 4493786"/>
                <a:gd name="connsiteX111" fmla="*/ 503650 w 4877401"/>
                <a:gd name="connsiteY111" fmla="*/ 3818047 h 4493786"/>
                <a:gd name="connsiteX112" fmla="*/ 455849 w 4877401"/>
                <a:gd name="connsiteY112" fmla="*/ 3821158 h 4493786"/>
                <a:gd name="connsiteX113" fmla="*/ 452671 w 4877401"/>
                <a:gd name="connsiteY113" fmla="*/ 3820111 h 4493786"/>
                <a:gd name="connsiteX114" fmla="*/ 404718 w 4877401"/>
                <a:gd name="connsiteY114" fmla="*/ 3783945 h 4493786"/>
                <a:gd name="connsiteX115" fmla="*/ 399299 w 4877401"/>
                <a:gd name="connsiteY115" fmla="*/ 3701402 h 4493786"/>
                <a:gd name="connsiteX116" fmla="*/ 510457 w 4877401"/>
                <a:gd name="connsiteY116" fmla="*/ 3623031 h 4493786"/>
                <a:gd name="connsiteX117" fmla="*/ 652667 w 4877401"/>
                <a:gd name="connsiteY117" fmla="*/ 3544568 h 4493786"/>
                <a:gd name="connsiteX118" fmla="*/ 919746 w 4877401"/>
                <a:gd name="connsiteY118" fmla="*/ 3432076 h 4493786"/>
                <a:gd name="connsiteX119" fmla="*/ 859001 w 4877401"/>
                <a:gd name="connsiteY119" fmla="*/ 3036888 h 4493786"/>
                <a:gd name="connsiteX120" fmla="*/ 417491 w 4877401"/>
                <a:gd name="connsiteY120" fmla="*/ 2896358 h 4493786"/>
                <a:gd name="connsiteX121" fmla="*/ 127793 w 4877401"/>
                <a:gd name="connsiteY121" fmla="*/ 2587140 h 4493786"/>
                <a:gd name="connsiteX122" fmla="*/ 20148 w 4877401"/>
                <a:gd name="connsiteY122" fmla="*/ 2285599 h 4493786"/>
                <a:gd name="connsiteX123" fmla="*/ 5505 w 4877401"/>
                <a:gd name="connsiteY123" fmla="*/ 1947052 h 4493786"/>
                <a:gd name="connsiteX124" fmla="*/ 100948 w 4877401"/>
                <a:gd name="connsiteY124" fmla="*/ 1629499 h 4493786"/>
                <a:gd name="connsiteX125" fmla="*/ 381094 w 4877401"/>
                <a:gd name="connsiteY125" fmla="*/ 1458697 h 4493786"/>
                <a:gd name="connsiteX126" fmla="*/ 463807 w 4877401"/>
                <a:gd name="connsiteY126" fmla="*/ 1465742 h 4493786"/>
                <a:gd name="connsiteX127" fmla="*/ 502865 w 4877401"/>
                <a:gd name="connsiteY127" fmla="*/ 1542080 h 4493786"/>
                <a:gd name="connsiteX128" fmla="*/ 667279 w 4877401"/>
                <a:gd name="connsiteY128" fmla="*/ 1547432 h 4493786"/>
                <a:gd name="connsiteX129" fmla="*/ 739331 w 4877401"/>
                <a:gd name="connsiteY129" fmla="*/ 1549039 h 4493786"/>
                <a:gd name="connsiteX130" fmla="*/ 741322 w 4877401"/>
                <a:gd name="connsiteY130" fmla="*/ 1546604 h 4493786"/>
                <a:gd name="connsiteX131" fmla="*/ 1050467 w 4877401"/>
                <a:gd name="connsiteY131" fmla="*/ 3770446 h 4493786"/>
                <a:gd name="connsiteX132" fmla="*/ 1047514 w 4877401"/>
                <a:gd name="connsiteY132" fmla="*/ 3771768 h 4493786"/>
                <a:gd name="connsiteX133" fmla="*/ 942238 w 4877401"/>
                <a:gd name="connsiteY133" fmla="*/ 3808226 h 4493786"/>
                <a:gd name="connsiteX134" fmla="*/ 697734 w 4877401"/>
                <a:gd name="connsiteY134" fmla="*/ 3920212 h 4493786"/>
                <a:gd name="connsiteX135" fmla="*/ 603332 w 4877401"/>
                <a:gd name="connsiteY135" fmla="*/ 3980720 h 4493786"/>
                <a:gd name="connsiteX136" fmla="*/ 602911 w 4877401"/>
                <a:gd name="connsiteY136" fmla="*/ 3981932 h 4493786"/>
                <a:gd name="connsiteX137" fmla="*/ 523012 w 4877401"/>
                <a:gd name="connsiteY137" fmla="*/ 4060778 h 4493786"/>
                <a:gd name="connsiteX138" fmla="*/ 526233 w 4877401"/>
                <a:gd name="connsiteY138" fmla="*/ 4089485 h 4493786"/>
                <a:gd name="connsiteX139" fmla="*/ 531517 w 4877401"/>
                <a:gd name="connsiteY139" fmla="*/ 4095824 h 4493786"/>
                <a:gd name="connsiteX140" fmla="*/ 572420 w 4877401"/>
                <a:gd name="connsiteY140" fmla="*/ 4057052 h 4493786"/>
                <a:gd name="connsiteX141" fmla="*/ 663024 w 4877401"/>
                <a:gd name="connsiteY141" fmla="*/ 3999996 h 4493786"/>
                <a:gd name="connsiteX142" fmla="*/ 1076240 w 4877401"/>
                <a:gd name="connsiteY142" fmla="*/ 3809997 h 4493786"/>
                <a:gd name="connsiteX143" fmla="*/ 1050467 w 4877401"/>
                <a:gd name="connsiteY143" fmla="*/ 3770446 h 4493786"/>
                <a:gd name="connsiteX144" fmla="*/ 3822954 w 4877401"/>
                <a:gd name="connsiteY144" fmla="*/ 3753904 h 4493786"/>
                <a:gd name="connsiteX145" fmla="*/ 3788773 w 4877401"/>
                <a:gd name="connsiteY145" fmla="*/ 3803854 h 4493786"/>
                <a:gd name="connsiteX146" fmla="*/ 4021483 w 4877401"/>
                <a:gd name="connsiteY146" fmla="*/ 3901015 h 4493786"/>
                <a:gd name="connsiteX147" fmla="*/ 4033830 w 4877401"/>
                <a:gd name="connsiteY147" fmla="*/ 3898409 h 4493786"/>
                <a:gd name="connsiteX148" fmla="*/ 4044936 w 4877401"/>
                <a:gd name="connsiteY148" fmla="*/ 3890086 h 4493786"/>
                <a:gd name="connsiteX149" fmla="*/ 4035803 w 4877401"/>
                <a:gd name="connsiteY149" fmla="*/ 3879431 h 4493786"/>
                <a:gd name="connsiteX150" fmla="*/ 4032759 w 4877401"/>
                <a:gd name="connsiteY150" fmla="*/ 3864210 h 4493786"/>
                <a:gd name="connsiteX151" fmla="*/ 4016362 w 4877401"/>
                <a:gd name="connsiteY151" fmla="*/ 3861878 h 4493786"/>
                <a:gd name="connsiteX152" fmla="*/ 4012940 w 4877401"/>
                <a:gd name="connsiteY152" fmla="*/ 3861165 h 4493786"/>
                <a:gd name="connsiteX153" fmla="*/ 3991076 w 4877401"/>
                <a:gd name="connsiteY153" fmla="*/ 3851211 h 4493786"/>
                <a:gd name="connsiteX154" fmla="*/ 3995856 w 4877401"/>
                <a:gd name="connsiteY154" fmla="*/ 3839801 h 4493786"/>
                <a:gd name="connsiteX155" fmla="*/ 4006237 w 4877401"/>
                <a:gd name="connsiteY155" fmla="*/ 3838644 h 4493786"/>
                <a:gd name="connsiteX156" fmla="*/ 4011205 w 4877401"/>
                <a:gd name="connsiteY156" fmla="*/ 3837761 h 4493786"/>
                <a:gd name="connsiteX157" fmla="*/ 3929826 w 4877401"/>
                <a:gd name="connsiteY157" fmla="*/ 3799555 h 4493786"/>
                <a:gd name="connsiteX158" fmla="*/ 3822954 w 4877401"/>
                <a:gd name="connsiteY158" fmla="*/ 3753904 h 44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4877401" h="4493786">
                  <a:moveTo>
                    <a:pt x="741322" y="1546604"/>
                  </a:moveTo>
                  <a:cubicBezTo>
                    <a:pt x="747392" y="1516959"/>
                    <a:pt x="755320" y="1493256"/>
                    <a:pt x="781975" y="1475599"/>
                  </a:cubicBezTo>
                  <a:cubicBezTo>
                    <a:pt x="808052" y="1458320"/>
                    <a:pt x="834227" y="1460171"/>
                    <a:pt x="863647" y="1467081"/>
                  </a:cubicBezTo>
                  <a:cubicBezTo>
                    <a:pt x="975804" y="1493426"/>
                    <a:pt x="1094603" y="1536643"/>
                    <a:pt x="1193103" y="1596962"/>
                  </a:cubicBezTo>
                  <a:cubicBezTo>
                    <a:pt x="1246786" y="1629834"/>
                    <a:pt x="1296487" y="1669933"/>
                    <a:pt x="1343642" y="1711487"/>
                  </a:cubicBezTo>
                  <a:cubicBezTo>
                    <a:pt x="1372697" y="1737090"/>
                    <a:pt x="1403036" y="1763246"/>
                    <a:pt x="1428851" y="1792185"/>
                  </a:cubicBezTo>
                  <a:cubicBezTo>
                    <a:pt x="1542336" y="1709186"/>
                    <a:pt x="1666353" y="1639527"/>
                    <a:pt x="1796544" y="1586234"/>
                  </a:cubicBezTo>
                  <a:cubicBezTo>
                    <a:pt x="1718623" y="1546360"/>
                    <a:pt x="1653597" y="1496245"/>
                    <a:pt x="1599020" y="1427195"/>
                  </a:cubicBezTo>
                  <a:cubicBezTo>
                    <a:pt x="1583348" y="1407371"/>
                    <a:pt x="1571311" y="1384569"/>
                    <a:pt x="1555000" y="1365324"/>
                  </a:cubicBezTo>
                  <a:cubicBezTo>
                    <a:pt x="1540125" y="1347783"/>
                    <a:pt x="1514493" y="1336105"/>
                    <a:pt x="1497323" y="1319453"/>
                  </a:cubicBezTo>
                  <a:cubicBezTo>
                    <a:pt x="1436304" y="1260260"/>
                    <a:pt x="1391754" y="1176220"/>
                    <a:pt x="1365774" y="1096211"/>
                  </a:cubicBezTo>
                  <a:cubicBezTo>
                    <a:pt x="1346741" y="1037621"/>
                    <a:pt x="1337389" y="976065"/>
                    <a:pt x="1332720" y="914791"/>
                  </a:cubicBezTo>
                  <a:cubicBezTo>
                    <a:pt x="1323471" y="793373"/>
                    <a:pt x="1334309" y="663626"/>
                    <a:pt x="1391334" y="553874"/>
                  </a:cubicBezTo>
                  <a:cubicBezTo>
                    <a:pt x="1425673" y="487783"/>
                    <a:pt x="1470850" y="441030"/>
                    <a:pt x="1531364" y="398288"/>
                  </a:cubicBezTo>
                  <a:cubicBezTo>
                    <a:pt x="1562111" y="376567"/>
                    <a:pt x="1595397" y="357108"/>
                    <a:pt x="1624433" y="333088"/>
                  </a:cubicBezTo>
                  <a:cubicBezTo>
                    <a:pt x="1662067" y="301961"/>
                    <a:pt x="1694050" y="263163"/>
                    <a:pt x="1729527" y="229591"/>
                  </a:cubicBezTo>
                  <a:cubicBezTo>
                    <a:pt x="1810225" y="153226"/>
                    <a:pt x="1914077" y="100869"/>
                    <a:pt x="2019372" y="67823"/>
                  </a:cubicBezTo>
                  <a:cubicBezTo>
                    <a:pt x="2097165" y="43406"/>
                    <a:pt x="2176115" y="36090"/>
                    <a:pt x="2257062" y="31850"/>
                  </a:cubicBezTo>
                  <a:cubicBezTo>
                    <a:pt x="2290336" y="30107"/>
                    <a:pt x="2325845" y="30548"/>
                    <a:pt x="2358680" y="25342"/>
                  </a:cubicBezTo>
                  <a:cubicBezTo>
                    <a:pt x="2389957" y="20383"/>
                    <a:pt x="2423371" y="443"/>
                    <a:pt x="2453862" y="12"/>
                  </a:cubicBezTo>
                  <a:cubicBezTo>
                    <a:pt x="2489328" y="-490"/>
                    <a:pt x="2526243" y="17158"/>
                    <a:pt x="2561288" y="22551"/>
                  </a:cubicBezTo>
                  <a:cubicBezTo>
                    <a:pt x="2609393" y="29956"/>
                    <a:pt x="2658638" y="32227"/>
                    <a:pt x="2706950" y="38481"/>
                  </a:cubicBezTo>
                  <a:cubicBezTo>
                    <a:pt x="2794515" y="49815"/>
                    <a:pt x="2880011" y="72584"/>
                    <a:pt x="2958425" y="113769"/>
                  </a:cubicBezTo>
                  <a:cubicBezTo>
                    <a:pt x="3020443" y="146342"/>
                    <a:pt x="3077717" y="190493"/>
                    <a:pt x="3128094" y="238966"/>
                  </a:cubicBezTo>
                  <a:cubicBezTo>
                    <a:pt x="3146067" y="256258"/>
                    <a:pt x="3160674" y="277627"/>
                    <a:pt x="3179767" y="293320"/>
                  </a:cubicBezTo>
                  <a:cubicBezTo>
                    <a:pt x="3216286" y="323341"/>
                    <a:pt x="3260605" y="348047"/>
                    <a:pt x="3300320" y="373690"/>
                  </a:cubicBezTo>
                  <a:cubicBezTo>
                    <a:pt x="3404641" y="441042"/>
                    <a:pt x="3470933" y="526300"/>
                    <a:pt x="3507744" y="645355"/>
                  </a:cubicBezTo>
                  <a:cubicBezTo>
                    <a:pt x="3563917" y="827036"/>
                    <a:pt x="3545530" y="1046138"/>
                    <a:pt x="3455535" y="1214389"/>
                  </a:cubicBezTo>
                  <a:cubicBezTo>
                    <a:pt x="3434219" y="1254244"/>
                    <a:pt x="3409293" y="1292121"/>
                    <a:pt x="3373699" y="1320731"/>
                  </a:cubicBezTo>
                  <a:cubicBezTo>
                    <a:pt x="3360554" y="1331307"/>
                    <a:pt x="3343768" y="1339429"/>
                    <a:pt x="3332827" y="1352404"/>
                  </a:cubicBezTo>
                  <a:cubicBezTo>
                    <a:pt x="3318695" y="1369159"/>
                    <a:pt x="3308126" y="1389331"/>
                    <a:pt x="3294341" y="1406598"/>
                  </a:cubicBezTo>
                  <a:cubicBezTo>
                    <a:pt x="3235922" y="1479733"/>
                    <a:pt x="3162512" y="1550646"/>
                    <a:pt x="3074929" y="1587506"/>
                  </a:cubicBezTo>
                  <a:cubicBezTo>
                    <a:pt x="3153818" y="1619843"/>
                    <a:pt x="3221358" y="1668326"/>
                    <a:pt x="3295413" y="1708942"/>
                  </a:cubicBezTo>
                  <a:lnTo>
                    <a:pt x="3428393" y="1798943"/>
                  </a:lnTo>
                  <a:lnTo>
                    <a:pt x="3431291" y="1795034"/>
                  </a:lnTo>
                  <a:cubicBezTo>
                    <a:pt x="3456034" y="1762205"/>
                    <a:pt x="3489162" y="1732572"/>
                    <a:pt x="3520201" y="1705709"/>
                  </a:cubicBezTo>
                  <a:cubicBezTo>
                    <a:pt x="3669285" y="1576675"/>
                    <a:pt x="3862182" y="1487423"/>
                    <a:pt x="4058269" y="1462253"/>
                  </a:cubicBezTo>
                  <a:cubicBezTo>
                    <a:pt x="4159601" y="1449248"/>
                    <a:pt x="4259069" y="1460688"/>
                    <a:pt x="4360340" y="1466405"/>
                  </a:cubicBezTo>
                  <a:cubicBezTo>
                    <a:pt x="4415782" y="1469541"/>
                    <a:pt x="4473440" y="1467666"/>
                    <a:pt x="4527574" y="1481322"/>
                  </a:cubicBezTo>
                  <a:cubicBezTo>
                    <a:pt x="4586182" y="1496105"/>
                    <a:pt x="4641916" y="1523333"/>
                    <a:pt x="4689699" y="1560358"/>
                  </a:cubicBezTo>
                  <a:cubicBezTo>
                    <a:pt x="4806556" y="1650912"/>
                    <a:pt x="4850856" y="1795277"/>
                    <a:pt x="4868391" y="1937189"/>
                  </a:cubicBezTo>
                  <a:cubicBezTo>
                    <a:pt x="4887875" y="2094888"/>
                    <a:pt x="4876940" y="2271431"/>
                    <a:pt x="4823574" y="2421684"/>
                  </a:cubicBezTo>
                  <a:cubicBezTo>
                    <a:pt x="4791883" y="2510905"/>
                    <a:pt x="4733890" y="2608754"/>
                    <a:pt x="4675227" y="2682992"/>
                  </a:cubicBezTo>
                  <a:cubicBezTo>
                    <a:pt x="4603638" y="2773595"/>
                    <a:pt x="4512992" y="2855961"/>
                    <a:pt x="4412494" y="2913309"/>
                  </a:cubicBezTo>
                  <a:cubicBezTo>
                    <a:pt x="4294499" y="2980642"/>
                    <a:pt x="4159504" y="3017745"/>
                    <a:pt x="4025282" y="3033770"/>
                  </a:cubicBezTo>
                  <a:lnTo>
                    <a:pt x="3992312" y="3036121"/>
                  </a:lnTo>
                  <a:lnTo>
                    <a:pt x="3979569" y="3188449"/>
                  </a:lnTo>
                  <a:cubicBezTo>
                    <a:pt x="3973060" y="3268562"/>
                    <a:pt x="3957395" y="3347774"/>
                    <a:pt x="3937284" y="3425531"/>
                  </a:cubicBezTo>
                  <a:cubicBezTo>
                    <a:pt x="4082453" y="3477289"/>
                    <a:pt x="4224486" y="3544117"/>
                    <a:pt x="4357892" y="3621192"/>
                  </a:cubicBezTo>
                  <a:cubicBezTo>
                    <a:pt x="4385930" y="3637387"/>
                    <a:pt x="4413347" y="3654435"/>
                    <a:pt x="4439095" y="3674132"/>
                  </a:cubicBezTo>
                  <a:cubicBezTo>
                    <a:pt x="4449951" y="3682437"/>
                    <a:pt x="4464667" y="3694303"/>
                    <a:pt x="4470469" y="3706809"/>
                  </a:cubicBezTo>
                  <a:lnTo>
                    <a:pt x="4472898" y="3713518"/>
                  </a:lnTo>
                  <a:lnTo>
                    <a:pt x="4474208" y="3717433"/>
                  </a:lnTo>
                  <a:cubicBezTo>
                    <a:pt x="4480144" y="3736356"/>
                    <a:pt x="4478500" y="3759182"/>
                    <a:pt x="4469410" y="3776906"/>
                  </a:cubicBezTo>
                  <a:cubicBezTo>
                    <a:pt x="4458304" y="3798563"/>
                    <a:pt x="4436319" y="3813443"/>
                    <a:pt x="4413164" y="3819672"/>
                  </a:cubicBezTo>
                  <a:cubicBezTo>
                    <a:pt x="4380913" y="3828342"/>
                    <a:pt x="4355737" y="3815282"/>
                    <a:pt x="4329100" y="3798685"/>
                  </a:cubicBezTo>
                  <a:cubicBezTo>
                    <a:pt x="4279381" y="3767707"/>
                    <a:pt x="4230642" y="3735815"/>
                    <a:pt x="4178676" y="3708556"/>
                  </a:cubicBezTo>
                  <a:cubicBezTo>
                    <a:pt x="4087598" y="3660773"/>
                    <a:pt x="3991490" y="3623506"/>
                    <a:pt x="3896668" y="3584040"/>
                  </a:cubicBezTo>
                  <a:lnTo>
                    <a:pt x="3822954" y="3753904"/>
                  </a:lnTo>
                  <a:cubicBezTo>
                    <a:pt x="3859461" y="3766818"/>
                    <a:pt x="3894360" y="3784091"/>
                    <a:pt x="3929826" y="3799555"/>
                  </a:cubicBezTo>
                  <a:cubicBezTo>
                    <a:pt x="3956798" y="3811313"/>
                    <a:pt x="3986382" y="3821785"/>
                    <a:pt x="4011205" y="3837761"/>
                  </a:cubicBezTo>
                  <a:cubicBezTo>
                    <a:pt x="4072291" y="3866597"/>
                    <a:pt x="4317349" y="3989414"/>
                    <a:pt x="4337301" y="4046269"/>
                  </a:cubicBezTo>
                  <a:cubicBezTo>
                    <a:pt x="4340863" y="4056431"/>
                    <a:pt x="4341776" y="4066763"/>
                    <a:pt x="4340199" y="4077339"/>
                  </a:cubicBezTo>
                  <a:lnTo>
                    <a:pt x="4333252" y="4087573"/>
                  </a:lnTo>
                  <a:cubicBezTo>
                    <a:pt x="4341149" y="4110363"/>
                    <a:pt x="4340552" y="4133633"/>
                    <a:pt x="4329453" y="4155284"/>
                  </a:cubicBezTo>
                  <a:cubicBezTo>
                    <a:pt x="4318573" y="4176497"/>
                    <a:pt x="4298986" y="4192120"/>
                    <a:pt x="4276269" y="4198903"/>
                  </a:cubicBezTo>
                  <a:cubicBezTo>
                    <a:pt x="4250947" y="4206458"/>
                    <a:pt x="4223025" y="4202403"/>
                    <a:pt x="4199895" y="4190208"/>
                  </a:cubicBezTo>
                  <a:cubicBezTo>
                    <a:pt x="4174061" y="4176588"/>
                    <a:pt x="4150310" y="4156739"/>
                    <a:pt x="4124732" y="4141968"/>
                  </a:cubicBezTo>
                  <a:cubicBezTo>
                    <a:pt x="4061996" y="4105730"/>
                    <a:pt x="3995229" y="4071658"/>
                    <a:pt x="3929606" y="4040911"/>
                  </a:cubicBezTo>
                  <a:cubicBezTo>
                    <a:pt x="3884277" y="4019668"/>
                    <a:pt x="3838546" y="4001226"/>
                    <a:pt x="3791732" y="3983557"/>
                  </a:cubicBezTo>
                  <a:cubicBezTo>
                    <a:pt x="3762756" y="3972622"/>
                    <a:pt x="3733008" y="3964019"/>
                    <a:pt x="3705275" y="3949991"/>
                  </a:cubicBezTo>
                  <a:cubicBezTo>
                    <a:pt x="3650161" y="4014663"/>
                    <a:pt x="3588813" y="4068346"/>
                    <a:pt x="3524677" y="4123648"/>
                  </a:cubicBezTo>
                  <a:cubicBezTo>
                    <a:pt x="3502673" y="4142620"/>
                    <a:pt x="3478020" y="4168996"/>
                    <a:pt x="3451273" y="4179943"/>
                  </a:cubicBezTo>
                  <a:cubicBezTo>
                    <a:pt x="3436989" y="4178457"/>
                    <a:pt x="3429452" y="4172874"/>
                    <a:pt x="3419059" y="4163230"/>
                  </a:cubicBezTo>
                  <a:cubicBezTo>
                    <a:pt x="3398254" y="4197052"/>
                    <a:pt x="3378016" y="4231087"/>
                    <a:pt x="3356901" y="4264805"/>
                  </a:cubicBezTo>
                  <a:cubicBezTo>
                    <a:pt x="3344967" y="4283856"/>
                    <a:pt x="3333965" y="4307260"/>
                    <a:pt x="3316906" y="4322219"/>
                  </a:cubicBezTo>
                  <a:cubicBezTo>
                    <a:pt x="3305508" y="4332217"/>
                    <a:pt x="3296320" y="4335821"/>
                    <a:pt x="3281841" y="4339785"/>
                  </a:cubicBezTo>
                  <a:lnTo>
                    <a:pt x="3262005" y="4311735"/>
                  </a:lnTo>
                  <a:cubicBezTo>
                    <a:pt x="3206526" y="4330719"/>
                    <a:pt x="3162640" y="4362586"/>
                    <a:pt x="3112057" y="4390837"/>
                  </a:cubicBezTo>
                  <a:cubicBezTo>
                    <a:pt x="3069796" y="4414430"/>
                    <a:pt x="3023919" y="4431478"/>
                    <a:pt x="2977445" y="4444697"/>
                  </a:cubicBezTo>
                  <a:cubicBezTo>
                    <a:pt x="2900791" y="4466505"/>
                    <a:pt x="2816367" y="4485289"/>
                    <a:pt x="2736912" y="4492005"/>
                  </a:cubicBezTo>
                  <a:cubicBezTo>
                    <a:pt x="2698682" y="4495238"/>
                    <a:pt x="2658607" y="4493113"/>
                    <a:pt x="2620176" y="4492979"/>
                  </a:cubicBezTo>
                  <a:cubicBezTo>
                    <a:pt x="2550347" y="4492741"/>
                    <a:pt x="2480512" y="4492315"/>
                    <a:pt x="2410682" y="4492412"/>
                  </a:cubicBezTo>
                  <a:cubicBezTo>
                    <a:pt x="2341090" y="4492510"/>
                    <a:pt x="2271498" y="4492766"/>
                    <a:pt x="2201906" y="4492912"/>
                  </a:cubicBezTo>
                  <a:cubicBezTo>
                    <a:pt x="2162142" y="4492991"/>
                    <a:pt x="2120771" y="4495353"/>
                    <a:pt x="2081299" y="4490793"/>
                  </a:cubicBezTo>
                  <a:cubicBezTo>
                    <a:pt x="1975163" y="4478524"/>
                    <a:pt x="1866045" y="4453665"/>
                    <a:pt x="1769547" y="4406442"/>
                  </a:cubicBezTo>
                  <a:cubicBezTo>
                    <a:pt x="1751891" y="4397803"/>
                    <a:pt x="1734356" y="4388725"/>
                    <a:pt x="1717448" y="4378691"/>
                  </a:cubicBezTo>
                  <a:cubicBezTo>
                    <a:pt x="1694129" y="4364851"/>
                    <a:pt x="1629073" y="4316356"/>
                    <a:pt x="1601126" y="4324466"/>
                  </a:cubicBezTo>
                  <a:cubicBezTo>
                    <a:pt x="1590167" y="4327651"/>
                    <a:pt x="1579664" y="4336363"/>
                    <a:pt x="1571548" y="4344169"/>
                  </a:cubicBezTo>
                  <a:cubicBezTo>
                    <a:pt x="1550786" y="4329964"/>
                    <a:pt x="1532448" y="4309245"/>
                    <a:pt x="1514815" y="4291406"/>
                  </a:cubicBezTo>
                  <a:cubicBezTo>
                    <a:pt x="1489067" y="4265359"/>
                    <a:pt x="1455312" y="4234520"/>
                    <a:pt x="1438258" y="4202008"/>
                  </a:cubicBezTo>
                  <a:cubicBezTo>
                    <a:pt x="1380009" y="4161902"/>
                    <a:pt x="1320798" y="4119149"/>
                    <a:pt x="1268406" y="4071664"/>
                  </a:cubicBezTo>
                  <a:cubicBezTo>
                    <a:pt x="1227491" y="4034579"/>
                    <a:pt x="1190126" y="3992866"/>
                    <a:pt x="1152907" y="3952122"/>
                  </a:cubicBezTo>
                  <a:cubicBezTo>
                    <a:pt x="1033164" y="3994888"/>
                    <a:pt x="922103" y="4046409"/>
                    <a:pt x="810372" y="4106789"/>
                  </a:cubicBezTo>
                  <a:cubicBezTo>
                    <a:pt x="761347" y="4133286"/>
                    <a:pt x="712907" y="4166256"/>
                    <a:pt x="662725" y="4189624"/>
                  </a:cubicBezTo>
                  <a:cubicBezTo>
                    <a:pt x="648332" y="4196327"/>
                    <a:pt x="633153" y="4200011"/>
                    <a:pt x="617201" y="4199347"/>
                  </a:cubicBezTo>
                  <a:cubicBezTo>
                    <a:pt x="593377" y="4198361"/>
                    <a:pt x="567221" y="4191621"/>
                    <a:pt x="550739" y="4173184"/>
                  </a:cubicBezTo>
                  <a:cubicBezTo>
                    <a:pt x="530342" y="4150365"/>
                    <a:pt x="529770" y="4124543"/>
                    <a:pt x="531517" y="4095824"/>
                  </a:cubicBezTo>
                  <a:lnTo>
                    <a:pt x="526233" y="4089485"/>
                  </a:lnTo>
                  <a:cubicBezTo>
                    <a:pt x="521051" y="4081594"/>
                    <a:pt x="520680" y="4069698"/>
                    <a:pt x="523012" y="4060778"/>
                  </a:cubicBezTo>
                  <a:cubicBezTo>
                    <a:pt x="531140" y="4029720"/>
                    <a:pt x="576025" y="3997956"/>
                    <a:pt x="602911" y="3981932"/>
                  </a:cubicBezTo>
                  <a:lnTo>
                    <a:pt x="603332" y="3980720"/>
                  </a:lnTo>
                  <a:cubicBezTo>
                    <a:pt x="632149" y="3957772"/>
                    <a:pt x="665837" y="3938569"/>
                    <a:pt x="697734" y="3920212"/>
                  </a:cubicBezTo>
                  <a:cubicBezTo>
                    <a:pt x="775363" y="3875546"/>
                    <a:pt x="858259" y="3839320"/>
                    <a:pt x="942238" y="3808226"/>
                  </a:cubicBezTo>
                  <a:cubicBezTo>
                    <a:pt x="976729" y="3795452"/>
                    <a:pt x="1014009" y="3786496"/>
                    <a:pt x="1047514" y="3771768"/>
                  </a:cubicBezTo>
                  <a:lnTo>
                    <a:pt x="1050467" y="3770446"/>
                  </a:lnTo>
                  <a:cubicBezTo>
                    <a:pt x="1019300" y="3709506"/>
                    <a:pt x="987092" y="3650746"/>
                    <a:pt x="964966" y="3585690"/>
                  </a:cubicBezTo>
                  <a:cubicBezTo>
                    <a:pt x="933318" y="3604095"/>
                    <a:pt x="896269" y="3614860"/>
                    <a:pt x="862569" y="3629107"/>
                  </a:cubicBezTo>
                  <a:cubicBezTo>
                    <a:pt x="806829" y="3652658"/>
                    <a:pt x="750954" y="3676671"/>
                    <a:pt x="696943" y="3704002"/>
                  </a:cubicBezTo>
                  <a:cubicBezTo>
                    <a:pt x="660101" y="3722645"/>
                    <a:pt x="622462" y="3742713"/>
                    <a:pt x="587763" y="3765070"/>
                  </a:cubicBezTo>
                  <a:cubicBezTo>
                    <a:pt x="561278" y="3782130"/>
                    <a:pt x="537831" y="3803434"/>
                    <a:pt x="508637" y="3815964"/>
                  </a:cubicBezTo>
                  <a:lnTo>
                    <a:pt x="503650" y="3818047"/>
                  </a:lnTo>
                  <a:cubicBezTo>
                    <a:pt x="489129" y="3824238"/>
                    <a:pt x="471131" y="3825791"/>
                    <a:pt x="455849" y="3821158"/>
                  </a:cubicBezTo>
                  <a:lnTo>
                    <a:pt x="452671" y="3820111"/>
                  </a:lnTo>
                  <a:cubicBezTo>
                    <a:pt x="433419" y="3813955"/>
                    <a:pt x="415914" y="3800822"/>
                    <a:pt x="404718" y="3783945"/>
                  </a:cubicBezTo>
                  <a:cubicBezTo>
                    <a:pt x="388065" y="3758835"/>
                    <a:pt x="393697" y="3728953"/>
                    <a:pt x="399299" y="3701402"/>
                  </a:cubicBezTo>
                  <a:cubicBezTo>
                    <a:pt x="428122" y="3667532"/>
                    <a:pt x="472386" y="3645120"/>
                    <a:pt x="510457" y="3623031"/>
                  </a:cubicBezTo>
                  <a:cubicBezTo>
                    <a:pt x="557369" y="3595815"/>
                    <a:pt x="603892" y="3568386"/>
                    <a:pt x="652667" y="3544568"/>
                  </a:cubicBezTo>
                  <a:cubicBezTo>
                    <a:pt x="739356" y="3502228"/>
                    <a:pt x="829874" y="3466957"/>
                    <a:pt x="919746" y="3432076"/>
                  </a:cubicBezTo>
                  <a:cubicBezTo>
                    <a:pt x="886205" y="3302482"/>
                    <a:pt x="862046" y="3171103"/>
                    <a:pt x="859001" y="3036888"/>
                  </a:cubicBezTo>
                  <a:cubicBezTo>
                    <a:pt x="702075" y="3027785"/>
                    <a:pt x="548967" y="2984666"/>
                    <a:pt x="417491" y="2896358"/>
                  </a:cubicBezTo>
                  <a:cubicBezTo>
                    <a:pt x="303197" y="2819594"/>
                    <a:pt x="195503" y="2707638"/>
                    <a:pt x="127793" y="2587140"/>
                  </a:cubicBezTo>
                  <a:cubicBezTo>
                    <a:pt x="76046" y="2495051"/>
                    <a:pt x="40270" y="2389068"/>
                    <a:pt x="20148" y="2285599"/>
                  </a:cubicBezTo>
                  <a:cubicBezTo>
                    <a:pt x="-1485" y="2174392"/>
                    <a:pt x="-4578" y="2059678"/>
                    <a:pt x="5505" y="1947052"/>
                  </a:cubicBezTo>
                  <a:cubicBezTo>
                    <a:pt x="15405" y="1836430"/>
                    <a:pt x="36721" y="1722873"/>
                    <a:pt x="100948" y="1629499"/>
                  </a:cubicBezTo>
                  <a:cubicBezTo>
                    <a:pt x="166132" y="1534725"/>
                    <a:pt x="269485" y="1478558"/>
                    <a:pt x="381094" y="1458697"/>
                  </a:cubicBezTo>
                  <a:cubicBezTo>
                    <a:pt x="408535" y="1453814"/>
                    <a:pt x="439745" y="1447616"/>
                    <a:pt x="463807" y="1465742"/>
                  </a:cubicBezTo>
                  <a:cubicBezTo>
                    <a:pt x="490615" y="1485931"/>
                    <a:pt x="498317" y="1510718"/>
                    <a:pt x="502865" y="1542080"/>
                  </a:cubicBezTo>
                  <a:cubicBezTo>
                    <a:pt x="557643" y="1543772"/>
                    <a:pt x="612519" y="1545276"/>
                    <a:pt x="667279" y="1547432"/>
                  </a:cubicBezTo>
                  <a:cubicBezTo>
                    <a:pt x="688212" y="1548260"/>
                    <a:pt x="719586" y="1554269"/>
                    <a:pt x="739331" y="1549039"/>
                  </a:cubicBezTo>
                  <a:lnTo>
                    <a:pt x="741322" y="1546604"/>
                  </a:lnTo>
                  <a:close/>
                  <a:moveTo>
                    <a:pt x="1050467" y="3770446"/>
                  </a:moveTo>
                  <a:lnTo>
                    <a:pt x="1047514" y="3771768"/>
                  </a:lnTo>
                  <a:cubicBezTo>
                    <a:pt x="1014009" y="3786496"/>
                    <a:pt x="976729" y="3795452"/>
                    <a:pt x="942238" y="3808226"/>
                  </a:cubicBezTo>
                  <a:cubicBezTo>
                    <a:pt x="858259" y="3839320"/>
                    <a:pt x="775363" y="3875546"/>
                    <a:pt x="697734" y="3920212"/>
                  </a:cubicBezTo>
                  <a:cubicBezTo>
                    <a:pt x="665837" y="3938569"/>
                    <a:pt x="632149" y="3957772"/>
                    <a:pt x="603332" y="3980720"/>
                  </a:cubicBezTo>
                  <a:lnTo>
                    <a:pt x="602911" y="3981932"/>
                  </a:lnTo>
                  <a:cubicBezTo>
                    <a:pt x="576025" y="3997956"/>
                    <a:pt x="531140" y="4029720"/>
                    <a:pt x="523012" y="4060778"/>
                  </a:cubicBezTo>
                  <a:cubicBezTo>
                    <a:pt x="520680" y="4069698"/>
                    <a:pt x="521051" y="4081594"/>
                    <a:pt x="526233" y="4089485"/>
                  </a:cubicBezTo>
                  <a:lnTo>
                    <a:pt x="531517" y="4095824"/>
                  </a:lnTo>
                  <a:cubicBezTo>
                    <a:pt x="541947" y="4078660"/>
                    <a:pt x="556438" y="4068553"/>
                    <a:pt x="572420" y="4057052"/>
                  </a:cubicBezTo>
                  <a:cubicBezTo>
                    <a:pt x="601097" y="4036296"/>
                    <a:pt x="632684" y="4018170"/>
                    <a:pt x="663024" y="3999996"/>
                  </a:cubicBezTo>
                  <a:cubicBezTo>
                    <a:pt x="794554" y="3921210"/>
                    <a:pt x="933001" y="3863631"/>
                    <a:pt x="1076240" y="3809997"/>
                  </a:cubicBezTo>
                  <a:cubicBezTo>
                    <a:pt x="1072173" y="3796895"/>
                    <a:pt x="1058474" y="3781935"/>
                    <a:pt x="1050467" y="3770446"/>
                  </a:cubicBezTo>
                  <a:close/>
                  <a:moveTo>
                    <a:pt x="3822954" y="3753904"/>
                  </a:moveTo>
                  <a:lnTo>
                    <a:pt x="3788773" y="3803854"/>
                  </a:lnTo>
                  <a:lnTo>
                    <a:pt x="4021483" y="3901015"/>
                  </a:lnTo>
                  <a:cubicBezTo>
                    <a:pt x="4025671" y="3899791"/>
                    <a:pt x="4029471" y="3899042"/>
                    <a:pt x="4033830" y="3898409"/>
                  </a:cubicBezTo>
                  <a:cubicBezTo>
                    <a:pt x="4041130" y="3897344"/>
                    <a:pt x="4040503" y="3895626"/>
                    <a:pt x="4044936" y="3890086"/>
                  </a:cubicBezTo>
                  <a:cubicBezTo>
                    <a:pt x="4042817" y="3883809"/>
                    <a:pt x="4040826" y="3883449"/>
                    <a:pt x="4035803" y="3879431"/>
                  </a:cubicBezTo>
                  <a:cubicBezTo>
                    <a:pt x="4036101" y="3872934"/>
                    <a:pt x="4036180" y="3869841"/>
                    <a:pt x="4032759" y="3864210"/>
                  </a:cubicBezTo>
                  <a:lnTo>
                    <a:pt x="4016362" y="3861878"/>
                  </a:lnTo>
                  <a:lnTo>
                    <a:pt x="4012940" y="3861165"/>
                  </a:lnTo>
                  <a:cubicBezTo>
                    <a:pt x="4002127" y="3859473"/>
                    <a:pt x="3998139" y="3860252"/>
                    <a:pt x="3991076" y="3851211"/>
                  </a:cubicBezTo>
                  <a:lnTo>
                    <a:pt x="3995856" y="3839801"/>
                  </a:lnTo>
                  <a:cubicBezTo>
                    <a:pt x="4002212" y="3839478"/>
                    <a:pt x="3999466" y="3839801"/>
                    <a:pt x="4006237" y="3838644"/>
                  </a:cubicBezTo>
                  <a:lnTo>
                    <a:pt x="4011205" y="3837761"/>
                  </a:lnTo>
                  <a:cubicBezTo>
                    <a:pt x="3986382" y="3821785"/>
                    <a:pt x="3956798" y="3811313"/>
                    <a:pt x="3929826" y="3799555"/>
                  </a:cubicBezTo>
                  <a:cubicBezTo>
                    <a:pt x="3894360" y="3784091"/>
                    <a:pt x="3859461" y="3766818"/>
                    <a:pt x="3822954" y="3753904"/>
                  </a:cubicBezTo>
                  <a:close/>
                </a:path>
              </a:pathLst>
            </a:custGeom>
            <a:solidFill>
              <a:srgbClr val="494E62"/>
            </a:solidFill>
            <a:ln w="6089" cap="flat">
              <a:noFill/>
              <a:prstDash val="solid"/>
              <a:miter/>
            </a:ln>
          </p:spPr>
          <p:txBody>
            <a:bodyPr rtlCol="0" anchor="ctr"/>
            <a:lstStyle/>
            <a:p>
              <a:endParaRPr lang="it-IT"/>
            </a:p>
          </p:txBody>
        </p:sp>
        <p:sp>
          <p:nvSpPr>
            <p:cNvPr id="18" name="Figura a mano libera: forma 17">
              <a:extLst>
                <a:ext uri="{FF2B5EF4-FFF2-40B4-BE49-F238E27FC236}">
                  <a16:creationId xmlns:a16="http://schemas.microsoft.com/office/drawing/2014/main" id="{FF7C8161-A00B-1266-18F7-0A471F2A939C}"/>
                </a:ext>
              </a:extLst>
            </p:cNvPr>
            <p:cNvSpPr/>
            <p:nvPr/>
          </p:nvSpPr>
          <p:spPr>
            <a:xfrm>
              <a:off x="7836375" y="4363072"/>
              <a:ext cx="349866" cy="249812"/>
            </a:xfrm>
            <a:custGeom>
              <a:avLst/>
              <a:gdLst>
                <a:gd name="connsiteX0" fmla="*/ 30362 w 349866"/>
                <a:gd name="connsiteY0" fmla="*/ 63223 h 249812"/>
                <a:gd name="connsiteX1" fmla="*/ 42710 w 349866"/>
                <a:gd name="connsiteY1" fmla="*/ 60617 h 249812"/>
                <a:gd name="connsiteX2" fmla="*/ 53815 w 349866"/>
                <a:gd name="connsiteY2" fmla="*/ 52294 h 249812"/>
                <a:gd name="connsiteX3" fmla="*/ 44682 w 349866"/>
                <a:gd name="connsiteY3" fmla="*/ 41639 h 249812"/>
                <a:gd name="connsiteX4" fmla="*/ 41638 w 349866"/>
                <a:gd name="connsiteY4" fmla="*/ 26418 h 249812"/>
                <a:gd name="connsiteX5" fmla="*/ 25242 w 349866"/>
                <a:gd name="connsiteY5" fmla="*/ 24086 h 249812"/>
                <a:gd name="connsiteX6" fmla="*/ 21820 w 349866"/>
                <a:gd name="connsiteY6" fmla="*/ 23374 h 249812"/>
                <a:gd name="connsiteX7" fmla="*/ -44 w 349866"/>
                <a:gd name="connsiteY7" fmla="*/ 13419 h 249812"/>
                <a:gd name="connsiteX8" fmla="*/ 4735 w 349866"/>
                <a:gd name="connsiteY8" fmla="*/ 2009 h 249812"/>
                <a:gd name="connsiteX9" fmla="*/ 15116 w 349866"/>
                <a:gd name="connsiteY9" fmla="*/ 852 h 249812"/>
                <a:gd name="connsiteX10" fmla="*/ 20085 w 349866"/>
                <a:gd name="connsiteY10" fmla="*/ -31 h 249812"/>
                <a:gd name="connsiteX11" fmla="*/ 346180 w 349866"/>
                <a:gd name="connsiteY11" fmla="*/ 208477 h 249812"/>
                <a:gd name="connsiteX12" fmla="*/ 349079 w 349866"/>
                <a:gd name="connsiteY12" fmla="*/ 239547 h 249812"/>
                <a:gd name="connsiteX13" fmla="*/ 342132 w 349866"/>
                <a:gd name="connsiteY13" fmla="*/ 249782 h 249812"/>
                <a:gd name="connsiteX14" fmla="*/ 246128 w 349866"/>
                <a:gd name="connsiteY14" fmla="*/ 179094 h 249812"/>
                <a:gd name="connsiteX15" fmla="*/ 30362 w 349866"/>
                <a:gd name="connsiteY15" fmla="*/ 63223 h 24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9866" h="249812">
                  <a:moveTo>
                    <a:pt x="30362" y="63223"/>
                  </a:moveTo>
                  <a:cubicBezTo>
                    <a:pt x="34551" y="61999"/>
                    <a:pt x="38351" y="61251"/>
                    <a:pt x="42710" y="60617"/>
                  </a:cubicBezTo>
                  <a:cubicBezTo>
                    <a:pt x="50010" y="59552"/>
                    <a:pt x="49383" y="57835"/>
                    <a:pt x="53815" y="52294"/>
                  </a:cubicBezTo>
                  <a:cubicBezTo>
                    <a:pt x="51696" y="46017"/>
                    <a:pt x="49706" y="45658"/>
                    <a:pt x="44682" y="41639"/>
                  </a:cubicBezTo>
                  <a:cubicBezTo>
                    <a:pt x="44981" y="35143"/>
                    <a:pt x="45060" y="32050"/>
                    <a:pt x="41638" y="26418"/>
                  </a:cubicBezTo>
                  <a:lnTo>
                    <a:pt x="25242" y="24086"/>
                  </a:lnTo>
                  <a:lnTo>
                    <a:pt x="21820" y="23374"/>
                  </a:lnTo>
                  <a:cubicBezTo>
                    <a:pt x="11007" y="21681"/>
                    <a:pt x="7019" y="22460"/>
                    <a:pt x="-44" y="13419"/>
                  </a:cubicBezTo>
                  <a:lnTo>
                    <a:pt x="4735" y="2009"/>
                  </a:lnTo>
                  <a:cubicBezTo>
                    <a:pt x="11092" y="1686"/>
                    <a:pt x="8346" y="2009"/>
                    <a:pt x="15116" y="852"/>
                  </a:cubicBezTo>
                  <a:lnTo>
                    <a:pt x="20085" y="-31"/>
                  </a:lnTo>
                  <a:cubicBezTo>
                    <a:pt x="81171" y="28805"/>
                    <a:pt x="326228" y="151623"/>
                    <a:pt x="346180" y="208477"/>
                  </a:cubicBezTo>
                  <a:cubicBezTo>
                    <a:pt x="349742" y="218639"/>
                    <a:pt x="350655" y="228971"/>
                    <a:pt x="349079" y="239547"/>
                  </a:cubicBezTo>
                  <a:lnTo>
                    <a:pt x="342132" y="249782"/>
                  </a:lnTo>
                  <a:cubicBezTo>
                    <a:pt x="314861" y="220021"/>
                    <a:pt x="280449" y="199826"/>
                    <a:pt x="246128" y="179094"/>
                  </a:cubicBezTo>
                  <a:cubicBezTo>
                    <a:pt x="175665" y="136529"/>
                    <a:pt x="102359" y="102379"/>
                    <a:pt x="30362" y="63223"/>
                  </a:cubicBezTo>
                  <a:close/>
                </a:path>
              </a:pathLst>
            </a:custGeom>
            <a:solidFill>
              <a:srgbClr val="E1E2E4"/>
            </a:solidFill>
            <a:ln w="6089" cap="flat">
              <a:noFill/>
              <a:prstDash val="solid"/>
              <a:miter/>
            </a:ln>
          </p:spPr>
          <p:txBody>
            <a:bodyPr rtlCol="0" anchor="ctr"/>
            <a:lstStyle/>
            <a:p>
              <a:endParaRPr lang="it-IT"/>
            </a:p>
          </p:txBody>
        </p:sp>
        <p:sp>
          <p:nvSpPr>
            <p:cNvPr id="19" name="Figura a mano libera: forma 18">
              <a:extLst>
                <a:ext uri="{FF2B5EF4-FFF2-40B4-BE49-F238E27FC236}">
                  <a16:creationId xmlns:a16="http://schemas.microsoft.com/office/drawing/2014/main" id="{A6E72217-054F-64BE-0AF3-38EAEA48CD7E}"/>
                </a:ext>
              </a:extLst>
            </p:cNvPr>
            <p:cNvSpPr/>
            <p:nvPr/>
          </p:nvSpPr>
          <p:spPr>
            <a:xfrm>
              <a:off x="6856378" y="4397998"/>
              <a:ext cx="513628" cy="271846"/>
            </a:xfrm>
            <a:custGeom>
              <a:avLst/>
              <a:gdLst>
                <a:gd name="connsiteX0" fmla="*/ 107271 w 513628"/>
                <a:gd name="connsiteY0" fmla="*/ -31 h 271846"/>
                <a:gd name="connsiteX1" fmla="*/ 228865 w 513628"/>
                <a:gd name="connsiteY1" fmla="*/ 2745 h 271846"/>
                <a:gd name="connsiteX2" fmla="*/ 388859 w 513628"/>
                <a:gd name="connsiteY2" fmla="*/ 7421 h 271846"/>
                <a:gd name="connsiteX3" fmla="*/ 513601 w 513628"/>
                <a:gd name="connsiteY3" fmla="*/ 26198 h 271846"/>
                <a:gd name="connsiteX4" fmla="*/ 418864 w 513628"/>
                <a:gd name="connsiteY4" fmla="*/ 113976 h 271846"/>
                <a:gd name="connsiteX5" fmla="*/ 340602 w 513628"/>
                <a:gd name="connsiteY5" fmla="*/ 172968 h 271846"/>
                <a:gd name="connsiteX6" fmla="*/ 335146 w 513628"/>
                <a:gd name="connsiteY6" fmla="*/ 168012 h 271846"/>
                <a:gd name="connsiteX7" fmla="*/ 283564 w 513628"/>
                <a:gd name="connsiteY7" fmla="*/ 190704 h 271846"/>
                <a:gd name="connsiteX8" fmla="*/ 197764 w 513628"/>
                <a:gd name="connsiteY8" fmla="*/ 232569 h 271846"/>
                <a:gd name="connsiteX9" fmla="*/ 110790 w 513628"/>
                <a:gd name="connsiteY9" fmla="*/ 271815 h 271846"/>
                <a:gd name="connsiteX10" fmla="*/ 85309 w 513628"/>
                <a:gd name="connsiteY10" fmla="*/ 185772 h 271846"/>
                <a:gd name="connsiteX11" fmla="*/ 29703 w 513628"/>
                <a:gd name="connsiteY11" fmla="*/ 155378 h 271846"/>
                <a:gd name="connsiteX12" fmla="*/ -27 w 513628"/>
                <a:gd name="connsiteY12" fmla="*/ 162739 h 271846"/>
                <a:gd name="connsiteX13" fmla="*/ 33581 w 513628"/>
                <a:gd name="connsiteY13" fmla="*/ 117909 h 271846"/>
                <a:gd name="connsiteX14" fmla="*/ 100409 w 513628"/>
                <a:gd name="connsiteY14" fmla="*/ 16012 h 271846"/>
                <a:gd name="connsiteX15" fmla="*/ 107271 w 513628"/>
                <a:gd name="connsiteY15" fmla="*/ -31 h 27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628" h="271846">
                  <a:moveTo>
                    <a:pt x="107271" y="-31"/>
                  </a:moveTo>
                  <a:lnTo>
                    <a:pt x="228865" y="2745"/>
                  </a:lnTo>
                  <a:cubicBezTo>
                    <a:pt x="282176" y="5959"/>
                    <a:pt x="335621" y="3920"/>
                    <a:pt x="388859" y="7421"/>
                  </a:cubicBezTo>
                  <a:cubicBezTo>
                    <a:pt x="430992" y="10197"/>
                    <a:pt x="472363" y="17333"/>
                    <a:pt x="513601" y="26198"/>
                  </a:cubicBezTo>
                  <a:cubicBezTo>
                    <a:pt x="484182" y="57347"/>
                    <a:pt x="452746" y="87656"/>
                    <a:pt x="418864" y="113976"/>
                  </a:cubicBezTo>
                  <a:cubicBezTo>
                    <a:pt x="393072" y="134014"/>
                    <a:pt x="365333" y="151561"/>
                    <a:pt x="340602" y="172968"/>
                  </a:cubicBezTo>
                  <a:lnTo>
                    <a:pt x="335146" y="168012"/>
                  </a:lnTo>
                  <a:cubicBezTo>
                    <a:pt x="317447" y="172798"/>
                    <a:pt x="300369" y="183191"/>
                    <a:pt x="283564" y="190704"/>
                  </a:cubicBezTo>
                  <a:cubicBezTo>
                    <a:pt x="255679" y="203173"/>
                    <a:pt x="222149" y="214169"/>
                    <a:pt x="197764" y="232569"/>
                  </a:cubicBezTo>
                  <a:lnTo>
                    <a:pt x="110790" y="271815"/>
                  </a:lnTo>
                  <a:cubicBezTo>
                    <a:pt x="110583" y="239978"/>
                    <a:pt x="106120" y="211594"/>
                    <a:pt x="85309" y="185772"/>
                  </a:cubicBezTo>
                  <a:cubicBezTo>
                    <a:pt x="69570" y="166246"/>
                    <a:pt x="54252" y="158557"/>
                    <a:pt x="29703" y="155378"/>
                  </a:cubicBezTo>
                  <a:lnTo>
                    <a:pt x="-27" y="162739"/>
                  </a:lnTo>
                  <a:cubicBezTo>
                    <a:pt x="8612" y="146258"/>
                    <a:pt x="22202" y="132583"/>
                    <a:pt x="33581" y="117909"/>
                  </a:cubicBezTo>
                  <a:cubicBezTo>
                    <a:pt x="57071" y="87619"/>
                    <a:pt x="85157" y="51234"/>
                    <a:pt x="100409" y="16012"/>
                  </a:cubicBezTo>
                  <a:lnTo>
                    <a:pt x="107271" y="-31"/>
                  </a:lnTo>
                  <a:close/>
                </a:path>
              </a:pathLst>
            </a:custGeom>
            <a:solidFill>
              <a:srgbClr val="F8AD9D"/>
            </a:solidFill>
            <a:ln w="6089" cap="flat">
              <a:noFill/>
              <a:prstDash val="solid"/>
              <a:miter/>
            </a:ln>
          </p:spPr>
          <p:txBody>
            <a:bodyPr rtlCol="0" anchor="ctr"/>
            <a:lstStyle/>
            <a:p>
              <a:endParaRPr lang="it-IT"/>
            </a:p>
          </p:txBody>
        </p:sp>
        <p:sp>
          <p:nvSpPr>
            <p:cNvPr id="20" name="Figura a mano libera: forma 19">
              <a:extLst>
                <a:ext uri="{FF2B5EF4-FFF2-40B4-BE49-F238E27FC236}">
                  <a16:creationId xmlns:a16="http://schemas.microsoft.com/office/drawing/2014/main" id="{F149D521-4894-9583-3602-3B6FA814EE9D}"/>
                </a:ext>
              </a:extLst>
            </p:cNvPr>
            <p:cNvSpPr/>
            <p:nvPr/>
          </p:nvSpPr>
          <p:spPr>
            <a:xfrm>
              <a:off x="7042711" y="4029117"/>
              <a:ext cx="538859" cy="245383"/>
            </a:xfrm>
            <a:custGeom>
              <a:avLst/>
              <a:gdLst>
                <a:gd name="connsiteX0" fmla="*/ 134812 w 538859"/>
                <a:gd name="connsiteY0" fmla="*/ 1319 h 245383"/>
                <a:gd name="connsiteX1" fmla="*/ 212556 w 538859"/>
                <a:gd name="connsiteY1" fmla="*/ 3450 h 245383"/>
                <a:gd name="connsiteX2" fmla="*/ 538828 w 538859"/>
                <a:gd name="connsiteY2" fmla="*/ 46837 h 245383"/>
                <a:gd name="connsiteX3" fmla="*/ 426537 w 538859"/>
                <a:gd name="connsiteY3" fmla="*/ 245359 h 245383"/>
                <a:gd name="connsiteX4" fmla="*/ 341937 w 538859"/>
                <a:gd name="connsiteY4" fmla="*/ 229182 h 245383"/>
                <a:gd name="connsiteX5" fmla="*/ -31 w 538859"/>
                <a:gd name="connsiteY5" fmla="*/ 197875 h 245383"/>
                <a:gd name="connsiteX6" fmla="*/ 24554 w 538859"/>
                <a:gd name="connsiteY6" fmla="*/ 169752 h 245383"/>
                <a:gd name="connsiteX7" fmla="*/ 30065 w 538859"/>
                <a:gd name="connsiteY7" fmla="*/ 164004 h 245383"/>
                <a:gd name="connsiteX8" fmla="*/ 55362 w 538859"/>
                <a:gd name="connsiteY8" fmla="*/ 134652 h 245383"/>
                <a:gd name="connsiteX9" fmla="*/ 107438 w 538859"/>
                <a:gd name="connsiteY9" fmla="*/ 5928 h 245383"/>
                <a:gd name="connsiteX10" fmla="*/ 112735 w 538859"/>
                <a:gd name="connsiteY10" fmla="*/ -21 h 245383"/>
                <a:gd name="connsiteX11" fmla="*/ 120053 w 538859"/>
                <a:gd name="connsiteY11" fmla="*/ 2987 h 245383"/>
                <a:gd name="connsiteX12" fmla="*/ 134812 w 538859"/>
                <a:gd name="connsiteY12" fmla="*/ 1319 h 24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8859" h="245383">
                  <a:moveTo>
                    <a:pt x="134812" y="1319"/>
                  </a:moveTo>
                  <a:cubicBezTo>
                    <a:pt x="160341" y="-294"/>
                    <a:pt x="186948" y="2640"/>
                    <a:pt x="212556" y="3450"/>
                  </a:cubicBezTo>
                  <a:cubicBezTo>
                    <a:pt x="319738" y="6853"/>
                    <a:pt x="436188" y="14379"/>
                    <a:pt x="538828" y="46837"/>
                  </a:cubicBezTo>
                  <a:cubicBezTo>
                    <a:pt x="525324" y="75209"/>
                    <a:pt x="448401" y="234291"/>
                    <a:pt x="426537" y="245359"/>
                  </a:cubicBezTo>
                  <a:lnTo>
                    <a:pt x="341937" y="229182"/>
                  </a:lnTo>
                  <a:cubicBezTo>
                    <a:pt x="232429" y="200688"/>
                    <a:pt x="112217" y="204049"/>
                    <a:pt x="-31" y="197875"/>
                  </a:cubicBezTo>
                  <a:lnTo>
                    <a:pt x="24554" y="169752"/>
                  </a:lnTo>
                  <a:lnTo>
                    <a:pt x="30065" y="164004"/>
                  </a:lnTo>
                  <a:cubicBezTo>
                    <a:pt x="43216" y="156229"/>
                    <a:pt x="46510" y="146889"/>
                    <a:pt x="55362" y="134652"/>
                  </a:cubicBezTo>
                  <a:cubicBezTo>
                    <a:pt x="82474" y="97189"/>
                    <a:pt x="102701" y="52152"/>
                    <a:pt x="107438" y="5928"/>
                  </a:cubicBezTo>
                  <a:cubicBezTo>
                    <a:pt x="109203" y="3943"/>
                    <a:pt x="110147" y="582"/>
                    <a:pt x="112735" y="-21"/>
                  </a:cubicBezTo>
                  <a:cubicBezTo>
                    <a:pt x="113246" y="-143"/>
                    <a:pt x="118860" y="2786"/>
                    <a:pt x="120053" y="2987"/>
                  </a:cubicBezTo>
                  <a:cubicBezTo>
                    <a:pt x="123761" y="3596"/>
                    <a:pt x="130842" y="1769"/>
                    <a:pt x="134812" y="1319"/>
                  </a:cubicBezTo>
                  <a:close/>
                </a:path>
              </a:pathLst>
            </a:custGeom>
            <a:solidFill>
              <a:srgbClr val="FBC4AB"/>
            </a:solidFill>
            <a:ln w="6089" cap="flat">
              <a:noFill/>
              <a:prstDash val="solid"/>
              <a:miter/>
            </a:ln>
          </p:spPr>
          <p:txBody>
            <a:bodyPr rtlCol="0" anchor="ctr"/>
            <a:lstStyle/>
            <a:p>
              <a:endParaRPr lang="it-IT"/>
            </a:p>
          </p:txBody>
        </p:sp>
        <p:sp>
          <p:nvSpPr>
            <p:cNvPr id="21" name="Figura a mano libera: forma 20">
              <a:extLst>
                <a:ext uri="{FF2B5EF4-FFF2-40B4-BE49-F238E27FC236}">
                  <a16:creationId xmlns:a16="http://schemas.microsoft.com/office/drawing/2014/main" id="{3E4E9CE6-5686-5BE2-8A2D-40106A3F82E3}"/>
                </a:ext>
              </a:extLst>
            </p:cNvPr>
            <p:cNvSpPr/>
            <p:nvPr/>
          </p:nvSpPr>
          <p:spPr>
            <a:xfrm>
              <a:off x="7042715" y="4104934"/>
              <a:ext cx="403833" cy="153392"/>
            </a:xfrm>
            <a:custGeom>
              <a:avLst/>
              <a:gdLst>
                <a:gd name="connsiteX0" fmla="*/ 24555 w 403833"/>
                <a:gd name="connsiteY0" fmla="*/ 93937 h 153392"/>
                <a:gd name="connsiteX1" fmla="*/ 37695 w 403833"/>
                <a:gd name="connsiteY1" fmla="*/ 100829 h 153392"/>
                <a:gd name="connsiteX2" fmla="*/ 115323 w 403833"/>
                <a:gd name="connsiteY2" fmla="*/ 30434 h 153392"/>
                <a:gd name="connsiteX3" fmla="*/ 165353 w 403833"/>
                <a:gd name="connsiteY3" fmla="*/ 253 h 153392"/>
                <a:gd name="connsiteX4" fmla="*/ 201409 w 403833"/>
                <a:gd name="connsiteY4" fmla="*/ 4917 h 153392"/>
                <a:gd name="connsiteX5" fmla="*/ 394653 w 403833"/>
                <a:gd name="connsiteY5" fmla="*/ 29636 h 153392"/>
                <a:gd name="connsiteX6" fmla="*/ 403804 w 403833"/>
                <a:gd name="connsiteY6" fmla="*/ 32242 h 153392"/>
                <a:gd name="connsiteX7" fmla="*/ 341938 w 403833"/>
                <a:gd name="connsiteY7" fmla="*/ 153367 h 153392"/>
                <a:gd name="connsiteX8" fmla="*/ -30 w 403833"/>
                <a:gd name="connsiteY8" fmla="*/ 122060 h 153392"/>
                <a:gd name="connsiteX9" fmla="*/ 24555 w 403833"/>
                <a:gd name="connsiteY9" fmla="*/ 93937 h 15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33" h="153392">
                  <a:moveTo>
                    <a:pt x="24555" y="93937"/>
                  </a:moveTo>
                  <a:lnTo>
                    <a:pt x="37695" y="100829"/>
                  </a:lnTo>
                  <a:cubicBezTo>
                    <a:pt x="65836" y="84506"/>
                    <a:pt x="88735" y="50873"/>
                    <a:pt x="115323" y="30434"/>
                  </a:cubicBezTo>
                  <a:cubicBezTo>
                    <a:pt x="125863" y="22330"/>
                    <a:pt x="153206" y="2542"/>
                    <a:pt x="165353" y="253"/>
                  </a:cubicBezTo>
                  <a:cubicBezTo>
                    <a:pt x="173463" y="-1269"/>
                    <a:pt x="191929" y="3912"/>
                    <a:pt x="201409" y="4917"/>
                  </a:cubicBezTo>
                  <a:cubicBezTo>
                    <a:pt x="265071" y="11681"/>
                    <a:pt x="332453" y="14378"/>
                    <a:pt x="394653" y="29636"/>
                  </a:cubicBezTo>
                  <a:lnTo>
                    <a:pt x="403804" y="32242"/>
                  </a:lnTo>
                  <a:cubicBezTo>
                    <a:pt x="380321" y="70892"/>
                    <a:pt x="357343" y="110693"/>
                    <a:pt x="341938" y="153367"/>
                  </a:cubicBezTo>
                  <a:cubicBezTo>
                    <a:pt x="232430" y="124873"/>
                    <a:pt x="112218" y="128234"/>
                    <a:pt x="-30" y="122060"/>
                  </a:cubicBezTo>
                  <a:lnTo>
                    <a:pt x="24555" y="93937"/>
                  </a:lnTo>
                  <a:close/>
                </a:path>
              </a:pathLst>
            </a:custGeom>
            <a:solidFill>
              <a:srgbClr val="F8AD9D"/>
            </a:solidFill>
            <a:ln w="6089" cap="flat">
              <a:noFill/>
              <a:prstDash val="solid"/>
              <a:miter/>
            </a:ln>
          </p:spPr>
          <p:txBody>
            <a:bodyPr rtlCol="0" anchor="ctr"/>
            <a:lstStyle/>
            <a:p>
              <a:endParaRPr lang="it-IT"/>
            </a:p>
          </p:txBody>
        </p:sp>
        <p:sp>
          <p:nvSpPr>
            <p:cNvPr id="22" name="Figura a mano libera: forma 21">
              <a:extLst>
                <a:ext uri="{FF2B5EF4-FFF2-40B4-BE49-F238E27FC236}">
                  <a16:creationId xmlns:a16="http://schemas.microsoft.com/office/drawing/2014/main" id="{73FC948A-78E9-A65A-E983-BC02979B53EB}"/>
                </a:ext>
              </a:extLst>
            </p:cNvPr>
            <p:cNvSpPr/>
            <p:nvPr/>
          </p:nvSpPr>
          <p:spPr>
            <a:xfrm>
              <a:off x="5342626" y="708690"/>
              <a:ext cx="1872992" cy="1146637"/>
            </a:xfrm>
            <a:custGeom>
              <a:avLst/>
              <a:gdLst>
                <a:gd name="connsiteX0" fmla="*/ 242317 w 1872992"/>
                <a:gd name="connsiteY0" fmla="*/ 1146666 h 1146637"/>
                <a:gd name="connsiteX1" fmla="*/ 171123 w 1872992"/>
                <a:gd name="connsiteY1" fmla="*/ 1053073 h 1146637"/>
                <a:gd name="connsiteX2" fmla="*/ 93269 w 1872992"/>
                <a:gd name="connsiteY2" fmla="*/ 982385 h 1146637"/>
                <a:gd name="connsiteX3" fmla="*/ 2306 w 1872992"/>
                <a:gd name="connsiteY3" fmla="*/ 620617 h 1146637"/>
                <a:gd name="connsiteX4" fmla="*/ 114792 w 1872992"/>
                <a:gd name="connsiteY4" fmla="*/ 363486 h 1146637"/>
                <a:gd name="connsiteX5" fmla="*/ 233257 w 1872992"/>
                <a:gd name="connsiteY5" fmla="*/ 282112 h 1146637"/>
                <a:gd name="connsiteX6" fmla="*/ 369409 w 1872992"/>
                <a:gd name="connsiteY6" fmla="*/ 155713 h 1146637"/>
                <a:gd name="connsiteX7" fmla="*/ 689763 w 1872992"/>
                <a:gd name="connsiteY7" fmla="*/ 19488 h 1146637"/>
                <a:gd name="connsiteX8" fmla="*/ 845057 w 1872992"/>
                <a:gd name="connsiteY8" fmla="*/ 13601 h 1146637"/>
                <a:gd name="connsiteX9" fmla="*/ 956136 w 1872992"/>
                <a:gd name="connsiteY9" fmla="*/ 221 h 1146637"/>
                <a:gd name="connsiteX10" fmla="*/ 1043580 w 1872992"/>
                <a:gd name="connsiteY10" fmla="*/ 7419 h 1146637"/>
                <a:gd name="connsiteX11" fmla="*/ 1165478 w 1872992"/>
                <a:gd name="connsiteY11" fmla="*/ 17177 h 1146637"/>
                <a:gd name="connsiteX12" fmla="*/ 1523654 w 1872992"/>
                <a:gd name="connsiteY12" fmla="*/ 185950 h 1146637"/>
                <a:gd name="connsiteX13" fmla="*/ 1634849 w 1872992"/>
                <a:gd name="connsiteY13" fmla="*/ 286210 h 1146637"/>
                <a:gd name="connsiteX14" fmla="*/ 1789145 w 1872992"/>
                <a:gd name="connsiteY14" fmla="*/ 398056 h 1146637"/>
                <a:gd name="connsiteX15" fmla="*/ 1868576 w 1872992"/>
                <a:gd name="connsiteY15" fmla="*/ 751691 h 1146637"/>
                <a:gd name="connsiteX16" fmla="*/ 1814869 w 1872992"/>
                <a:gd name="connsiteY16" fmla="*/ 928568 h 1146637"/>
                <a:gd name="connsiteX17" fmla="*/ 1780627 w 1872992"/>
                <a:gd name="connsiteY17" fmla="*/ 980625 h 1146637"/>
                <a:gd name="connsiteX18" fmla="*/ 1712210 w 1872992"/>
                <a:gd name="connsiteY18" fmla="*/ 1045755 h 1146637"/>
                <a:gd name="connsiteX19" fmla="*/ 1666041 w 1872992"/>
                <a:gd name="connsiteY19" fmla="*/ 1113398 h 1146637"/>
                <a:gd name="connsiteX20" fmla="*/ 1640031 w 1872992"/>
                <a:gd name="connsiteY20" fmla="*/ 1138781 h 1146637"/>
                <a:gd name="connsiteX21" fmla="*/ 1620967 w 1872992"/>
                <a:gd name="connsiteY21" fmla="*/ 1093269 h 1146637"/>
                <a:gd name="connsiteX22" fmla="*/ 1695582 w 1872992"/>
                <a:gd name="connsiteY22" fmla="*/ 949489 h 1146637"/>
                <a:gd name="connsiteX23" fmla="*/ 1741228 w 1872992"/>
                <a:gd name="connsiteY23" fmla="*/ 871294 h 1146637"/>
                <a:gd name="connsiteX24" fmla="*/ 1782362 w 1872992"/>
                <a:gd name="connsiteY24" fmla="*/ 649166 h 1146637"/>
                <a:gd name="connsiteX25" fmla="*/ 1707686 w 1872992"/>
                <a:gd name="connsiteY25" fmla="*/ 424791 h 1146637"/>
                <a:gd name="connsiteX26" fmla="*/ 1573604 w 1872992"/>
                <a:gd name="connsiteY26" fmla="*/ 322102 h 1146637"/>
                <a:gd name="connsiteX27" fmla="*/ 1436704 w 1872992"/>
                <a:gd name="connsiteY27" fmla="*/ 201589 h 1146637"/>
                <a:gd name="connsiteX28" fmla="*/ 1339561 w 1872992"/>
                <a:gd name="connsiteY28" fmla="*/ 141927 h 1146637"/>
                <a:gd name="connsiteX29" fmla="*/ 1084494 w 1872992"/>
                <a:gd name="connsiteY29" fmla="*/ 87298 h 1146637"/>
                <a:gd name="connsiteX30" fmla="*/ 946291 w 1872992"/>
                <a:gd name="connsiteY30" fmla="*/ 80909 h 1146637"/>
                <a:gd name="connsiteX31" fmla="*/ 819868 w 1872992"/>
                <a:gd name="connsiteY31" fmla="*/ 91934 h 1146637"/>
                <a:gd name="connsiteX32" fmla="*/ 439280 w 1872992"/>
                <a:gd name="connsiteY32" fmla="*/ 190482 h 1146637"/>
                <a:gd name="connsiteX33" fmla="*/ 290477 w 1872992"/>
                <a:gd name="connsiteY33" fmla="*/ 321901 h 1146637"/>
                <a:gd name="connsiteX34" fmla="*/ 148693 w 1872992"/>
                <a:gd name="connsiteY34" fmla="*/ 439087 h 1146637"/>
                <a:gd name="connsiteX35" fmla="*/ 96179 w 1872992"/>
                <a:gd name="connsiteY35" fmla="*/ 698994 h 1146637"/>
                <a:gd name="connsiteX36" fmla="*/ 187349 w 1872992"/>
                <a:gd name="connsiteY36" fmla="*/ 960405 h 1146637"/>
                <a:gd name="connsiteX37" fmla="*/ 241488 w 1872992"/>
                <a:gd name="connsiteY37" fmla="*/ 1027787 h 1146637"/>
                <a:gd name="connsiteX38" fmla="*/ 263937 w 1872992"/>
                <a:gd name="connsiteY38" fmla="*/ 1101191 h 1146637"/>
                <a:gd name="connsiteX39" fmla="*/ 242317 w 1872992"/>
                <a:gd name="connsiteY39" fmla="*/ 1146666 h 114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2992" h="1146637">
                  <a:moveTo>
                    <a:pt x="242317" y="1146666"/>
                  </a:moveTo>
                  <a:cubicBezTo>
                    <a:pt x="214936" y="1118001"/>
                    <a:pt x="197760" y="1081823"/>
                    <a:pt x="171123" y="1053073"/>
                  </a:cubicBezTo>
                  <a:cubicBezTo>
                    <a:pt x="147213" y="1027270"/>
                    <a:pt x="115340" y="1009394"/>
                    <a:pt x="93269" y="982385"/>
                  </a:cubicBezTo>
                  <a:cubicBezTo>
                    <a:pt x="17844" y="890083"/>
                    <a:pt x="-8489" y="736609"/>
                    <a:pt x="2306" y="620617"/>
                  </a:cubicBezTo>
                  <a:cubicBezTo>
                    <a:pt x="11263" y="524430"/>
                    <a:pt x="33017" y="424030"/>
                    <a:pt x="114792" y="363486"/>
                  </a:cubicBezTo>
                  <a:cubicBezTo>
                    <a:pt x="153339" y="334943"/>
                    <a:pt x="195337" y="311733"/>
                    <a:pt x="233257" y="282112"/>
                  </a:cubicBezTo>
                  <a:cubicBezTo>
                    <a:pt x="282032" y="244017"/>
                    <a:pt x="321772" y="195245"/>
                    <a:pt x="369409" y="155713"/>
                  </a:cubicBezTo>
                  <a:cubicBezTo>
                    <a:pt x="460438" y="80165"/>
                    <a:pt x="571572" y="30754"/>
                    <a:pt x="689763" y="19488"/>
                  </a:cubicBezTo>
                  <a:cubicBezTo>
                    <a:pt x="741199" y="14585"/>
                    <a:pt x="793444" y="16123"/>
                    <a:pt x="845057" y="13601"/>
                  </a:cubicBezTo>
                  <a:cubicBezTo>
                    <a:pt x="882550" y="11769"/>
                    <a:pt x="919197" y="1928"/>
                    <a:pt x="956136" y="221"/>
                  </a:cubicBezTo>
                  <a:cubicBezTo>
                    <a:pt x="984941" y="-1109"/>
                    <a:pt x="1014866" y="4789"/>
                    <a:pt x="1043580" y="7419"/>
                  </a:cubicBezTo>
                  <a:cubicBezTo>
                    <a:pt x="1084154" y="11136"/>
                    <a:pt x="1124971" y="13083"/>
                    <a:pt x="1165478" y="17177"/>
                  </a:cubicBezTo>
                  <a:cubicBezTo>
                    <a:pt x="1308023" y="31585"/>
                    <a:pt x="1418992" y="90009"/>
                    <a:pt x="1523654" y="185950"/>
                  </a:cubicBezTo>
                  <a:cubicBezTo>
                    <a:pt x="1560557" y="219778"/>
                    <a:pt x="1594841" y="255877"/>
                    <a:pt x="1634849" y="286210"/>
                  </a:cubicBezTo>
                  <a:cubicBezTo>
                    <a:pt x="1685299" y="324464"/>
                    <a:pt x="1749143" y="347625"/>
                    <a:pt x="1789145" y="398056"/>
                  </a:cubicBezTo>
                  <a:cubicBezTo>
                    <a:pt x="1862621" y="490687"/>
                    <a:pt x="1883188" y="637458"/>
                    <a:pt x="1868576" y="751691"/>
                  </a:cubicBezTo>
                  <a:cubicBezTo>
                    <a:pt x="1860417" y="815498"/>
                    <a:pt x="1845957" y="871769"/>
                    <a:pt x="1814869" y="928568"/>
                  </a:cubicBezTo>
                  <a:cubicBezTo>
                    <a:pt x="1805145" y="946335"/>
                    <a:pt x="1794448" y="965751"/>
                    <a:pt x="1780627" y="980625"/>
                  </a:cubicBezTo>
                  <a:cubicBezTo>
                    <a:pt x="1759232" y="1003646"/>
                    <a:pt x="1733167" y="1022308"/>
                    <a:pt x="1712210" y="1045755"/>
                  </a:cubicBezTo>
                  <a:cubicBezTo>
                    <a:pt x="1693695" y="1066474"/>
                    <a:pt x="1685378" y="1093787"/>
                    <a:pt x="1666041" y="1113398"/>
                  </a:cubicBezTo>
                  <a:lnTo>
                    <a:pt x="1640031" y="1138781"/>
                  </a:lnTo>
                  <a:cubicBezTo>
                    <a:pt x="1625631" y="1124845"/>
                    <a:pt x="1621418" y="1113575"/>
                    <a:pt x="1620967" y="1093269"/>
                  </a:cubicBezTo>
                  <a:cubicBezTo>
                    <a:pt x="1619622" y="1032932"/>
                    <a:pt x="1662704" y="994824"/>
                    <a:pt x="1695582" y="949489"/>
                  </a:cubicBezTo>
                  <a:cubicBezTo>
                    <a:pt x="1713482" y="924812"/>
                    <a:pt x="1728515" y="898997"/>
                    <a:pt x="1741228" y="871294"/>
                  </a:cubicBezTo>
                  <a:cubicBezTo>
                    <a:pt x="1774934" y="797823"/>
                    <a:pt x="1783367" y="729066"/>
                    <a:pt x="1782362" y="649166"/>
                  </a:cubicBezTo>
                  <a:cubicBezTo>
                    <a:pt x="1781351" y="568420"/>
                    <a:pt x="1768145" y="483728"/>
                    <a:pt x="1707686" y="424791"/>
                  </a:cubicBezTo>
                  <a:cubicBezTo>
                    <a:pt x="1667861" y="385965"/>
                    <a:pt x="1616170" y="358463"/>
                    <a:pt x="1573604" y="322102"/>
                  </a:cubicBezTo>
                  <a:cubicBezTo>
                    <a:pt x="1527551" y="282758"/>
                    <a:pt x="1485236" y="237855"/>
                    <a:pt x="1436704" y="201589"/>
                  </a:cubicBezTo>
                  <a:cubicBezTo>
                    <a:pt x="1406420" y="178958"/>
                    <a:pt x="1374144" y="157429"/>
                    <a:pt x="1339561" y="141927"/>
                  </a:cubicBezTo>
                  <a:cubicBezTo>
                    <a:pt x="1261275" y="106838"/>
                    <a:pt x="1169417" y="94212"/>
                    <a:pt x="1084494" y="87298"/>
                  </a:cubicBezTo>
                  <a:cubicBezTo>
                    <a:pt x="1038228" y="83530"/>
                    <a:pt x="992777" y="79993"/>
                    <a:pt x="946291" y="80909"/>
                  </a:cubicBezTo>
                  <a:cubicBezTo>
                    <a:pt x="904365" y="81736"/>
                    <a:pt x="861672" y="87988"/>
                    <a:pt x="819868" y="91934"/>
                  </a:cubicBezTo>
                  <a:cubicBezTo>
                    <a:pt x="689385" y="104252"/>
                    <a:pt x="550664" y="114082"/>
                    <a:pt x="439280" y="190482"/>
                  </a:cubicBezTo>
                  <a:cubicBezTo>
                    <a:pt x="384161" y="228284"/>
                    <a:pt x="340135" y="277796"/>
                    <a:pt x="290477" y="321901"/>
                  </a:cubicBezTo>
                  <a:cubicBezTo>
                    <a:pt x="244618" y="362633"/>
                    <a:pt x="191057" y="394044"/>
                    <a:pt x="148693" y="439087"/>
                  </a:cubicBezTo>
                  <a:cubicBezTo>
                    <a:pt x="88502" y="503078"/>
                    <a:pt x="92411" y="617177"/>
                    <a:pt x="96179" y="698994"/>
                  </a:cubicBezTo>
                  <a:cubicBezTo>
                    <a:pt x="100259" y="787589"/>
                    <a:pt x="132041" y="890326"/>
                    <a:pt x="187349" y="960405"/>
                  </a:cubicBezTo>
                  <a:cubicBezTo>
                    <a:pt x="204927" y="982677"/>
                    <a:pt x="230352" y="1001753"/>
                    <a:pt x="241488" y="1027787"/>
                  </a:cubicBezTo>
                  <a:cubicBezTo>
                    <a:pt x="252259" y="1052994"/>
                    <a:pt x="257867" y="1074419"/>
                    <a:pt x="263937" y="1101191"/>
                  </a:cubicBezTo>
                  <a:lnTo>
                    <a:pt x="242317" y="1146666"/>
                  </a:lnTo>
                  <a:close/>
                </a:path>
              </a:pathLst>
            </a:custGeom>
            <a:solidFill>
              <a:srgbClr val="F4978E"/>
            </a:solidFill>
            <a:ln w="6089" cap="flat">
              <a:noFill/>
              <a:prstDash val="solid"/>
              <a:miter/>
            </a:ln>
          </p:spPr>
          <p:txBody>
            <a:bodyPr rtlCol="0" anchor="ctr"/>
            <a:lstStyle/>
            <a:p>
              <a:endParaRPr lang="it-IT"/>
            </a:p>
          </p:txBody>
        </p:sp>
        <p:sp>
          <p:nvSpPr>
            <p:cNvPr id="23" name="Figura a mano libera: forma 22">
              <a:extLst>
                <a:ext uri="{FF2B5EF4-FFF2-40B4-BE49-F238E27FC236}">
                  <a16:creationId xmlns:a16="http://schemas.microsoft.com/office/drawing/2014/main" id="{8092BD40-DF25-633F-549D-6E54C39B29B0}"/>
                </a:ext>
              </a:extLst>
            </p:cNvPr>
            <p:cNvSpPr/>
            <p:nvPr/>
          </p:nvSpPr>
          <p:spPr>
            <a:xfrm>
              <a:off x="5809164" y="1348295"/>
              <a:ext cx="922947" cy="678515"/>
            </a:xfrm>
            <a:custGeom>
              <a:avLst/>
              <a:gdLst>
                <a:gd name="connsiteX0" fmla="*/ 279420 w 922947"/>
                <a:gd name="connsiteY0" fmla="*/ 24 h 678515"/>
                <a:gd name="connsiteX1" fmla="*/ 312098 w 922947"/>
                <a:gd name="connsiteY1" fmla="*/ 20774 h 678515"/>
                <a:gd name="connsiteX2" fmla="*/ 358066 w 922947"/>
                <a:gd name="connsiteY2" fmla="*/ 50017 h 678515"/>
                <a:gd name="connsiteX3" fmla="*/ 440895 w 922947"/>
                <a:gd name="connsiteY3" fmla="*/ 71400 h 678515"/>
                <a:gd name="connsiteX4" fmla="*/ 641280 w 922947"/>
                <a:gd name="connsiteY4" fmla="*/ 956 h 678515"/>
                <a:gd name="connsiteX5" fmla="*/ 722179 w 922947"/>
                <a:gd name="connsiteY5" fmla="*/ 41901 h 678515"/>
                <a:gd name="connsiteX6" fmla="*/ 919410 w 922947"/>
                <a:gd name="connsiteY6" fmla="*/ 66864 h 678515"/>
                <a:gd name="connsiteX7" fmla="*/ 922936 w 922947"/>
                <a:gd name="connsiteY7" fmla="*/ 65707 h 678515"/>
                <a:gd name="connsiteX8" fmla="*/ 851639 w 922947"/>
                <a:gd name="connsiteY8" fmla="*/ 678537 h 678515"/>
                <a:gd name="connsiteX9" fmla="*/ 708863 w 922947"/>
                <a:gd name="connsiteY9" fmla="*/ 655418 h 678515"/>
                <a:gd name="connsiteX10" fmla="*/ 265131 w 922947"/>
                <a:gd name="connsiteY10" fmla="*/ 652076 h 678515"/>
                <a:gd name="connsiteX11" fmla="*/ 147427 w 922947"/>
                <a:gd name="connsiteY11" fmla="*/ 666536 h 678515"/>
                <a:gd name="connsiteX12" fmla="*/ 89142 w 922947"/>
                <a:gd name="connsiteY12" fmla="*/ 677112 h 678515"/>
                <a:gd name="connsiteX13" fmla="*/ 56282 w 922947"/>
                <a:gd name="connsiteY13" fmla="*/ 471843 h 678515"/>
                <a:gd name="connsiteX14" fmla="*/ 11239 w 922947"/>
                <a:gd name="connsiteY14" fmla="*/ 199552 h 678515"/>
                <a:gd name="connsiteX15" fmla="*/ 2070 w 922947"/>
                <a:gd name="connsiteY15" fmla="*/ 68922 h 678515"/>
                <a:gd name="connsiteX16" fmla="*/ 201055 w 922947"/>
                <a:gd name="connsiteY16" fmla="*/ 43052 h 678515"/>
                <a:gd name="connsiteX17" fmla="*/ 279420 w 922947"/>
                <a:gd name="connsiteY17" fmla="*/ 24 h 67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947" h="678515">
                  <a:moveTo>
                    <a:pt x="279420" y="24"/>
                  </a:moveTo>
                  <a:cubicBezTo>
                    <a:pt x="290313" y="-225"/>
                    <a:pt x="303281" y="14016"/>
                    <a:pt x="312098" y="20774"/>
                  </a:cubicBezTo>
                  <a:cubicBezTo>
                    <a:pt x="326649" y="31940"/>
                    <a:pt x="341536" y="41968"/>
                    <a:pt x="358066" y="50017"/>
                  </a:cubicBezTo>
                  <a:cubicBezTo>
                    <a:pt x="383559" y="62432"/>
                    <a:pt x="412498" y="70249"/>
                    <a:pt x="440895" y="71400"/>
                  </a:cubicBezTo>
                  <a:cubicBezTo>
                    <a:pt x="521811" y="74688"/>
                    <a:pt x="581278" y="55473"/>
                    <a:pt x="641280" y="956"/>
                  </a:cubicBezTo>
                  <a:cubicBezTo>
                    <a:pt x="669500" y="8841"/>
                    <a:pt x="696327" y="28336"/>
                    <a:pt x="722179" y="41901"/>
                  </a:cubicBezTo>
                  <a:cubicBezTo>
                    <a:pt x="778254" y="71333"/>
                    <a:pt x="858349" y="86287"/>
                    <a:pt x="919410" y="66864"/>
                  </a:cubicBezTo>
                  <a:lnTo>
                    <a:pt x="922936" y="65707"/>
                  </a:lnTo>
                  <a:lnTo>
                    <a:pt x="851639" y="678537"/>
                  </a:lnTo>
                  <a:lnTo>
                    <a:pt x="708863" y="655418"/>
                  </a:lnTo>
                  <a:cubicBezTo>
                    <a:pt x="561125" y="640983"/>
                    <a:pt x="413052" y="638614"/>
                    <a:pt x="265131" y="652076"/>
                  </a:cubicBezTo>
                  <a:cubicBezTo>
                    <a:pt x="225835" y="655650"/>
                    <a:pt x="186363" y="660161"/>
                    <a:pt x="147427" y="666536"/>
                  </a:cubicBezTo>
                  <a:cubicBezTo>
                    <a:pt x="129375" y="669495"/>
                    <a:pt x="106938" y="677440"/>
                    <a:pt x="89142" y="677112"/>
                  </a:cubicBezTo>
                  <a:cubicBezTo>
                    <a:pt x="77500" y="608786"/>
                    <a:pt x="67923" y="540156"/>
                    <a:pt x="56282" y="471843"/>
                  </a:cubicBezTo>
                  <a:cubicBezTo>
                    <a:pt x="40823" y="381100"/>
                    <a:pt x="24128" y="290721"/>
                    <a:pt x="11239" y="199552"/>
                  </a:cubicBezTo>
                  <a:cubicBezTo>
                    <a:pt x="5485" y="158880"/>
                    <a:pt x="-4311" y="109831"/>
                    <a:pt x="2070" y="68922"/>
                  </a:cubicBezTo>
                  <a:cubicBezTo>
                    <a:pt x="71631" y="79066"/>
                    <a:pt x="137564" y="75680"/>
                    <a:pt x="201055" y="43052"/>
                  </a:cubicBezTo>
                  <a:cubicBezTo>
                    <a:pt x="227631" y="29389"/>
                    <a:pt x="252314" y="12804"/>
                    <a:pt x="279420" y="24"/>
                  </a:cubicBezTo>
                  <a:close/>
                </a:path>
              </a:pathLst>
            </a:custGeom>
            <a:solidFill>
              <a:srgbClr val="F08080"/>
            </a:solidFill>
            <a:ln w="6089" cap="flat">
              <a:noFill/>
              <a:prstDash val="solid"/>
              <a:miter/>
            </a:ln>
          </p:spPr>
          <p:txBody>
            <a:bodyPr rtlCol="0" anchor="ctr"/>
            <a:lstStyle/>
            <a:p>
              <a:endParaRPr lang="it-IT"/>
            </a:p>
          </p:txBody>
        </p:sp>
        <p:sp>
          <p:nvSpPr>
            <p:cNvPr id="24" name="Figura a mano libera: forma 23">
              <a:extLst>
                <a:ext uri="{FF2B5EF4-FFF2-40B4-BE49-F238E27FC236}">
                  <a16:creationId xmlns:a16="http://schemas.microsoft.com/office/drawing/2014/main" id="{DCFC4C9A-9C51-785B-DF50-314DF563ACBB}"/>
                </a:ext>
              </a:extLst>
            </p:cNvPr>
            <p:cNvSpPr/>
            <p:nvPr/>
          </p:nvSpPr>
          <p:spPr>
            <a:xfrm>
              <a:off x="5436967" y="789412"/>
              <a:ext cx="1688110" cy="1180678"/>
            </a:xfrm>
            <a:custGeom>
              <a:avLst/>
              <a:gdLst>
                <a:gd name="connsiteX0" fmla="*/ 147976 w 1688110"/>
                <a:gd name="connsiteY0" fmla="*/ 1065930 h 1180678"/>
                <a:gd name="connsiteX1" fmla="*/ 169596 w 1688110"/>
                <a:gd name="connsiteY1" fmla="*/ 1020455 h 1180678"/>
                <a:gd name="connsiteX2" fmla="*/ 147147 w 1688110"/>
                <a:gd name="connsiteY2" fmla="*/ 947051 h 1180678"/>
                <a:gd name="connsiteX3" fmla="*/ 93008 w 1688110"/>
                <a:gd name="connsiteY3" fmla="*/ 879670 h 1180678"/>
                <a:gd name="connsiteX4" fmla="*/ 1838 w 1688110"/>
                <a:gd name="connsiteY4" fmla="*/ 618258 h 1180678"/>
                <a:gd name="connsiteX5" fmla="*/ 54352 w 1688110"/>
                <a:gd name="connsiteY5" fmla="*/ 358351 h 1180678"/>
                <a:gd name="connsiteX6" fmla="*/ 196136 w 1688110"/>
                <a:gd name="connsiteY6" fmla="*/ 241165 h 1180678"/>
                <a:gd name="connsiteX7" fmla="*/ 344939 w 1688110"/>
                <a:gd name="connsiteY7" fmla="*/ 109746 h 1180678"/>
                <a:gd name="connsiteX8" fmla="*/ 725528 w 1688110"/>
                <a:gd name="connsiteY8" fmla="*/ 11198 h 1180678"/>
                <a:gd name="connsiteX9" fmla="*/ 851950 w 1688110"/>
                <a:gd name="connsiteY9" fmla="*/ 173 h 1180678"/>
                <a:gd name="connsiteX10" fmla="*/ 990153 w 1688110"/>
                <a:gd name="connsiteY10" fmla="*/ 6562 h 1180678"/>
                <a:gd name="connsiteX11" fmla="*/ 1245220 w 1688110"/>
                <a:gd name="connsiteY11" fmla="*/ 61191 h 1180678"/>
                <a:gd name="connsiteX12" fmla="*/ 1342363 w 1688110"/>
                <a:gd name="connsiteY12" fmla="*/ 120853 h 1180678"/>
                <a:gd name="connsiteX13" fmla="*/ 1479263 w 1688110"/>
                <a:gd name="connsiteY13" fmla="*/ 241366 h 1180678"/>
                <a:gd name="connsiteX14" fmla="*/ 1613345 w 1688110"/>
                <a:gd name="connsiteY14" fmla="*/ 344055 h 1180678"/>
                <a:gd name="connsiteX15" fmla="*/ 1688021 w 1688110"/>
                <a:gd name="connsiteY15" fmla="*/ 568430 h 1180678"/>
                <a:gd name="connsiteX16" fmla="*/ 1646887 w 1688110"/>
                <a:gd name="connsiteY16" fmla="*/ 790558 h 1180678"/>
                <a:gd name="connsiteX17" fmla="*/ 1601241 w 1688110"/>
                <a:gd name="connsiteY17" fmla="*/ 868753 h 1180678"/>
                <a:gd name="connsiteX18" fmla="*/ 1526626 w 1688110"/>
                <a:gd name="connsiteY18" fmla="*/ 1012534 h 1180678"/>
                <a:gd name="connsiteX19" fmla="*/ 1545690 w 1688110"/>
                <a:gd name="connsiteY19" fmla="*/ 1058045 h 1180678"/>
                <a:gd name="connsiteX20" fmla="*/ 1403401 w 1688110"/>
                <a:gd name="connsiteY20" fmla="*/ 1180705 h 1180678"/>
                <a:gd name="connsiteX21" fmla="*/ 1440328 w 1688110"/>
                <a:gd name="connsiteY21" fmla="*/ 907111 h 1180678"/>
                <a:gd name="connsiteX22" fmla="*/ 1472140 w 1688110"/>
                <a:gd name="connsiteY22" fmla="*/ 695881 h 1180678"/>
                <a:gd name="connsiteX23" fmla="*/ 1456669 w 1688110"/>
                <a:gd name="connsiteY23" fmla="*/ 562122 h 1180678"/>
                <a:gd name="connsiteX24" fmla="*/ 1414835 w 1688110"/>
                <a:gd name="connsiteY24" fmla="*/ 449630 h 1180678"/>
                <a:gd name="connsiteX25" fmla="*/ 1348165 w 1688110"/>
                <a:gd name="connsiteY25" fmla="*/ 407096 h 1180678"/>
                <a:gd name="connsiteX26" fmla="*/ 1304553 w 1688110"/>
                <a:gd name="connsiteY26" fmla="*/ 418141 h 1180678"/>
                <a:gd name="connsiteX27" fmla="*/ 1220994 w 1688110"/>
                <a:gd name="connsiteY27" fmla="*/ 458258 h 1180678"/>
                <a:gd name="connsiteX28" fmla="*/ 1109866 w 1688110"/>
                <a:gd name="connsiteY28" fmla="*/ 404417 h 1180678"/>
                <a:gd name="connsiteX29" fmla="*/ 1064915 w 1688110"/>
                <a:gd name="connsiteY29" fmla="*/ 366236 h 1180678"/>
                <a:gd name="connsiteX30" fmla="*/ 967212 w 1688110"/>
                <a:gd name="connsiteY30" fmla="*/ 369956 h 1180678"/>
                <a:gd name="connsiteX31" fmla="*/ 830013 w 1688110"/>
                <a:gd name="connsiteY31" fmla="*/ 457826 h 1180678"/>
                <a:gd name="connsiteX32" fmla="*/ 735909 w 1688110"/>
                <a:gd name="connsiteY32" fmla="*/ 400606 h 1180678"/>
                <a:gd name="connsiteX33" fmla="*/ 689715 w 1688110"/>
                <a:gd name="connsiteY33" fmla="*/ 360987 h 1180678"/>
                <a:gd name="connsiteX34" fmla="*/ 652130 w 1688110"/>
                <a:gd name="connsiteY34" fmla="*/ 356208 h 1180678"/>
                <a:gd name="connsiteX35" fmla="*/ 601291 w 1688110"/>
                <a:gd name="connsiteY35" fmla="*/ 370924 h 1180678"/>
                <a:gd name="connsiteX36" fmla="*/ 428797 w 1688110"/>
                <a:gd name="connsiteY36" fmla="*/ 458842 h 1180678"/>
                <a:gd name="connsiteX37" fmla="*/ 405368 w 1688110"/>
                <a:gd name="connsiteY37" fmla="*/ 440954 h 1180678"/>
                <a:gd name="connsiteX38" fmla="*/ 345975 w 1688110"/>
                <a:gd name="connsiteY38" fmla="*/ 408837 h 1180678"/>
                <a:gd name="connsiteX39" fmla="*/ 300938 w 1688110"/>
                <a:gd name="connsiteY39" fmla="*/ 420357 h 1180678"/>
                <a:gd name="connsiteX40" fmla="*/ 229507 w 1688110"/>
                <a:gd name="connsiteY40" fmla="*/ 551297 h 1180678"/>
                <a:gd name="connsiteX41" fmla="*/ 211211 w 1688110"/>
                <a:gd name="connsiteY41" fmla="*/ 626362 h 1180678"/>
                <a:gd name="connsiteX42" fmla="*/ 202486 w 1688110"/>
                <a:gd name="connsiteY42" fmla="*/ 726342 h 1180678"/>
                <a:gd name="connsiteX43" fmla="*/ 239523 w 1688110"/>
                <a:gd name="connsiteY43" fmla="*/ 954893 h 1180678"/>
                <a:gd name="connsiteX44" fmla="*/ 275037 w 1688110"/>
                <a:gd name="connsiteY44" fmla="*/ 1175378 h 1180678"/>
                <a:gd name="connsiteX45" fmla="*/ 147976 w 1688110"/>
                <a:gd name="connsiteY45" fmla="*/ 1065930 h 118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88110" h="1180678">
                  <a:moveTo>
                    <a:pt x="147976" y="1065930"/>
                  </a:moveTo>
                  <a:lnTo>
                    <a:pt x="169596" y="1020455"/>
                  </a:lnTo>
                  <a:cubicBezTo>
                    <a:pt x="163526" y="993683"/>
                    <a:pt x="157918" y="972258"/>
                    <a:pt x="147147" y="947051"/>
                  </a:cubicBezTo>
                  <a:cubicBezTo>
                    <a:pt x="136011" y="921017"/>
                    <a:pt x="110586" y="901941"/>
                    <a:pt x="93008" y="879670"/>
                  </a:cubicBezTo>
                  <a:cubicBezTo>
                    <a:pt x="37700" y="809591"/>
                    <a:pt x="5918" y="706853"/>
                    <a:pt x="1838" y="618258"/>
                  </a:cubicBezTo>
                  <a:cubicBezTo>
                    <a:pt x="-1930" y="536441"/>
                    <a:pt x="-5839" y="422342"/>
                    <a:pt x="54352" y="358351"/>
                  </a:cubicBezTo>
                  <a:cubicBezTo>
                    <a:pt x="96716" y="313308"/>
                    <a:pt x="150277" y="281897"/>
                    <a:pt x="196136" y="241165"/>
                  </a:cubicBezTo>
                  <a:cubicBezTo>
                    <a:pt x="245794" y="197060"/>
                    <a:pt x="289820" y="147548"/>
                    <a:pt x="344939" y="109746"/>
                  </a:cubicBezTo>
                  <a:cubicBezTo>
                    <a:pt x="456323" y="33347"/>
                    <a:pt x="595044" y="23516"/>
                    <a:pt x="725528" y="11198"/>
                  </a:cubicBezTo>
                  <a:cubicBezTo>
                    <a:pt x="767331" y="7252"/>
                    <a:pt x="810024" y="1000"/>
                    <a:pt x="851950" y="173"/>
                  </a:cubicBezTo>
                  <a:cubicBezTo>
                    <a:pt x="898436" y="-743"/>
                    <a:pt x="943887" y="2794"/>
                    <a:pt x="990153" y="6562"/>
                  </a:cubicBezTo>
                  <a:cubicBezTo>
                    <a:pt x="1075076" y="13476"/>
                    <a:pt x="1166934" y="26102"/>
                    <a:pt x="1245220" y="61191"/>
                  </a:cubicBezTo>
                  <a:cubicBezTo>
                    <a:pt x="1279803" y="76693"/>
                    <a:pt x="1312079" y="98222"/>
                    <a:pt x="1342363" y="120853"/>
                  </a:cubicBezTo>
                  <a:cubicBezTo>
                    <a:pt x="1390895" y="157119"/>
                    <a:pt x="1433210" y="202022"/>
                    <a:pt x="1479263" y="241366"/>
                  </a:cubicBezTo>
                  <a:cubicBezTo>
                    <a:pt x="1521829" y="277727"/>
                    <a:pt x="1573520" y="305229"/>
                    <a:pt x="1613345" y="344055"/>
                  </a:cubicBezTo>
                  <a:cubicBezTo>
                    <a:pt x="1673804" y="402992"/>
                    <a:pt x="1687010" y="487684"/>
                    <a:pt x="1688021" y="568430"/>
                  </a:cubicBezTo>
                  <a:cubicBezTo>
                    <a:pt x="1689026" y="648330"/>
                    <a:pt x="1680593" y="717087"/>
                    <a:pt x="1646887" y="790558"/>
                  </a:cubicBezTo>
                  <a:cubicBezTo>
                    <a:pt x="1634174" y="818261"/>
                    <a:pt x="1619141" y="844076"/>
                    <a:pt x="1601241" y="868753"/>
                  </a:cubicBezTo>
                  <a:cubicBezTo>
                    <a:pt x="1568363" y="914088"/>
                    <a:pt x="1525281" y="952196"/>
                    <a:pt x="1526626" y="1012534"/>
                  </a:cubicBezTo>
                  <a:cubicBezTo>
                    <a:pt x="1527077" y="1032839"/>
                    <a:pt x="1531290" y="1044109"/>
                    <a:pt x="1545690" y="1058045"/>
                  </a:cubicBezTo>
                  <a:cubicBezTo>
                    <a:pt x="1504421" y="1103338"/>
                    <a:pt x="1455926" y="1148905"/>
                    <a:pt x="1403401" y="1180705"/>
                  </a:cubicBezTo>
                  <a:cubicBezTo>
                    <a:pt x="1415815" y="1089560"/>
                    <a:pt x="1427231" y="998140"/>
                    <a:pt x="1440328" y="907111"/>
                  </a:cubicBezTo>
                  <a:cubicBezTo>
                    <a:pt x="1450307" y="837726"/>
                    <a:pt x="1470338" y="765905"/>
                    <a:pt x="1472140" y="695881"/>
                  </a:cubicBezTo>
                  <a:cubicBezTo>
                    <a:pt x="1473285" y="651130"/>
                    <a:pt x="1465303" y="605917"/>
                    <a:pt x="1456669" y="562122"/>
                  </a:cubicBezTo>
                  <a:cubicBezTo>
                    <a:pt x="1448851" y="522468"/>
                    <a:pt x="1439098" y="482813"/>
                    <a:pt x="1414835" y="449630"/>
                  </a:cubicBezTo>
                  <a:cubicBezTo>
                    <a:pt x="1397908" y="426476"/>
                    <a:pt x="1376861" y="411194"/>
                    <a:pt x="1348165" y="407096"/>
                  </a:cubicBezTo>
                  <a:cubicBezTo>
                    <a:pt x="1332195" y="404819"/>
                    <a:pt x="1317589" y="408521"/>
                    <a:pt x="1304553" y="418141"/>
                  </a:cubicBezTo>
                  <a:cubicBezTo>
                    <a:pt x="1276936" y="438525"/>
                    <a:pt x="1259565" y="462319"/>
                    <a:pt x="1220994" y="458258"/>
                  </a:cubicBezTo>
                  <a:cubicBezTo>
                    <a:pt x="1182064" y="454160"/>
                    <a:pt x="1139274" y="429757"/>
                    <a:pt x="1109866" y="404417"/>
                  </a:cubicBezTo>
                  <a:cubicBezTo>
                    <a:pt x="1095376" y="391936"/>
                    <a:pt x="1081262" y="376026"/>
                    <a:pt x="1064915" y="366236"/>
                  </a:cubicBezTo>
                  <a:cubicBezTo>
                    <a:pt x="1036828" y="349419"/>
                    <a:pt x="993971" y="350010"/>
                    <a:pt x="967212" y="369956"/>
                  </a:cubicBezTo>
                  <a:cubicBezTo>
                    <a:pt x="920909" y="404472"/>
                    <a:pt x="902040" y="467780"/>
                    <a:pt x="830013" y="457826"/>
                  </a:cubicBezTo>
                  <a:cubicBezTo>
                    <a:pt x="792794" y="452681"/>
                    <a:pt x="760677" y="427237"/>
                    <a:pt x="735909" y="400606"/>
                  </a:cubicBezTo>
                  <a:cubicBezTo>
                    <a:pt x="722349" y="386030"/>
                    <a:pt x="708425" y="368884"/>
                    <a:pt x="689715" y="360987"/>
                  </a:cubicBezTo>
                  <a:cubicBezTo>
                    <a:pt x="677976" y="356037"/>
                    <a:pt x="664673" y="356074"/>
                    <a:pt x="652130" y="356208"/>
                  </a:cubicBezTo>
                  <a:cubicBezTo>
                    <a:pt x="633725" y="356403"/>
                    <a:pt x="616585" y="360330"/>
                    <a:pt x="601291" y="370924"/>
                  </a:cubicBezTo>
                  <a:cubicBezTo>
                    <a:pt x="548169" y="407741"/>
                    <a:pt x="504666" y="474520"/>
                    <a:pt x="428797" y="458842"/>
                  </a:cubicBezTo>
                  <a:cubicBezTo>
                    <a:pt x="419037" y="456821"/>
                    <a:pt x="411883" y="447816"/>
                    <a:pt x="405368" y="440954"/>
                  </a:cubicBezTo>
                  <a:cubicBezTo>
                    <a:pt x="387005" y="421611"/>
                    <a:pt x="373939" y="408849"/>
                    <a:pt x="345975" y="408837"/>
                  </a:cubicBezTo>
                  <a:cubicBezTo>
                    <a:pt x="330047" y="408825"/>
                    <a:pt x="314746" y="412210"/>
                    <a:pt x="300938" y="420357"/>
                  </a:cubicBezTo>
                  <a:cubicBezTo>
                    <a:pt x="252461" y="448949"/>
                    <a:pt x="241392" y="500604"/>
                    <a:pt x="229507" y="551297"/>
                  </a:cubicBezTo>
                  <a:cubicBezTo>
                    <a:pt x="223625" y="576369"/>
                    <a:pt x="216971" y="601278"/>
                    <a:pt x="211211" y="626362"/>
                  </a:cubicBezTo>
                  <a:cubicBezTo>
                    <a:pt x="203338" y="660659"/>
                    <a:pt x="200355" y="691010"/>
                    <a:pt x="202486" y="726342"/>
                  </a:cubicBezTo>
                  <a:cubicBezTo>
                    <a:pt x="207065" y="802297"/>
                    <a:pt x="226712" y="879822"/>
                    <a:pt x="239523" y="954893"/>
                  </a:cubicBezTo>
                  <a:cubicBezTo>
                    <a:pt x="251961" y="1027779"/>
                    <a:pt x="259773" y="1103247"/>
                    <a:pt x="275037" y="1175378"/>
                  </a:cubicBezTo>
                  <a:cubicBezTo>
                    <a:pt x="229866" y="1142950"/>
                    <a:pt x="184708" y="1108038"/>
                    <a:pt x="147976" y="1065930"/>
                  </a:cubicBezTo>
                  <a:close/>
                </a:path>
              </a:pathLst>
            </a:custGeom>
            <a:solidFill>
              <a:srgbClr val="F08080"/>
            </a:solidFill>
            <a:ln w="6089" cap="flat">
              <a:noFill/>
              <a:prstDash val="solid"/>
              <a:miter/>
            </a:ln>
          </p:spPr>
          <p:txBody>
            <a:bodyPr rtlCol="0" anchor="ctr"/>
            <a:lstStyle/>
            <a:p>
              <a:endParaRPr lang="it-IT"/>
            </a:p>
          </p:txBody>
        </p:sp>
        <p:sp>
          <p:nvSpPr>
            <p:cNvPr id="25" name="Figura a mano libera: forma 24">
              <a:extLst>
                <a:ext uri="{FF2B5EF4-FFF2-40B4-BE49-F238E27FC236}">
                  <a16:creationId xmlns:a16="http://schemas.microsoft.com/office/drawing/2014/main" id="{B1B979FC-B626-3FA3-413A-3ABDFF3BAF72}"/>
                </a:ext>
              </a:extLst>
            </p:cNvPr>
            <p:cNvSpPr/>
            <p:nvPr/>
          </p:nvSpPr>
          <p:spPr>
            <a:xfrm>
              <a:off x="7393258" y="2143945"/>
              <a:ext cx="1166993" cy="1251601"/>
            </a:xfrm>
            <a:custGeom>
              <a:avLst/>
              <a:gdLst>
                <a:gd name="connsiteX0" fmla="*/ 564285 w 1166993"/>
                <a:gd name="connsiteY0" fmla="*/ 1664 h 1251601"/>
                <a:gd name="connsiteX1" fmla="*/ 754155 w 1166993"/>
                <a:gd name="connsiteY1" fmla="*/ 9293 h 1251601"/>
                <a:gd name="connsiteX2" fmla="*/ 927210 w 1166993"/>
                <a:gd name="connsiteY2" fmla="*/ 17737 h 1251601"/>
                <a:gd name="connsiteX3" fmla="*/ 1014209 w 1166993"/>
                <a:gd name="connsiteY3" fmla="*/ 49666 h 1251601"/>
                <a:gd name="connsiteX4" fmla="*/ 1135042 w 1166993"/>
                <a:gd name="connsiteY4" fmla="*/ 224236 h 1251601"/>
                <a:gd name="connsiteX5" fmla="*/ 1067989 w 1166993"/>
                <a:gd name="connsiteY5" fmla="*/ 862600 h 1251601"/>
                <a:gd name="connsiteX6" fmla="*/ 587366 w 1166993"/>
                <a:gd name="connsiteY6" fmla="*/ 1229977 h 1251601"/>
                <a:gd name="connsiteX7" fmla="*/ 441954 w 1166993"/>
                <a:gd name="connsiteY7" fmla="*/ 1251603 h 1251601"/>
                <a:gd name="connsiteX8" fmla="*/ 356964 w 1166993"/>
                <a:gd name="connsiteY8" fmla="*/ 836176 h 1251601"/>
                <a:gd name="connsiteX9" fmla="*/ 231625 w 1166993"/>
                <a:gd name="connsiteY9" fmla="*/ 572689 h 1251601"/>
                <a:gd name="connsiteX10" fmla="*/ -43 w 1166993"/>
                <a:gd name="connsiteY10" fmla="*/ 284543 h 1251601"/>
                <a:gd name="connsiteX11" fmla="*/ 82840 w 1166993"/>
                <a:gd name="connsiteY11" fmla="*/ 206318 h 1251601"/>
                <a:gd name="connsiteX12" fmla="*/ 564285 w 1166993"/>
                <a:gd name="connsiteY12" fmla="*/ 1664 h 125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6993" h="1251601">
                  <a:moveTo>
                    <a:pt x="564285" y="1664"/>
                  </a:moveTo>
                  <a:cubicBezTo>
                    <a:pt x="628567" y="-4035"/>
                    <a:pt x="690299" y="6522"/>
                    <a:pt x="754155" y="9293"/>
                  </a:cubicBezTo>
                  <a:cubicBezTo>
                    <a:pt x="811102" y="11765"/>
                    <a:pt x="871122" y="7356"/>
                    <a:pt x="927210" y="17737"/>
                  </a:cubicBezTo>
                  <a:cubicBezTo>
                    <a:pt x="957640" y="23369"/>
                    <a:pt x="987383" y="34262"/>
                    <a:pt x="1014209" y="49666"/>
                  </a:cubicBezTo>
                  <a:cubicBezTo>
                    <a:pt x="1078181" y="86410"/>
                    <a:pt x="1116533" y="154991"/>
                    <a:pt x="1135042" y="224236"/>
                  </a:cubicBezTo>
                  <a:cubicBezTo>
                    <a:pt x="1190362" y="431246"/>
                    <a:pt x="1177266" y="674812"/>
                    <a:pt x="1067989" y="862600"/>
                  </a:cubicBezTo>
                  <a:cubicBezTo>
                    <a:pt x="962085" y="1044587"/>
                    <a:pt x="790169" y="1175679"/>
                    <a:pt x="587366" y="1229977"/>
                  </a:cubicBezTo>
                  <a:cubicBezTo>
                    <a:pt x="539042" y="1242391"/>
                    <a:pt x="491569" y="1247968"/>
                    <a:pt x="441954" y="1251603"/>
                  </a:cubicBezTo>
                  <a:cubicBezTo>
                    <a:pt x="429722" y="1110781"/>
                    <a:pt x="404180" y="969759"/>
                    <a:pt x="356964" y="836176"/>
                  </a:cubicBezTo>
                  <a:cubicBezTo>
                    <a:pt x="324518" y="744386"/>
                    <a:pt x="280869" y="656559"/>
                    <a:pt x="231625" y="572689"/>
                  </a:cubicBezTo>
                  <a:cubicBezTo>
                    <a:pt x="167562" y="463601"/>
                    <a:pt x="95394" y="368443"/>
                    <a:pt x="-43" y="284543"/>
                  </a:cubicBezTo>
                  <a:cubicBezTo>
                    <a:pt x="26777" y="257820"/>
                    <a:pt x="53542" y="230349"/>
                    <a:pt x="82840" y="206318"/>
                  </a:cubicBezTo>
                  <a:cubicBezTo>
                    <a:pt x="222493" y="91780"/>
                    <a:pt x="384259" y="20282"/>
                    <a:pt x="564285" y="1664"/>
                  </a:cubicBezTo>
                  <a:close/>
                </a:path>
              </a:pathLst>
            </a:custGeom>
            <a:solidFill>
              <a:srgbClr val="FFDAB9"/>
            </a:solidFill>
            <a:ln w="6089" cap="flat">
              <a:noFill/>
              <a:prstDash val="solid"/>
              <a:miter/>
            </a:ln>
          </p:spPr>
          <p:txBody>
            <a:bodyPr rtlCol="0" anchor="ctr"/>
            <a:lstStyle/>
            <a:p>
              <a:endParaRPr lang="it-IT"/>
            </a:p>
          </p:txBody>
        </p:sp>
        <p:sp>
          <p:nvSpPr>
            <p:cNvPr id="26" name="Figura a mano libera: forma 25">
              <a:extLst>
                <a:ext uri="{FF2B5EF4-FFF2-40B4-BE49-F238E27FC236}">
                  <a16:creationId xmlns:a16="http://schemas.microsoft.com/office/drawing/2014/main" id="{23739877-C3AF-C424-5A17-BE0DFC047021}"/>
                </a:ext>
              </a:extLst>
            </p:cNvPr>
            <p:cNvSpPr/>
            <p:nvPr/>
          </p:nvSpPr>
          <p:spPr>
            <a:xfrm>
              <a:off x="4007736" y="2067388"/>
              <a:ext cx="1144765" cy="1331799"/>
            </a:xfrm>
            <a:custGeom>
              <a:avLst/>
              <a:gdLst>
                <a:gd name="connsiteX0" fmla="*/ 340453 w 1144765"/>
                <a:gd name="connsiteY0" fmla="*/ 2 h 1331799"/>
                <a:gd name="connsiteX1" fmla="*/ 504868 w 1144765"/>
                <a:gd name="connsiteY1" fmla="*/ 5354 h 1331799"/>
                <a:gd name="connsiteX2" fmla="*/ 576920 w 1144765"/>
                <a:gd name="connsiteY2" fmla="*/ 6961 h 1331799"/>
                <a:gd name="connsiteX3" fmla="*/ 578911 w 1144765"/>
                <a:gd name="connsiteY3" fmla="*/ 4526 h 1331799"/>
                <a:gd name="connsiteX4" fmla="*/ 615746 w 1144765"/>
                <a:gd name="connsiteY4" fmla="*/ 66568 h 1331799"/>
                <a:gd name="connsiteX5" fmla="*/ 681350 w 1144765"/>
                <a:gd name="connsiteY5" fmla="*/ 88194 h 1331799"/>
                <a:gd name="connsiteX6" fmla="*/ 760002 w 1144765"/>
                <a:gd name="connsiteY6" fmla="*/ 111124 h 1331799"/>
                <a:gd name="connsiteX7" fmla="*/ 1144785 w 1144765"/>
                <a:gd name="connsiteY7" fmla="*/ 363226 h 1331799"/>
                <a:gd name="connsiteX8" fmla="*/ 994855 w 1144765"/>
                <a:gd name="connsiteY8" fmla="*/ 534459 h 1331799"/>
                <a:gd name="connsiteX9" fmla="*/ 705187 w 1144765"/>
                <a:gd name="connsiteY9" fmla="*/ 1331801 h 1331799"/>
                <a:gd name="connsiteX10" fmla="*/ 525685 w 1144765"/>
                <a:gd name="connsiteY10" fmla="*/ 1299009 h 1331799"/>
                <a:gd name="connsiteX11" fmla="*/ 87219 w 1144765"/>
                <a:gd name="connsiteY11" fmla="*/ 917160 h 1331799"/>
                <a:gd name="connsiteX12" fmla="*/ 1066 w 1144765"/>
                <a:gd name="connsiteY12" fmla="*/ 474268 h 1331799"/>
                <a:gd name="connsiteX13" fmla="*/ 34346 w 1144765"/>
                <a:gd name="connsiteY13" fmla="*/ 264585 h 1331799"/>
                <a:gd name="connsiteX14" fmla="*/ 203723 w 1144765"/>
                <a:gd name="connsiteY14" fmla="*/ 88541 h 1331799"/>
                <a:gd name="connsiteX15" fmla="*/ 293304 w 1144765"/>
                <a:gd name="connsiteY15" fmla="*/ 64857 h 1331799"/>
                <a:gd name="connsiteX16" fmla="*/ 339248 w 1144765"/>
                <a:gd name="connsiteY16" fmla="*/ 4051 h 1331799"/>
                <a:gd name="connsiteX17" fmla="*/ 340453 w 1144765"/>
                <a:gd name="connsiteY17" fmla="*/ 2 h 133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4765" h="1331799">
                  <a:moveTo>
                    <a:pt x="340453" y="2"/>
                  </a:moveTo>
                  <a:cubicBezTo>
                    <a:pt x="395232" y="1695"/>
                    <a:pt x="450108" y="3198"/>
                    <a:pt x="504868" y="5354"/>
                  </a:cubicBezTo>
                  <a:cubicBezTo>
                    <a:pt x="525800" y="6182"/>
                    <a:pt x="557175" y="12191"/>
                    <a:pt x="576920" y="6961"/>
                  </a:cubicBezTo>
                  <a:lnTo>
                    <a:pt x="578911" y="4526"/>
                  </a:lnTo>
                  <a:cubicBezTo>
                    <a:pt x="582838" y="30347"/>
                    <a:pt x="592110" y="53003"/>
                    <a:pt x="615746" y="66568"/>
                  </a:cubicBezTo>
                  <a:cubicBezTo>
                    <a:pt x="634986" y="77606"/>
                    <a:pt x="659998" y="82672"/>
                    <a:pt x="681350" y="88194"/>
                  </a:cubicBezTo>
                  <a:cubicBezTo>
                    <a:pt x="707872" y="95062"/>
                    <a:pt x="733967" y="102594"/>
                    <a:pt x="760002" y="111124"/>
                  </a:cubicBezTo>
                  <a:cubicBezTo>
                    <a:pt x="912325" y="161031"/>
                    <a:pt x="1035124" y="247683"/>
                    <a:pt x="1144785" y="363226"/>
                  </a:cubicBezTo>
                  <a:cubicBezTo>
                    <a:pt x="1092618" y="417152"/>
                    <a:pt x="1039301" y="473982"/>
                    <a:pt x="994855" y="534459"/>
                  </a:cubicBezTo>
                  <a:cubicBezTo>
                    <a:pt x="825721" y="764576"/>
                    <a:pt x="734564" y="1050298"/>
                    <a:pt x="705187" y="1331801"/>
                  </a:cubicBezTo>
                  <a:cubicBezTo>
                    <a:pt x="644003" y="1326657"/>
                    <a:pt x="584390" y="1317414"/>
                    <a:pt x="525685" y="1299009"/>
                  </a:cubicBezTo>
                  <a:cubicBezTo>
                    <a:pt x="331832" y="1238239"/>
                    <a:pt x="179844" y="1096285"/>
                    <a:pt x="87219" y="917160"/>
                  </a:cubicBezTo>
                  <a:cubicBezTo>
                    <a:pt x="16951" y="781258"/>
                    <a:pt x="-5339" y="625793"/>
                    <a:pt x="1066" y="474268"/>
                  </a:cubicBezTo>
                  <a:cubicBezTo>
                    <a:pt x="4043" y="403891"/>
                    <a:pt x="12701" y="331827"/>
                    <a:pt x="34346" y="264585"/>
                  </a:cubicBezTo>
                  <a:cubicBezTo>
                    <a:pt x="60241" y="184113"/>
                    <a:pt x="119793" y="112001"/>
                    <a:pt x="203723" y="88541"/>
                  </a:cubicBezTo>
                  <a:cubicBezTo>
                    <a:pt x="232893" y="80389"/>
                    <a:pt x="266551" y="79360"/>
                    <a:pt x="293304" y="64857"/>
                  </a:cubicBezTo>
                  <a:cubicBezTo>
                    <a:pt x="318626" y="51127"/>
                    <a:pt x="331028" y="30877"/>
                    <a:pt x="339248" y="4051"/>
                  </a:cubicBezTo>
                  <a:lnTo>
                    <a:pt x="340453" y="2"/>
                  </a:lnTo>
                  <a:close/>
                </a:path>
              </a:pathLst>
            </a:custGeom>
            <a:solidFill>
              <a:srgbClr val="FFDAB9"/>
            </a:solidFill>
            <a:ln w="6089" cap="flat">
              <a:noFill/>
              <a:prstDash val="solid"/>
              <a:miter/>
            </a:ln>
          </p:spPr>
          <p:txBody>
            <a:bodyPr rtlCol="0" anchor="ctr"/>
            <a:lstStyle/>
            <a:p>
              <a:endParaRPr lang="it-IT"/>
            </a:p>
          </p:txBody>
        </p:sp>
        <p:sp>
          <p:nvSpPr>
            <p:cNvPr id="27" name="Figura a mano libera: forma 26">
              <a:extLst>
                <a:ext uri="{FF2B5EF4-FFF2-40B4-BE49-F238E27FC236}">
                  <a16:creationId xmlns:a16="http://schemas.microsoft.com/office/drawing/2014/main" id="{1FE9200D-9AFE-AF42-4378-DCE0F7671044}"/>
                </a:ext>
              </a:extLst>
            </p:cNvPr>
            <p:cNvSpPr/>
            <p:nvPr/>
          </p:nvSpPr>
          <p:spPr>
            <a:xfrm>
              <a:off x="4248295" y="2369288"/>
              <a:ext cx="143854" cy="152902"/>
            </a:xfrm>
            <a:custGeom>
              <a:avLst/>
              <a:gdLst>
                <a:gd name="connsiteX0" fmla="*/ 54826 w 143854"/>
                <a:gd name="connsiteY0" fmla="*/ 537 h 152902"/>
                <a:gd name="connsiteX1" fmla="*/ 107687 w 143854"/>
                <a:gd name="connsiteY1" fmla="*/ 12568 h 152902"/>
                <a:gd name="connsiteX2" fmla="*/ 110591 w 143854"/>
                <a:gd name="connsiteY2" fmla="*/ 14924 h 152902"/>
                <a:gd name="connsiteX3" fmla="*/ 131085 w 143854"/>
                <a:gd name="connsiteY3" fmla="*/ 37269 h 152902"/>
                <a:gd name="connsiteX4" fmla="*/ 142501 w 143854"/>
                <a:gd name="connsiteY4" fmla="*/ 81801 h 152902"/>
                <a:gd name="connsiteX5" fmla="*/ 85409 w 143854"/>
                <a:gd name="connsiteY5" fmla="*/ 150595 h 152902"/>
                <a:gd name="connsiteX6" fmla="*/ 50637 w 143854"/>
                <a:gd name="connsiteY6" fmla="*/ 151338 h 152902"/>
                <a:gd name="connsiteX7" fmla="*/ 8778 w 143854"/>
                <a:gd name="connsiteY7" fmla="*/ 119269 h 152902"/>
                <a:gd name="connsiteX8" fmla="*/ 3725 w 143854"/>
                <a:gd name="connsiteY8" fmla="*/ 59468 h 152902"/>
                <a:gd name="connsiteX9" fmla="*/ 54826 w 143854"/>
                <a:gd name="connsiteY9" fmla="*/ 537 h 15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854" h="152902">
                  <a:moveTo>
                    <a:pt x="54826" y="537"/>
                  </a:moveTo>
                  <a:cubicBezTo>
                    <a:pt x="75539" y="-723"/>
                    <a:pt x="90688" y="-772"/>
                    <a:pt x="107687" y="12568"/>
                  </a:cubicBezTo>
                  <a:lnTo>
                    <a:pt x="110591" y="14924"/>
                  </a:lnTo>
                  <a:cubicBezTo>
                    <a:pt x="118957" y="21628"/>
                    <a:pt x="125374" y="28093"/>
                    <a:pt x="131085" y="37269"/>
                  </a:cubicBezTo>
                  <a:cubicBezTo>
                    <a:pt x="139511" y="50816"/>
                    <a:pt x="147067" y="65556"/>
                    <a:pt x="142501" y="81801"/>
                  </a:cubicBezTo>
                  <a:cubicBezTo>
                    <a:pt x="133600" y="113455"/>
                    <a:pt x="113982" y="135428"/>
                    <a:pt x="85409" y="150595"/>
                  </a:cubicBezTo>
                  <a:cubicBezTo>
                    <a:pt x="74924" y="152988"/>
                    <a:pt x="61055" y="153980"/>
                    <a:pt x="50637" y="151338"/>
                  </a:cubicBezTo>
                  <a:cubicBezTo>
                    <a:pt x="33687" y="147039"/>
                    <a:pt x="17467" y="134430"/>
                    <a:pt x="8778" y="119269"/>
                  </a:cubicBezTo>
                  <a:cubicBezTo>
                    <a:pt x="-1834" y="100748"/>
                    <a:pt x="-1864" y="79621"/>
                    <a:pt x="3725" y="59468"/>
                  </a:cubicBezTo>
                  <a:cubicBezTo>
                    <a:pt x="11884" y="30030"/>
                    <a:pt x="29072" y="14693"/>
                    <a:pt x="54826" y="537"/>
                  </a:cubicBezTo>
                  <a:close/>
                </a:path>
              </a:pathLst>
            </a:custGeom>
            <a:solidFill>
              <a:srgbClr val="FFFFFF"/>
            </a:solidFill>
            <a:ln w="6089" cap="flat">
              <a:noFill/>
              <a:prstDash val="solid"/>
              <a:miter/>
            </a:ln>
          </p:spPr>
          <p:txBody>
            <a:bodyPr rtlCol="0" anchor="ctr"/>
            <a:lstStyle/>
            <a:p>
              <a:endParaRPr lang="it-IT"/>
            </a:p>
          </p:txBody>
        </p:sp>
        <p:sp>
          <p:nvSpPr>
            <p:cNvPr id="28" name="Figura a mano libera: forma 27">
              <a:extLst>
                <a:ext uri="{FF2B5EF4-FFF2-40B4-BE49-F238E27FC236}">
                  <a16:creationId xmlns:a16="http://schemas.microsoft.com/office/drawing/2014/main" id="{F048547E-8E4C-8324-3499-A748B5461D90}"/>
                </a:ext>
              </a:extLst>
            </p:cNvPr>
            <p:cNvSpPr/>
            <p:nvPr/>
          </p:nvSpPr>
          <p:spPr>
            <a:xfrm>
              <a:off x="4870329" y="2159192"/>
              <a:ext cx="2803557" cy="2859905"/>
            </a:xfrm>
            <a:custGeom>
              <a:avLst/>
              <a:gdLst>
                <a:gd name="connsiteX0" fmla="*/ 139037 w 2803557"/>
                <a:gd name="connsiteY0" fmla="*/ 1738324 h 2859905"/>
                <a:gd name="connsiteX1" fmla="*/ 55101 w 2803557"/>
                <a:gd name="connsiteY1" fmla="*/ 1756432 h 2859905"/>
                <a:gd name="connsiteX2" fmla="*/ 24981 w 2803557"/>
                <a:gd name="connsiteY2" fmla="*/ 1635160 h 2859905"/>
                <a:gd name="connsiteX3" fmla="*/ 37602 w 2803557"/>
                <a:gd name="connsiteY3" fmla="*/ 1043428 h 2859905"/>
                <a:gd name="connsiteX4" fmla="*/ 620397 w 2803557"/>
                <a:gd name="connsiteY4" fmla="*/ 212051 h 2859905"/>
                <a:gd name="connsiteX5" fmla="*/ 1189784 w 2803557"/>
                <a:gd name="connsiteY5" fmla="*/ 11897 h 2859905"/>
                <a:gd name="connsiteX6" fmla="*/ 1433618 w 2803557"/>
                <a:gd name="connsiteY6" fmla="*/ 18 h 2859905"/>
                <a:gd name="connsiteX7" fmla="*/ 1774539 w 2803557"/>
                <a:gd name="connsiteY7" fmla="*/ 34869 h 2859905"/>
                <a:gd name="connsiteX8" fmla="*/ 2159888 w 2803557"/>
                <a:gd name="connsiteY8" fmla="*/ 196136 h 2859905"/>
                <a:gd name="connsiteX9" fmla="*/ 2594402 w 2803557"/>
                <a:gd name="connsiteY9" fmla="*/ 613955 h 2859905"/>
                <a:gd name="connsiteX10" fmla="*/ 2718548 w 2803557"/>
                <a:gd name="connsiteY10" fmla="*/ 862026 h 2859905"/>
                <a:gd name="connsiteX11" fmla="*/ 2799233 w 2803557"/>
                <a:gd name="connsiteY11" fmla="*/ 1467098 h 2859905"/>
                <a:gd name="connsiteX12" fmla="*/ 2751359 w 2803557"/>
                <a:gd name="connsiteY12" fmla="*/ 1750976 h 2859905"/>
                <a:gd name="connsiteX13" fmla="*/ 2652724 w 2803557"/>
                <a:gd name="connsiteY13" fmla="*/ 1735767 h 2859905"/>
                <a:gd name="connsiteX14" fmla="*/ 2543709 w 2803557"/>
                <a:gd name="connsiteY14" fmla="*/ 1722214 h 2859905"/>
                <a:gd name="connsiteX15" fmla="*/ 2281136 w 2803557"/>
                <a:gd name="connsiteY15" fmla="*/ 1704338 h 2859905"/>
                <a:gd name="connsiteX16" fmla="*/ 2241980 w 2803557"/>
                <a:gd name="connsiteY16" fmla="*/ 1735323 h 2859905"/>
                <a:gd name="connsiteX17" fmla="*/ 2232050 w 2803557"/>
                <a:gd name="connsiteY17" fmla="*/ 1810632 h 2859905"/>
                <a:gd name="connsiteX18" fmla="*/ 2276697 w 2803557"/>
                <a:gd name="connsiteY18" fmla="*/ 1861806 h 2859905"/>
                <a:gd name="connsiteX19" fmla="*/ 2307212 w 2803557"/>
                <a:gd name="connsiteY19" fmla="*/ 1871255 h 2859905"/>
                <a:gd name="connsiteX20" fmla="*/ 2292454 w 2803557"/>
                <a:gd name="connsiteY20" fmla="*/ 1872924 h 2859905"/>
                <a:gd name="connsiteX21" fmla="*/ 2285136 w 2803557"/>
                <a:gd name="connsiteY21" fmla="*/ 1869916 h 2859905"/>
                <a:gd name="connsiteX22" fmla="*/ 2279839 w 2803557"/>
                <a:gd name="connsiteY22" fmla="*/ 1875864 h 2859905"/>
                <a:gd name="connsiteX23" fmla="*/ 2227763 w 2803557"/>
                <a:gd name="connsiteY23" fmla="*/ 2004588 h 2859905"/>
                <a:gd name="connsiteX24" fmla="*/ 2202465 w 2803557"/>
                <a:gd name="connsiteY24" fmla="*/ 2033941 h 2859905"/>
                <a:gd name="connsiteX25" fmla="*/ 2196955 w 2803557"/>
                <a:gd name="connsiteY25" fmla="*/ 2039688 h 2859905"/>
                <a:gd name="connsiteX26" fmla="*/ 2172370 w 2803557"/>
                <a:gd name="connsiteY26" fmla="*/ 2067811 h 2859905"/>
                <a:gd name="connsiteX27" fmla="*/ 2014908 w 2803557"/>
                <a:gd name="connsiteY27" fmla="*/ 2098059 h 2859905"/>
                <a:gd name="connsiteX28" fmla="*/ 1998335 w 2803557"/>
                <a:gd name="connsiteY28" fmla="*/ 2151163 h 2859905"/>
                <a:gd name="connsiteX29" fmla="*/ 2001008 w 2803557"/>
                <a:gd name="connsiteY29" fmla="*/ 2167907 h 2859905"/>
                <a:gd name="connsiteX30" fmla="*/ 2001964 w 2803557"/>
                <a:gd name="connsiteY30" fmla="*/ 2172096 h 2859905"/>
                <a:gd name="connsiteX31" fmla="*/ 2040925 w 2803557"/>
                <a:gd name="connsiteY31" fmla="*/ 2225291 h 2859905"/>
                <a:gd name="connsiteX32" fmla="*/ 2093334 w 2803557"/>
                <a:gd name="connsiteY32" fmla="*/ 2238790 h 2859905"/>
                <a:gd name="connsiteX33" fmla="*/ 2086473 w 2803557"/>
                <a:gd name="connsiteY33" fmla="*/ 2254833 h 2859905"/>
                <a:gd name="connsiteX34" fmla="*/ 2019645 w 2803557"/>
                <a:gd name="connsiteY34" fmla="*/ 2356731 h 2859905"/>
                <a:gd name="connsiteX35" fmla="*/ 1986036 w 2803557"/>
                <a:gd name="connsiteY35" fmla="*/ 2401560 h 2859905"/>
                <a:gd name="connsiteX36" fmla="*/ 2015767 w 2803557"/>
                <a:gd name="connsiteY36" fmla="*/ 2394199 h 2859905"/>
                <a:gd name="connsiteX37" fmla="*/ 2071373 w 2803557"/>
                <a:gd name="connsiteY37" fmla="*/ 2424593 h 2859905"/>
                <a:gd name="connsiteX38" fmla="*/ 2096854 w 2803557"/>
                <a:gd name="connsiteY38" fmla="*/ 2510637 h 2859905"/>
                <a:gd name="connsiteX39" fmla="*/ 2183828 w 2803557"/>
                <a:gd name="connsiteY39" fmla="*/ 2471390 h 2859905"/>
                <a:gd name="connsiteX40" fmla="*/ 2269628 w 2803557"/>
                <a:gd name="connsiteY40" fmla="*/ 2429525 h 2859905"/>
                <a:gd name="connsiteX41" fmla="*/ 2321210 w 2803557"/>
                <a:gd name="connsiteY41" fmla="*/ 2406833 h 2859905"/>
                <a:gd name="connsiteX42" fmla="*/ 2326665 w 2803557"/>
                <a:gd name="connsiteY42" fmla="*/ 2411789 h 2859905"/>
                <a:gd name="connsiteX43" fmla="*/ 2310415 w 2803557"/>
                <a:gd name="connsiteY43" fmla="*/ 2437945 h 2859905"/>
                <a:gd name="connsiteX44" fmla="*/ 2369918 w 2803557"/>
                <a:gd name="connsiteY44" fmla="*/ 2505522 h 2859905"/>
                <a:gd name="connsiteX45" fmla="*/ 2377529 w 2803557"/>
                <a:gd name="connsiteY45" fmla="*/ 2508055 h 2859905"/>
                <a:gd name="connsiteX46" fmla="*/ 2394023 w 2803557"/>
                <a:gd name="connsiteY46" fmla="*/ 2529334 h 2859905"/>
                <a:gd name="connsiteX47" fmla="*/ 2331865 w 2803557"/>
                <a:gd name="connsiteY47" fmla="*/ 2630909 h 2859905"/>
                <a:gd name="connsiteX48" fmla="*/ 2291870 w 2803557"/>
                <a:gd name="connsiteY48" fmla="*/ 2688324 h 2859905"/>
                <a:gd name="connsiteX49" fmla="*/ 2256806 w 2803557"/>
                <a:gd name="connsiteY49" fmla="*/ 2705890 h 2859905"/>
                <a:gd name="connsiteX50" fmla="*/ 2236969 w 2803557"/>
                <a:gd name="connsiteY50" fmla="*/ 2677840 h 2859905"/>
                <a:gd name="connsiteX51" fmla="*/ 2087021 w 2803557"/>
                <a:gd name="connsiteY51" fmla="*/ 2756942 h 2859905"/>
                <a:gd name="connsiteX52" fmla="*/ 1952409 w 2803557"/>
                <a:gd name="connsiteY52" fmla="*/ 2810801 h 2859905"/>
                <a:gd name="connsiteX53" fmla="*/ 1711876 w 2803557"/>
                <a:gd name="connsiteY53" fmla="*/ 2858109 h 2859905"/>
                <a:gd name="connsiteX54" fmla="*/ 1595140 w 2803557"/>
                <a:gd name="connsiteY54" fmla="*/ 2859083 h 2859905"/>
                <a:gd name="connsiteX55" fmla="*/ 1385646 w 2803557"/>
                <a:gd name="connsiteY55" fmla="*/ 2858517 h 2859905"/>
                <a:gd name="connsiteX56" fmla="*/ 1176870 w 2803557"/>
                <a:gd name="connsiteY56" fmla="*/ 2859016 h 2859905"/>
                <a:gd name="connsiteX57" fmla="*/ 1056263 w 2803557"/>
                <a:gd name="connsiteY57" fmla="*/ 2856897 h 2859905"/>
                <a:gd name="connsiteX58" fmla="*/ 744511 w 2803557"/>
                <a:gd name="connsiteY58" fmla="*/ 2772547 h 2859905"/>
                <a:gd name="connsiteX59" fmla="*/ 692412 w 2803557"/>
                <a:gd name="connsiteY59" fmla="*/ 2744795 h 2859905"/>
                <a:gd name="connsiteX60" fmla="*/ 576090 w 2803557"/>
                <a:gd name="connsiteY60" fmla="*/ 2690571 h 2859905"/>
                <a:gd name="connsiteX61" fmla="*/ 546512 w 2803557"/>
                <a:gd name="connsiteY61" fmla="*/ 2710274 h 2859905"/>
                <a:gd name="connsiteX62" fmla="*/ 489779 w 2803557"/>
                <a:gd name="connsiteY62" fmla="*/ 2657510 h 2859905"/>
                <a:gd name="connsiteX63" fmla="*/ 413222 w 2803557"/>
                <a:gd name="connsiteY63" fmla="*/ 2568112 h 2859905"/>
                <a:gd name="connsiteX64" fmla="*/ 504507 w 2803557"/>
                <a:gd name="connsiteY64" fmla="*/ 2526893 h 2859905"/>
                <a:gd name="connsiteX65" fmla="*/ 522030 w 2803557"/>
                <a:gd name="connsiteY65" fmla="*/ 2461679 h 2859905"/>
                <a:gd name="connsiteX66" fmla="*/ 511430 w 2803557"/>
                <a:gd name="connsiteY66" fmla="*/ 2438408 h 2859905"/>
                <a:gd name="connsiteX67" fmla="*/ 400765 w 2803557"/>
                <a:gd name="connsiteY67" fmla="*/ 2358898 h 2859905"/>
                <a:gd name="connsiteX68" fmla="*/ 298977 w 2803557"/>
                <a:gd name="connsiteY68" fmla="*/ 2267168 h 2859905"/>
                <a:gd name="connsiteX69" fmla="*/ 530189 w 2803557"/>
                <a:gd name="connsiteY69" fmla="*/ 2241061 h 2859905"/>
                <a:gd name="connsiteX70" fmla="*/ 714251 w 2803557"/>
                <a:gd name="connsiteY70" fmla="*/ 2242936 h 2859905"/>
                <a:gd name="connsiteX71" fmla="*/ 805866 w 2803557"/>
                <a:gd name="connsiteY71" fmla="*/ 2195780 h 2859905"/>
                <a:gd name="connsiteX72" fmla="*/ 816307 w 2803557"/>
                <a:gd name="connsiteY72" fmla="*/ 2142506 h 2859905"/>
                <a:gd name="connsiteX73" fmla="*/ 774564 w 2803557"/>
                <a:gd name="connsiteY73" fmla="*/ 2082874 h 2859905"/>
                <a:gd name="connsiteX74" fmla="*/ 737114 w 2803557"/>
                <a:gd name="connsiteY74" fmla="*/ 2068195 h 2859905"/>
                <a:gd name="connsiteX75" fmla="*/ 665318 w 2803557"/>
                <a:gd name="connsiteY75" fmla="*/ 2067209 h 2859905"/>
                <a:gd name="connsiteX76" fmla="*/ 347576 w 2803557"/>
                <a:gd name="connsiteY76" fmla="*/ 2091356 h 2859905"/>
                <a:gd name="connsiteX77" fmla="*/ 207746 w 2803557"/>
                <a:gd name="connsiteY77" fmla="*/ 2121390 h 2859905"/>
                <a:gd name="connsiteX78" fmla="*/ 100966 w 2803557"/>
                <a:gd name="connsiteY78" fmla="*/ 1916895 h 2859905"/>
                <a:gd name="connsiteX79" fmla="*/ 399572 w 2803557"/>
                <a:gd name="connsiteY79" fmla="*/ 1869697 h 2859905"/>
                <a:gd name="connsiteX80" fmla="*/ 531547 w 2803557"/>
                <a:gd name="connsiteY80" fmla="*/ 1859504 h 2859905"/>
                <a:gd name="connsiteX81" fmla="*/ 568297 w 2803557"/>
                <a:gd name="connsiteY81" fmla="*/ 1838255 h 2859905"/>
                <a:gd name="connsiteX82" fmla="*/ 595750 w 2803557"/>
                <a:gd name="connsiteY82" fmla="*/ 1779227 h 2859905"/>
                <a:gd name="connsiteX83" fmla="*/ 555018 w 2803557"/>
                <a:gd name="connsiteY83" fmla="*/ 1713903 h 2859905"/>
                <a:gd name="connsiteX84" fmla="*/ 512916 w 2803557"/>
                <a:gd name="connsiteY84" fmla="*/ 1696935 h 2859905"/>
                <a:gd name="connsiteX85" fmla="*/ 438331 w 2803557"/>
                <a:gd name="connsiteY85" fmla="*/ 1701933 h 2859905"/>
                <a:gd name="connsiteX86" fmla="*/ 139037 w 2803557"/>
                <a:gd name="connsiteY86" fmla="*/ 1738324 h 28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803557" h="2859905">
                  <a:moveTo>
                    <a:pt x="139037" y="1738324"/>
                  </a:moveTo>
                  <a:lnTo>
                    <a:pt x="55101" y="1756432"/>
                  </a:lnTo>
                  <a:cubicBezTo>
                    <a:pt x="41134" y="1717605"/>
                    <a:pt x="32859" y="1675619"/>
                    <a:pt x="24981" y="1635160"/>
                  </a:cubicBezTo>
                  <a:cubicBezTo>
                    <a:pt x="-13018" y="1439950"/>
                    <a:pt x="-6801" y="1237080"/>
                    <a:pt x="37602" y="1043428"/>
                  </a:cubicBezTo>
                  <a:cubicBezTo>
                    <a:pt x="115256" y="704778"/>
                    <a:pt x="325249" y="397063"/>
                    <a:pt x="620397" y="212051"/>
                  </a:cubicBezTo>
                  <a:cubicBezTo>
                    <a:pt x="793950" y="103267"/>
                    <a:pt x="986579" y="37115"/>
                    <a:pt x="1189784" y="11897"/>
                  </a:cubicBezTo>
                  <a:cubicBezTo>
                    <a:pt x="1270506" y="1881"/>
                    <a:pt x="1352366" y="-317"/>
                    <a:pt x="1433618" y="18"/>
                  </a:cubicBezTo>
                  <a:cubicBezTo>
                    <a:pt x="1546846" y="493"/>
                    <a:pt x="1664038" y="9139"/>
                    <a:pt x="1774539" y="34869"/>
                  </a:cubicBezTo>
                  <a:cubicBezTo>
                    <a:pt x="1912639" y="67034"/>
                    <a:pt x="2039000" y="122799"/>
                    <a:pt x="2159888" y="196136"/>
                  </a:cubicBezTo>
                  <a:cubicBezTo>
                    <a:pt x="2333235" y="301303"/>
                    <a:pt x="2487244" y="440377"/>
                    <a:pt x="2594402" y="613955"/>
                  </a:cubicBezTo>
                  <a:cubicBezTo>
                    <a:pt x="2642295" y="691529"/>
                    <a:pt x="2686662" y="776507"/>
                    <a:pt x="2718548" y="862026"/>
                  </a:cubicBezTo>
                  <a:cubicBezTo>
                    <a:pt x="2788822" y="1050491"/>
                    <a:pt x="2814680" y="1266962"/>
                    <a:pt x="2799233" y="1467098"/>
                  </a:cubicBezTo>
                  <a:cubicBezTo>
                    <a:pt x="2791774" y="1563754"/>
                    <a:pt x="2773448" y="1656841"/>
                    <a:pt x="2751359" y="1750976"/>
                  </a:cubicBezTo>
                  <a:cubicBezTo>
                    <a:pt x="2720234" y="1742367"/>
                    <a:pt x="2684866" y="1740169"/>
                    <a:pt x="2652724" y="1735767"/>
                  </a:cubicBezTo>
                  <a:cubicBezTo>
                    <a:pt x="2617265" y="1727889"/>
                    <a:pt x="2579741" y="1726026"/>
                    <a:pt x="2543709" y="1722214"/>
                  </a:cubicBezTo>
                  <a:cubicBezTo>
                    <a:pt x="2456430" y="1712990"/>
                    <a:pt x="2368902" y="1705690"/>
                    <a:pt x="2281136" y="1704338"/>
                  </a:cubicBezTo>
                  <a:cubicBezTo>
                    <a:pt x="2263162" y="1709264"/>
                    <a:pt x="2251612" y="1719340"/>
                    <a:pt x="2241980" y="1735323"/>
                  </a:cubicBezTo>
                  <a:cubicBezTo>
                    <a:pt x="2229328" y="1756310"/>
                    <a:pt x="2224670" y="1787075"/>
                    <a:pt x="2232050" y="1810632"/>
                  </a:cubicBezTo>
                  <a:cubicBezTo>
                    <a:pt x="2238917" y="1832575"/>
                    <a:pt x="2255959" y="1852046"/>
                    <a:pt x="2276697" y="1861806"/>
                  </a:cubicBezTo>
                  <a:cubicBezTo>
                    <a:pt x="2286365" y="1866354"/>
                    <a:pt x="2296862" y="1868844"/>
                    <a:pt x="2307212" y="1871255"/>
                  </a:cubicBezTo>
                  <a:cubicBezTo>
                    <a:pt x="2303243" y="1871706"/>
                    <a:pt x="2296162" y="1873532"/>
                    <a:pt x="2292454" y="1872924"/>
                  </a:cubicBezTo>
                  <a:cubicBezTo>
                    <a:pt x="2291261" y="1872723"/>
                    <a:pt x="2285647" y="1869794"/>
                    <a:pt x="2285136" y="1869916"/>
                  </a:cubicBezTo>
                  <a:cubicBezTo>
                    <a:pt x="2282548" y="1870519"/>
                    <a:pt x="2281604" y="1873880"/>
                    <a:pt x="2279839" y="1875864"/>
                  </a:cubicBezTo>
                  <a:cubicBezTo>
                    <a:pt x="2275102" y="1922088"/>
                    <a:pt x="2254875" y="1967125"/>
                    <a:pt x="2227763" y="2004588"/>
                  </a:cubicBezTo>
                  <a:cubicBezTo>
                    <a:pt x="2218911" y="2016826"/>
                    <a:pt x="2215617" y="2026166"/>
                    <a:pt x="2202465" y="2033941"/>
                  </a:cubicBezTo>
                  <a:lnTo>
                    <a:pt x="2196955" y="2039688"/>
                  </a:lnTo>
                  <a:lnTo>
                    <a:pt x="2172370" y="2067811"/>
                  </a:lnTo>
                  <a:cubicBezTo>
                    <a:pt x="2123022" y="2070271"/>
                    <a:pt x="2051415" y="2058648"/>
                    <a:pt x="2014908" y="2098059"/>
                  </a:cubicBezTo>
                  <a:cubicBezTo>
                    <a:pt x="1998950" y="2115284"/>
                    <a:pt x="1997190" y="2128459"/>
                    <a:pt x="1998335" y="2151163"/>
                  </a:cubicBezTo>
                  <a:cubicBezTo>
                    <a:pt x="1998627" y="2156984"/>
                    <a:pt x="1999687" y="2162263"/>
                    <a:pt x="2001008" y="2167907"/>
                  </a:cubicBezTo>
                  <a:lnTo>
                    <a:pt x="2001964" y="2172096"/>
                  </a:lnTo>
                  <a:cubicBezTo>
                    <a:pt x="2007456" y="2194764"/>
                    <a:pt x="2021100" y="2213096"/>
                    <a:pt x="2040925" y="2225291"/>
                  </a:cubicBezTo>
                  <a:cubicBezTo>
                    <a:pt x="2056712" y="2235003"/>
                    <a:pt x="2075130" y="2237779"/>
                    <a:pt x="2093334" y="2238790"/>
                  </a:cubicBezTo>
                  <a:lnTo>
                    <a:pt x="2086473" y="2254833"/>
                  </a:lnTo>
                  <a:cubicBezTo>
                    <a:pt x="2071221" y="2290055"/>
                    <a:pt x="2043135" y="2326440"/>
                    <a:pt x="2019645" y="2356731"/>
                  </a:cubicBezTo>
                  <a:cubicBezTo>
                    <a:pt x="2008266" y="2371404"/>
                    <a:pt x="1994676" y="2385079"/>
                    <a:pt x="1986036" y="2401560"/>
                  </a:cubicBezTo>
                  <a:lnTo>
                    <a:pt x="2015767" y="2394199"/>
                  </a:lnTo>
                  <a:cubicBezTo>
                    <a:pt x="2040315" y="2397378"/>
                    <a:pt x="2055634" y="2405068"/>
                    <a:pt x="2071373" y="2424593"/>
                  </a:cubicBezTo>
                  <a:cubicBezTo>
                    <a:pt x="2092184" y="2450415"/>
                    <a:pt x="2096647" y="2478800"/>
                    <a:pt x="2096854" y="2510637"/>
                  </a:cubicBezTo>
                  <a:lnTo>
                    <a:pt x="2183828" y="2471390"/>
                  </a:lnTo>
                  <a:cubicBezTo>
                    <a:pt x="2208213" y="2452990"/>
                    <a:pt x="2241743" y="2441995"/>
                    <a:pt x="2269628" y="2429525"/>
                  </a:cubicBezTo>
                  <a:cubicBezTo>
                    <a:pt x="2286432" y="2422012"/>
                    <a:pt x="2303511" y="2411619"/>
                    <a:pt x="2321210" y="2406833"/>
                  </a:cubicBezTo>
                  <a:lnTo>
                    <a:pt x="2326665" y="2411789"/>
                  </a:lnTo>
                  <a:cubicBezTo>
                    <a:pt x="2320364" y="2419674"/>
                    <a:pt x="2312236" y="2427760"/>
                    <a:pt x="2310415" y="2437945"/>
                  </a:cubicBezTo>
                  <a:cubicBezTo>
                    <a:pt x="2319469" y="2461880"/>
                    <a:pt x="2346453" y="2494295"/>
                    <a:pt x="2369918" y="2505522"/>
                  </a:cubicBezTo>
                  <a:cubicBezTo>
                    <a:pt x="2373486" y="2507227"/>
                    <a:pt x="2374180" y="2507251"/>
                    <a:pt x="2377529" y="2508055"/>
                  </a:cubicBezTo>
                  <a:cubicBezTo>
                    <a:pt x="2383794" y="2514899"/>
                    <a:pt x="2389530" y="2521109"/>
                    <a:pt x="2394023" y="2529334"/>
                  </a:cubicBezTo>
                  <a:cubicBezTo>
                    <a:pt x="2373218" y="2563156"/>
                    <a:pt x="2352980" y="2597191"/>
                    <a:pt x="2331865" y="2630909"/>
                  </a:cubicBezTo>
                  <a:cubicBezTo>
                    <a:pt x="2319931" y="2649960"/>
                    <a:pt x="2308929" y="2673365"/>
                    <a:pt x="2291870" y="2688324"/>
                  </a:cubicBezTo>
                  <a:cubicBezTo>
                    <a:pt x="2280472" y="2698322"/>
                    <a:pt x="2271284" y="2701926"/>
                    <a:pt x="2256806" y="2705890"/>
                  </a:cubicBezTo>
                  <a:lnTo>
                    <a:pt x="2236969" y="2677840"/>
                  </a:lnTo>
                  <a:cubicBezTo>
                    <a:pt x="2181490" y="2696824"/>
                    <a:pt x="2137604" y="2728691"/>
                    <a:pt x="2087021" y="2756942"/>
                  </a:cubicBezTo>
                  <a:cubicBezTo>
                    <a:pt x="2044760" y="2780535"/>
                    <a:pt x="1998883" y="2797583"/>
                    <a:pt x="1952409" y="2810801"/>
                  </a:cubicBezTo>
                  <a:cubicBezTo>
                    <a:pt x="1875755" y="2832610"/>
                    <a:pt x="1791331" y="2851393"/>
                    <a:pt x="1711876" y="2858109"/>
                  </a:cubicBezTo>
                  <a:cubicBezTo>
                    <a:pt x="1673646" y="2861342"/>
                    <a:pt x="1633571" y="2859217"/>
                    <a:pt x="1595140" y="2859083"/>
                  </a:cubicBezTo>
                  <a:cubicBezTo>
                    <a:pt x="1525311" y="2858846"/>
                    <a:pt x="1455476" y="2858420"/>
                    <a:pt x="1385646" y="2858517"/>
                  </a:cubicBezTo>
                  <a:cubicBezTo>
                    <a:pt x="1316054" y="2858614"/>
                    <a:pt x="1246462" y="2858870"/>
                    <a:pt x="1176870" y="2859016"/>
                  </a:cubicBezTo>
                  <a:cubicBezTo>
                    <a:pt x="1137106" y="2859095"/>
                    <a:pt x="1095735" y="2861458"/>
                    <a:pt x="1056263" y="2856897"/>
                  </a:cubicBezTo>
                  <a:cubicBezTo>
                    <a:pt x="950127" y="2844629"/>
                    <a:pt x="841009" y="2819770"/>
                    <a:pt x="744511" y="2772547"/>
                  </a:cubicBezTo>
                  <a:cubicBezTo>
                    <a:pt x="726855" y="2763907"/>
                    <a:pt x="709320" y="2754829"/>
                    <a:pt x="692412" y="2744795"/>
                  </a:cubicBezTo>
                  <a:cubicBezTo>
                    <a:pt x="669093" y="2730956"/>
                    <a:pt x="604037" y="2682461"/>
                    <a:pt x="576090" y="2690571"/>
                  </a:cubicBezTo>
                  <a:cubicBezTo>
                    <a:pt x="565131" y="2693755"/>
                    <a:pt x="554628" y="2702468"/>
                    <a:pt x="546512" y="2710274"/>
                  </a:cubicBezTo>
                  <a:cubicBezTo>
                    <a:pt x="525750" y="2696069"/>
                    <a:pt x="507412" y="2675350"/>
                    <a:pt x="489779" y="2657510"/>
                  </a:cubicBezTo>
                  <a:cubicBezTo>
                    <a:pt x="464031" y="2631463"/>
                    <a:pt x="430276" y="2600625"/>
                    <a:pt x="413222" y="2568112"/>
                  </a:cubicBezTo>
                  <a:cubicBezTo>
                    <a:pt x="444365" y="2561281"/>
                    <a:pt x="479210" y="2546474"/>
                    <a:pt x="504507" y="2526893"/>
                  </a:cubicBezTo>
                  <a:cubicBezTo>
                    <a:pt x="517756" y="2506338"/>
                    <a:pt x="524514" y="2486240"/>
                    <a:pt x="522030" y="2461679"/>
                  </a:cubicBezTo>
                  <a:cubicBezTo>
                    <a:pt x="521129" y="2452741"/>
                    <a:pt x="517799" y="2444789"/>
                    <a:pt x="511430" y="2438408"/>
                  </a:cubicBezTo>
                  <a:cubicBezTo>
                    <a:pt x="480038" y="2406991"/>
                    <a:pt x="435945" y="2386254"/>
                    <a:pt x="400765" y="2358898"/>
                  </a:cubicBezTo>
                  <a:cubicBezTo>
                    <a:pt x="364757" y="2330897"/>
                    <a:pt x="333584" y="2296953"/>
                    <a:pt x="298977" y="2267168"/>
                  </a:cubicBezTo>
                  <a:cubicBezTo>
                    <a:pt x="375412" y="2255764"/>
                    <a:pt x="452743" y="2242272"/>
                    <a:pt x="530189" y="2241061"/>
                  </a:cubicBezTo>
                  <a:cubicBezTo>
                    <a:pt x="591251" y="2240105"/>
                    <a:pt x="653646" y="2250169"/>
                    <a:pt x="714251" y="2242936"/>
                  </a:cubicBezTo>
                  <a:cubicBezTo>
                    <a:pt x="750430" y="2238619"/>
                    <a:pt x="783642" y="2226399"/>
                    <a:pt x="805866" y="2195780"/>
                  </a:cubicBezTo>
                  <a:cubicBezTo>
                    <a:pt x="817446" y="2179828"/>
                    <a:pt x="819747" y="2161691"/>
                    <a:pt x="816307" y="2142506"/>
                  </a:cubicBezTo>
                  <a:cubicBezTo>
                    <a:pt x="811631" y="2116422"/>
                    <a:pt x="796806" y="2096903"/>
                    <a:pt x="774564" y="2082874"/>
                  </a:cubicBezTo>
                  <a:cubicBezTo>
                    <a:pt x="763185" y="2075690"/>
                    <a:pt x="750484" y="2070216"/>
                    <a:pt x="737114" y="2068195"/>
                  </a:cubicBezTo>
                  <a:cubicBezTo>
                    <a:pt x="714416" y="2064761"/>
                    <a:pt x="688394" y="2067093"/>
                    <a:pt x="665318" y="2067209"/>
                  </a:cubicBezTo>
                  <a:cubicBezTo>
                    <a:pt x="559116" y="2067750"/>
                    <a:pt x="452542" y="2074600"/>
                    <a:pt x="347576" y="2091356"/>
                  </a:cubicBezTo>
                  <a:cubicBezTo>
                    <a:pt x="300377" y="2098887"/>
                    <a:pt x="254086" y="2109865"/>
                    <a:pt x="207746" y="2121390"/>
                  </a:cubicBezTo>
                  <a:lnTo>
                    <a:pt x="100966" y="1916895"/>
                  </a:lnTo>
                  <a:cubicBezTo>
                    <a:pt x="196495" y="1889083"/>
                    <a:pt x="300475" y="1877088"/>
                    <a:pt x="399572" y="1869697"/>
                  </a:cubicBezTo>
                  <a:cubicBezTo>
                    <a:pt x="441796" y="1866549"/>
                    <a:pt x="490534" y="1868826"/>
                    <a:pt x="531547" y="1859504"/>
                  </a:cubicBezTo>
                  <a:cubicBezTo>
                    <a:pt x="546324" y="1856143"/>
                    <a:pt x="557520" y="1848758"/>
                    <a:pt x="568297" y="1838255"/>
                  </a:cubicBezTo>
                  <a:cubicBezTo>
                    <a:pt x="581010" y="1825859"/>
                    <a:pt x="597717" y="1797572"/>
                    <a:pt x="595750" y="1779227"/>
                  </a:cubicBezTo>
                  <a:cubicBezTo>
                    <a:pt x="592980" y="1753455"/>
                    <a:pt x="575810" y="1728577"/>
                    <a:pt x="555018" y="1713903"/>
                  </a:cubicBezTo>
                  <a:cubicBezTo>
                    <a:pt x="542951" y="1705379"/>
                    <a:pt x="527632" y="1698791"/>
                    <a:pt x="512916" y="1696935"/>
                  </a:cubicBezTo>
                  <a:cubicBezTo>
                    <a:pt x="489950" y="1694030"/>
                    <a:pt x="461711" y="1700082"/>
                    <a:pt x="438331" y="1701933"/>
                  </a:cubicBezTo>
                  <a:cubicBezTo>
                    <a:pt x="337615" y="1709915"/>
                    <a:pt x="238433" y="1719858"/>
                    <a:pt x="139037" y="1738324"/>
                  </a:cubicBezTo>
                  <a:close/>
                </a:path>
              </a:pathLst>
            </a:custGeom>
            <a:solidFill>
              <a:srgbClr val="FFDAB9"/>
            </a:solidFill>
            <a:ln w="6089" cap="flat">
              <a:noFill/>
              <a:prstDash val="solid"/>
              <a:miter/>
            </a:ln>
          </p:spPr>
          <p:txBody>
            <a:bodyPr rtlCol="0" anchor="ctr"/>
            <a:lstStyle/>
            <a:p>
              <a:endParaRPr lang="it-IT" dirty="0"/>
            </a:p>
          </p:txBody>
        </p:sp>
        <p:sp>
          <p:nvSpPr>
            <p:cNvPr id="29" name="Figura a mano libera: forma 28">
              <a:extLst>
                <a:ext uri="{FF2B5EF4-FFF2-40B4-BE49-F238E27FC236}">
                  <a16:creationId xmlns:a16="http://schemas.microsoft.com/office/drawing/2014/main" id="{2528C412-F35F-A984-9411-D6FEDE814204}"/>
                </a:ext>
              </a:extLst>
            </p:cNvPr>
            <p:cNvSpPr/>
            <p:nvPr/>
          </p:nvSpPr>
          <p:spPr>
            <a:xfrm>
              <a:off x="6665585" y="3447565"/>
              <a:ext cx="200988" cy="368056"/>
            </a:xfrm>
            <a:custGeom>
              <a:avLst/>
              <a:gdLst>
                <a:gd name="connsiteX0" fmla="*/ 87027 w 200988"/>
                <a:gd name="connsiteY0" fmla="*/ 421 h 368056"/>
                <a:gd name="connsiteX1" fmla="*/ 146932 w 200988"/>
                <a:gd name="connsiteY1" fmla="*/ 12062 h 368056"/>
                <a:gd name="connsiteX2" fmla="*/ 194191 w 200988"/>
                <a:gd name="connsiteY2" fmla="*/ 71650 h 368056"/>
                <a:gd name="connsiteX3" fmla="*/ 198861 w 200988"/>
                <a:gd name="connsiteY3" fmla="*/ 180897 h 368056"/>
                <a:gd name="connsiteX4" fmla="*/ 198739 w 200988"/>
                <a:gd name="connsiteY4" fmla="*/ 284378 h 368056"/>
                <a:gd name="connsiteX5" fmla="*/ 184960 w 200988"/>
                <a:gd name="connsiteY5" fmla="*/ 320909 h 368056"/>
                <a:gd name="connsiteX6" fmla="*/ 115691 w 200988"/>
                <a:gd name="connsiteY6" fmla="*/ 367772 h 368056"/>
                <a:gd name="connsiteX7" fmla="*/ 60517 w 200988"/>
                <a:gd name="connsiteY7" fmla="*/ 358329 h 368056"/>
                <a:gd name="connsiteX8" fmla="*/ 4752 w 200988"/>
                <a:gd name="connsiteY8" fmla="*/ 290515 h 368056"/>
                <a:gd name="connsiteX9" fmla="*/ 1830 w 200988"/>
                <a:gd name="connsiteY9" fmla="*/ 209391 h 368056"/>
                <a:gd name="connsiteX10" fmla="*/ 4241 w 200988"/>
                <a:gd name="connsiteY10" fmla="*/ 77398 h 368056"/>
                <a:gd name="connsiteX11" fmla="*/ 16028 w 200988"/>
                <a:gd name="connsiteY11" fmla="*/ 47193 h 368056"/>
                <a:gd name="connsiteX12" fmla="*/ 87027 w 200988"/>
                <a:gd name="connsiteY12" fmla="*/ 421 h 36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88" h="368056">
                  <a:moveTo>
                    <a:pt x="87027" y="421"/>
                  </a:moveTo>
                  <a:cubicBezTo>
                    <a:pt x="108616" y="-1028"/>
                    <a:pt x="127960" y="725"/>
                    <a:pt x="146932" y="12062"/>
                  </a:cubicBezTo>
                  <a:cubicBezTo>
                    <a:pt x="168790" y="25116"/>
                    <a:pt x="187840" y="46614"/>
                    <a:pt x="194191" y="71650"/>
                  </a:cubicBezTo>
                  <a:cubicBezTo>
                    <a:pt x="202520" y="104480"/>
                    <a:pt x="198349" y="146953"/>
                    <a:pt x="198861" y="180897"/>
                  </a:cubicBezTo>
                  <a:cubicBezTo>
                    <a:pt x="199360" y="213988"/>
                    <a:pt x="203415" y="251652"/>
                    <a:pt x="198739" y="284378"/>
                  </a:cubicBezTo>
                  <a:cubicBezTo>
                    <a:pt x="196839" y="297681"/>
                    <a:pt x="192115" y="309584"/>
                    <a:pt x="184960" y="320909"/>
                  </a:cubicBezTo>
                  <a:cubicBezTo>
                    <a:pt x="168205" y="347436"/>
                    <a:pt x="145361" y="360764"/>
                    <a:pt x="115691" y="367772"/>
                  </a:cubicBezTo>
                  <a:cubicBezTo>
                    <a:pt x="96050" y="368667"/>
                    <a:pt x="78174" y="367760"/>
                    <a:pt x="60517" y="358329"/>
                  </a:cubicBezTo>
                  <a:cubicBezTo>
                    <a:pt x="35396" y="344922"/>
                    <a:pt x="11754" y="318388"/>
                    <a:pt x="4752" y="290515"/>
                  </a:cubicBezTo>
                  <a:cubicBezTo>
                    <a:pt x="-1330" y="266289"/>
                    <a:pt x="2018" y="234397"/>
                    <a:pt x="1830" y="209391"/>
                  </a:cubicBezTo>
                  <a:cubicBezTo>
                    <a:pt x="1513" y="167703"/>
                    <a:pt x="-3413" y="118325"/>
                    <a:pt x="4241" y="77398"/>
                  </a:cubicBezTo>
                  <a:cubicBezTo>
                    <a:pt x="6183" y="67017"/>
                    <a:pt x="10506" y="56185"/>
                    <a:pt x="16028" y="47193"/>
                  </a:cubicBezTo>
                  <a:cubicBezTo>
                    <a:pt x="32966" y="19600"/>
                    <a:pt x="56620" y="7776"/>
                    <a:pt x="87027" y="421"/>
                  </a:cubicBezTo>
                  <a:close/>
                </a:path>
              </a:pathLst>
            </a:custGeom>
            <a:solidFill>
              <a:srgbClr val="494E62"/>
            </a:solidFill>
            <a:ln w="6089" cap="flat">
              <a:noFill/>
              <a:prstDash val="solid"/>
              <a:miter/>
            </a:ln>
          </p:spPr>
          <p:txBody>
            <a:bodyPr rtlCol="0" anchor="ctr"/>
            <a:lstStyle/>
            <a:p>
              <a:endParaRPr lang="it-IT"/>
            </a:p>
          </p:txBody>
        </p:sp>
        <p:sp>
          <p:nvSpPr>
            <p:cNvPr id="30" name="Figura a mano libera: forma 29">
              <a:extLst>
                <a:ext uri="{FF2B5EF4-FFF2-40B4-BE49-F238E27FC236}">
                  <a16:creationId xmlns:a16="http://schemas.microsoft.com/office/drawing/2014/main" id="{991811F1-B781-25F2-EC3C-B8CB26888105}"/>
                </a:ext>
              </a:extLst>
            </p:cNvPr>
            <p:cNvSpPr/>
            <p:nvPr/>
          </p:nvSpPr>
          <p:spPr>
            <a:xfrm>
              <a:off x="5691987" y="3447101"/>
              <a:ext cx="199671" cy="368425"/>
            </a:xfrm>
            <a:custGeom>
              <a:avLst/>
              <a:gdLst>
                <a:gd name="connsiteX0" fmla="*/ 79086 w 199671"/>
                <a:gd name="connsiteY0" fmla="*/ 755 h 368425"/>
                <a:gd name="connsiteX1" fmla="*/ 141980 w 199671"/>
                <a:gd name="connsiteY1" fmla="*/ 8627 h 368425"/>
                <a:gd name="connsiteX2" fmla="*/ 193520 w 199671"/>
                <a:gd name="connsiteY2" fmla="*/ 70036 h 368425"/>
                <a:gd name="connsiteX3" fmla="*/ 196765 w 199671"/>
                <a:gd name="connsiteY3" fmla="*/ 116309 h 368425"/>
                <a:gd name="connsiteX4" fmla="*/ 197136 w 199671"/>
                <a:gd name="connsiteY4" fmla="*/ 193518 h 368425"/>
                <a:gd name="connsiteX5" fmla="*/ 198263 w 199671"/>
                <a:gd name="connsiteY5" fmla="*/ 285400 h 368425"/>
                <a:gd name="connsiteX6" fmla="*/ 187735 w 199671"/>
                <a:gd name="connsiteY6" fmla="*/ 319855 h 368425"/>
                <a:gd name="connsiteX7" fmla="*/ 121827 w 199671"/>
                <a:gd name="connsiteY7" fmla="*/ 367863 h 368425"/>
                <a:gd name="connsiteX8" fmla="*/ 62190 w 199671"/>
                <a:gd name="connsiteY8" fmla="*/ 361428 h 368425"/>
                <a:gd name="connsiteX9" fmla="*/ 10230 w 199671"/>
                <a:gd name="connsiteY9" fmla="*/ 310503 h 368425"/>
                <a:gd name="connsiteX10" fmla="*/ 1585 w 199671"/>
                <a:gd name="connsiteY10" fmla="*/ 191813 h 368425"/>
                <a:gd name="connsiteX11" fmla="*/ 11576 w 199671"/>
                <a:gd name="connsiteY11" fmla="*/ 56526 h 368425"/>
                <a:gd name="connsiteX12" fmla="*/ 79086 w 199671"/>
                <a:gd name="connsiteY12" fmla="*/ 755 h 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671" h="368425">
                  <a:moveTo>
                    <a:pt x="79086" y="755"/>
                  </a:moveTo>
                  <a:cubicBezTo>
                    <a:pt x="101078" y="-402"/>
                    <a:pt x="121736" y="-1705"/>
                    <a:pt x="141980" y="8627"/>
                  </a:cubicBezTo>
                  <a:cubicBezTo>
                    <a:pt x="166614" y="21200"/>
                    <a:pt x="185769" y="43472"/>
                    <a:pt x="193520" y="70036"/>
                  </a:cubicBezTo>
                  <a:cubicBezTo>
                    <a:pt x="197837" y="84819"/>
                    <a:pt x="196649" y="101045"/>
                    <a:pt x="196765" y="116309"/>
                  </a:cubicBezTo>
                  <a:cubicBezTo>
                    <a:pt x="196972" y="142039"/>
                    <a:pt x="196728" y="167788"/>
                    <a:pt x="197136" y="193518"/>
                  </a:cubicBezTo>
                  <a:cubicBezTo>
                    <a:pt x="197617" y="223492"/>
                    <a:pt x="201794" y="255670"/>
                    <a:pt x="198263" y="285400"/>
                  </a:cubicBezTo>
                  <a:cubicBezTo>
                    <a:pt x="196868" y="297127"/>
                    <a:pt x="193246" y="309389"/>
                    <a:pt x="187735" y="319855"/>
                  </a:cubicBezTo>
                  <a:cubicBezTo>
                    <a:pt x="173391" y="347107"/>
                    <a:pt x="149835" y="358876"/>
                    <a:pt x="121827" y="367863"/>
                  </a:cubicBezTo>
                  <a:cubicBezTo>
                    <a:pt x="101248" y="368819"/>
                    <a:pt x="81716" y="369452"/>
                    <a:pt x="62190" y="361428"/>
                  </a:cubicBezTo>
                  <a:cubicBezTo>
                    <a:pt x="38774" y="351808"/>
                    <a:pt x="20051" y="333938"/>
                    <a:pt x="10230" y="310503"/>
                  </a:cubicBezTo>
                  <a:cubicBezTo>
                    <a:pt x="-3870" y="276839"/>
                    <a:pt x="1640" y="227784"/>
                    <a:pt x="1585" y="191813"/>
                  </a:cubicBezTo>
                  <a:cubicBezTo>
                    <a:pt x="1524" y="151836"/>
                    <a:pt x="-5813" y="93191"/>
                    <a:pt x="11576" y="56526"/>
                  </a:cubicBezTo>
                  <a:cubicBezTo>
                    <a:pt x="25537" y="27094"/>
                    <a:pt x="49307" y="10886"/>
                    <a:pt x="79086" y="755"/>
                  </a:cubicBezTo>
                  <a:close/>
                </a:path>
              </a:pathLst>
            </a:custGeom>
            <a:solidFill>
              <a:srgbClr val="494E62"/>
            </a:solidFill>
            <a:ln w="6089" cap="flat">
              <a:noFill/>
              <a:prstDash val="solid"/>
              <a:miter/>
            </a:ln>
          </p:spPr>
          <p:txBody>
            <a:bodyPr rtlCol="0" anchor="ctr"/>
            <a:lstStyle/>
            <a:p>
              <a:endParaRPr lang="it-IT"/>
            </a:p>
          </p:txBody>
        </p:sp>
        <p:sp>
          <p:nvSpPr>
            <p:cNvPr id="31" name="Figura a mano libera: forma 30">
              <a:extLst>
                <a:ext uri="{FF2B5EF4-FFF2-40B4-BE49-F238E27FC236}">
                  <a16:creationId xmlns:a16="http://schemas.microsoft.com/office/drawing/2014/main" id="{87D97D2E-16BE-7319-314A-AD61BCADF824}"/>
                </a:ext>
              </a:extLst>
            </p:cNvPr>
            <p:cNvSpPr/>
            <p:nvPr/>
          </p:nvSpPr>
          <p:spPr>
            <a:xfrm>
              <a:off x="5283560" y="4566039"/>
              <a:ext cx="1980800" cy="453058"/>
            </a:xfrm>
            <a:custGeom>
              <a:avLst/>
              <a:gdLst>
                <a:gd name="connsiteX0" fmla="*/ 1770594 w 1980800"/>
                <a:gd name="connsiteY0" fmla="*/ 64520 h 453058"/>
                <a:gd name="connsiteX1" fmla="*/ 1856394 w 1980800"/>
                <a:gd name="connsiteY1" fmla="*/ 22656 h 453058"/>
                <a:gd name="connsiteX2" fmla="*/ 1907976 w 1980800"/>
                <a:gd name="connsiteY2" fmla="*/ -36 h 453058"/>
                <a:gd name="connsiteX3" fmla="*/ 1913431 w 1980800"/>
                <a:gd name="connsiteY3" fmla="*/ 4920 h 453058"/>
                <a:gd name="connsiteX4" fmla="*/ 1897181 w 1980800"/>
                <a:gd name="connsiteY4" fmla="*/ 31076 h 453058"/>
                <a:gd name="connsiteX5" fmla="*/ 1956684 w 1980800"/>
                <a:gd name="connsiteY5" fmla="*/ 98653 h 453058"/>
                <a:gd name="connsiteX6" fmla="*/ 1964295 w 1980800"/>
                <a:gd name="connsiteY6" fmla="*/ 101186 h 453058"/>
                <a:gd name="connsiteX7" fmla="*/ 1980789 w 1980800"/>
                <a:gd name="connsiteY7" fmla="*/ 122465 h 453058"/>
                <a:gd name="connsiteX8" fmla="*/ 1918631 w 1980800"/>
                <a:gd name="connsiteY8" fmla="*/ 224040 h 453058"/>
                <a:gd name="connsiteX9" fmla="*/ 1878635 w 1980800"/>
                <a:gd name="connsiteY9" fmla="*/ 281455 h 453058"/>
                <a:gd name="connsiteX10" fmla="*/ 1843571 w 1980800"/>
                <a:gd name="connsiteY10" fmla="*/ 299020 h 453058"/>
                <a:gd name="connsiteX11" fmla="*/ 1823735 w 1980800"/>
                <a:gd name="connsiteY11" fmla="*/ 270970 h 453058"/>
                <a:gd name="connsiteX12" fmla="*/ 1673787 w 1980800"/>
                <a:gd name="connsiteY12" fmla="*/ 350073 h 453058"/>
                <a:gd name="connsiteX13" fmla="*/ 1539175 w 1980800"/>
                <a:gd name="connsiteY13" fmla="*/ 403932 h 453058"/>
                <a:gd name="connsiteX14" fmla="*/ 1298642 w 1980800"/>
                <a:gd name="connsiteY14" fmla="*/ 451240 h 453058"/>
                <a:gd name="connsiteX15" fmla="*/ 1181906 w 1980800"/>
                <a:gd name="connsiteY15" fmla="*/ 452214 h 453058"/>
                <a:gd name="connsiteX16" fmla="*/ 972412 w 1980800"/>
                <a:gd name="connsiteY16" fmla="*/ 451648 h 453058"/>
                <a:gd name="connsiteX17" fmla="*/ 763636 w 1980800"/>
                <a:gd name="connsiteY17" fmla="*/ 452147 h 453058"/>
                <a:gd name="connsiteX18" fmla="*/ 643028 w 1980800"/>
                <a:gd name="connsiteY18" fmla="*/ 450028 h 453058"/>
                <a:gd name="connsiteX19" fmla="*/ 331277 w 1980800"/>
                <a:gd name="connsiteY19" fmla="*/ 365678 h 453058"/>
                <a:gd name="connsiteX20" fmla="*/ 279178 w 1980800"/>
                <a:gd name="connsiteY20" fmla="*/ 337926 h 453058"/>
                <a:gd name="connsiteX21" fmla="*/ 162856 w 1980800"/>
                <a:gd name="connsiteY21" fmla="*/ 283702 h 453058"/>
                <a:gd name="connsiteX22" fmla="*/ 133278 w 1980800"/>
                <a:gd name="connsiteY22" fmla="*/ 303404 h 453058"/>
                <a:gd name="connsiteX23" fmla="*/ 76545 w 1980800"/>
                <a:gd name="connsiteY23" fmla="*/ 250641 h 453058"/>
                <a:gd name="connsiteX24" fmla="*/ -12 w 1980800"/>
                <a:gd name="connsiteY24" fmla="*/ 161243 h 453058"/>
                <a:gd name="connsiteX25" fmla="*/ 91273 w 1980800"/>
                <a:gd name="connsiteY25" fmla="*/ 120024 h 453058"/>
                <a:gd name="connsiteX26" fmla="*/ 101088 w 1980800"/>
                <a:gd name="connsiteY26" fmla="*/ 133321 h 453058"/>
                <a:gd name="connsiteX27" fmla="*/ 105770 w 1980800"/>
                <a:gd name="connsiteY27" fmla="*/ 136974 h 453058"/>
                <a:gd name="connsiteX28" fmla="*/ 116529 w 1980800"/>
                <a:gd name="connsiteY28" fmla="*/ 143927 h 453058"/>
                <a:gd name="connsiteX29" fmla="*/ 120992 w 1980800"/>
                <a:gd name="connsiteY29" fmla="*/ 146107 h 453058"/>
                <a:gd name="connsiteX30" fmla="*/ 172744 w 1980800"/>
                <a:gd name="connsiteY30" fmla="*/ 173383 h 453058"/>
                <a:gd name="connsiteX31" fmla="*/ 188818 w 1980800"/>
                <a:gd name="connsiteY31" fmla="*/ 180927 h 453058"/>
                <a:gd name="connsiteX32" fmla="*/ 282325 w 1980800"/>
                <a:gd name="connsiteY32" fmla="*/ 215699 h 453058"/>
                <a:gd name="connsiteX33" fmla="*/ 305918 w 1980800"/>
                <a:gd name="connsiteY33" fmla="*/ 229983 h 453058"/>
                <a:gd name="connsiteX34" fmla="*/ 422289 w 1980800"/>
                <a:gd name="connsiteY34" fmla="*/ 278946 h 453058"/>
                <a:gd name="connsiteX35" fmla="*/ 668022 w 1980800"/>
                <a:gd name="connsiteY35" fmla="*/ 355090 h 453058"/>
                <a:gd name="connsiteX36" fmla="*/ 844084 w 1980800"/>
                <a:gd name="connsiteY36" fmla="*/ 350712 h 453058"/>
                <a:gd name="connsiteX37" fmla="*/ 919764 w 1980800"/>
                <a:gd name="connsiteY37" fmla="*/ 334486 h 453058"/>
                <a:gd name="connsiteX38" fmla="*/ 988528 w 1980800"/>
                <a:gd name="connsiteY38" fmla="*/ 299690 h 453058"/>
                <a:gd name="connsiteX39" fmla="*/ 1057810 w 1980800"/>
                <a:gd name="connsiteY39" fmla="*/ 325189 h 453058"/>
                <a:gd name="connsiteX40" fmla="*/ 1149485 w 1980800"/>
                <a:gd name="connsiteY40" fmla="*/ 349586 h 453058"/>
                <a:gd name="connsiteX41" fmla="*/ 1269003 w 1980800"/>
                <a:gd name="connsiteY41" fmla="*/ 351309 h 453058"/>
                <a:gd name="connsiteX42" fmla="*/ 1535510 w 1980800"/>
                <a:gd name="connsiteY42" fmla="*/ 289327 h 453058"/>
                <a:gd name="connsiteX43" fmla="*/ 1693172 w 1980800"/>
                <a:gd name="connsiteY43" fmla="*/ 211041 h 453058"/>
                <a:gd name="connsiteX44" fmla="*/ 1707054 w 1980800"/>
                <a:gd name="connsiteY44" fmla="*/ 204009 h 453058"/>
                <a:gd name="connsiteX45" fmla="*/ 1787545 w 1980800"/>
                <a:gd name="connsiteY45" fmla="*/ 171465 h 453058"/>
                <a:gd name="connsiteX46" fmla="*/ 1847109 w 1980800"/>
                <a:gd name="connsiteY46" fmla="*/ 141589 h 453058"/>
                <a:gd name="connsiteX47" fmla="*/ 1868419 w 1980800"/>
                <a:gd name="connsiteY47" fmla="*/ 129412 h 453058"/>
                <a:gd name="connsiteX48" fmla="*/ 1883914 w 1980800"/>
                <a:gd name="connsiteY48" fmla="*/ 119317 h 453058"/>
                <a:gd name="connsiteX49" fmla="*/ 1889728 w 1980800"/>
                <a:gd name="connsiteY49" fmla="*/ 114191 h 453058"/>
                <a:gd name="connsiteX50" fmla="*/ 1922783 w 1980800"/>
                <a:gd name="connsiteY50" fmla="*/ 80680 h 453058"/>
                <a:gd name="connsiteX51" fmla="*/ 1913370 w 1980800"/>
                <a:gd name="connsiteY51" fmla="*/ 67443 h 453058"/>
                <a:gd name="connsiteX52" fmla="*/ 1893229 w 1980800"/>
                <a:gd name="connsiteY52" fmla="*/ 38048 h 453058"/>
                <a:gd name="connsiteX53" fmla="*/ 1894307 w 1980800"/>
                <a:gd name="connsiteY53" fmla="*/ 19800 h 453058"/>
                <a:gd name="connsiteX54" fmla="*/ 1901126 w 1980800"/>
                <a:gd name="connsiteY54" fmla="*/ 9127 h 453058"/>
                <a:gd name="connsiteX55" fmla="*/ 1770594 w 1980800"/>
                <a:gd name="connsiteY55" fmla="*/ 64520 h 45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980800" h="453058">
                  <a:moveTo>
                    <a:pt x="1770594" y="64520"/>
                  </a:moveTo>
                  <a:cubicBezTo>
                    <a:pt x="1794979" y="46121"/>
                    <a:pt x="1828508" y="35125"/>
                    <a:pt x="1856394" y="22656"/>
                  </a:cubicBezTo>
                  <a:cubicBezTo>
                    <a:pt x="1873198" y="15142"/>
                    <a:pt x="1890277" y="4750"/>
                    <a:pt x="1907976" y="-36"/>
                  </a:cubicBezTo>
                  <a:lnTo>
                    <a:pt x="1913431" y="4920"/>
                  </a:lnTo>
                  <a:cubicBezTo>
                    <a:pt x="1907130" y="12805"/>
                    <a:pt x="1899001" y="20890"/>
                    <a:pt x="1897181" y="31076"/>
                  </a:cubicBezTo>
                  <a:cubicBezTo>
                    <a:pt x="1906234" y="55010"/>
                    <a:pt x="1933219" y="87426"/>
                    <a:pt x="1956684" y="98653"/>
                  </a:cubicBezTo>
                  <a:cubicBezTo>
                    <a:pt x="1960252" y="100358"/>
                    <a:pt x="1960946" y="100382"/>
                    <a:pt x="1964295" y="101186"/>
                  </a:cubicBezTo>
                  <a:cubicBezTo>
                    <a:pt x="1970560" y="108029"/>
                    <a:pt x="1976295" y="114239"/>
                    <a:pt x="1980789" y="122465"/>
                  </a:cubicBezTo>
                  <a:cubicBezTo>
                    <a:pt x="1959984" y="156287"/>
                    <a:pt x="1939746" y="190322"/>
                    <a:pt x="1918631" y="224040"/>
                  </a:cubicBezTo>
                  <a:cubicBezTo>
                    <a:pt x="1906697" y="243091"/>
                    <a:pt x="1895695" y="266495"/>
                    <a:pt x="1878635" y="281455"/>
                  </a:cubicBezTo>
                  <a:cubicBezTo>
                    <a:pt x="1867238" y="291452"/>
                    <a:pt x="1858050" y="295057"/>
                    <a:pt x="1843571" y="299020"/>
                  </a:cubicBezTo>
                  <a:lnTo>
                    <a:pt x="1823735" y="270970"/>
                  </a:lnTo>
                  <a:cubicBezTo>
                    <a:pt x="1768256" y="289954"/>
                    <a:pt x="1724370" y="321822"/>
                    <a:pt x="1673787" y="350073"/>
                  </a:cubicBezTo>
                  <a:cubicBezTo>
                    <a:pt x="1631526" y="373666"/>
                    <a:pt x="1585649" y="390714"/>
                    <a:pt x="1539175" y="403932"/>
                  </a:cubicBezTo>
                  <a:cubicBezTo>
                    <a:pt x="1462520" y="425741"/>
                    <a:pt x="1378097" y="444524"/>
                    <a:pt x="1298642" y="451240"/>
                  </a:cubicBezTo>
                  <a:cubicBezTo>
                    <a:pt x="1260412" y="454473"/>
                    <a:pt x="1220337" y="452348"/>
                    <a:pt x="1181906" y="452214"/>
                  </a:cubicBezTo>
                  <a:cubicBezTo>
                    <a:pt x="1112077" y="451976"/>
                    <a:pt x="1042241" y="451550"/>
                    <a:pt x="972412" y="451648"/>
                  </a:cubicBezTo>
                  <a:cubicBezTo>
                    <a:pt x="902820" y="451745"/>
                    <a:pt x="833228" y="452001"/>
                    <a:pt x="763636" y="452147"/>
                  </a:cubicBezTo>
                  <a:cubicBezTo>
                    <a:pt x="723872" y="452226"/>
                    <a:pt x="682500" y="454589"/>
                    <a:pt x="643028" y="450028"/>
                  </a:cubicBezTo>
                  <a:cubicBezTo>
                    <a:pt x="536893" y="437760"/>
                    <a:pt x="427774" y="412900"/>
                    <a:pt x="331277" y="365678"/>
                  </a:cubicBezTo>
                  <a:cubicBezTo>
                    <a:pt x="313621" y="357038"/>
                    <a:pt x="296086" y="347960"/>
                    <a:pt x="279178" y="337926"/>
                  </a:cubicBezTo>
                  <a:cubicBezTo>
                    <a:pt x="255859" y="324087"/>
                    <a:pt x="190803" y="275592"/>
                    <a:pt x="162856" y="283702"/>
                  </a:cubicBezTo>
                  <a:cubicBezTo>
                    <a:pt x="151897" y="286886"/>
                    <a:pt x="141394" y="295598"/>
                    <a:pt x="133278" y="303404"/>
                  </a:cubicBezTo>
                  <a:cubicBezTo>
                    <a:pt x="112516" y="289200"/>
                    <a:pt x="94178" y="268480"/>
                    <a:pt x="76545" y="250641"/>
                  </a:cubicBezTo>
                  <a:cubicBezTo>
                    <a:pt x="50797" y="224594"/>
                    <a:pt x="17042" y="193756"/>
                    <a:pt x="-12" y="161243"/>
                  </a:cubicBezTo>
                  <a:cubicBezTo>
                    <a:pt x="31131" y="154412"/>
                    <a:pt x="65975" y="139604"/>
                    <a:pt x="91273" y="120024"/>
                  </a:cubicBezTo>
                  <a:cubicBezTo>
                    <a:pt x="94068" y="125765"/>
                    <a:pt x="95998" y="129077"/>
                    <a:pt x="101088" y="133321"/>
                  </a:cubicBezTo>
                  <a:lnTo>
                    <a:pt x="105770" y="136974"/>
                  </a:lnTo>
                  <a:cubicBezTo>
                    <a:pt x="109503" y="139933"/>
                    <a:pt x="112200" y="141766"/>
                    <a:pt x="116529" y="143927"/>
                  </a:cubicBezTo>
                  <a:lnTo>
                    <a:pt x="120992" y="146107"/>
                  </a:lnTo>
                  <a:cubicBezTo>
                    <a:pt x="138015" y="155958"/>
                    <a:pt x="155361" y="164232"/>
                    <a:pt x="172744" y="173383"/>
                  </a:cubicBezTo>
                  <a:cubicBezTo>
                    <a:pt x="178291" y="176300"/>
                    <a:pt x="182814" y="178955"/>
                    <a:pt x="188818" y="180927"/>
                  </a:cubicBezTo>
                  <a:cubicBezTo>
                    <a:pt x="217641" y="190407"/>
                    <a:pt x="255487" y="201805"/>
                    <a:pt x="282325" y="215699"/>
                  </a:cubicBezTo>
                  <a:cubicBezTo>
                    <a:pt x="290545" y="219955"/>
                    <a:pt x="297370" y="225995"/>
                    <a:pt x="305918" y="229983"/>
                  </a:cubicBezTo>
                  <a:cubicBezTo>
                    <a:pt x="343789" y="247651"/>
                    <a:pt x="383669" y="262818"/>
                    <a:pt x="422289" y="278946"/>
                  </a:cubicBezTo>
                  <a:cubicBezTo>
                    <a:pt x="499735" y="311295"/>
                    <a:pt x="583982" y="345196"/>
                    <a:pt x="668022" y="355090"/>
                  </a:cubicBezTo>
                  <a:cubicBezTo>
                    <a:pt x="727166" y="362055"/>
                    <a:pt x="785269" y="359498"/>
                    <a:pt x="844084" y="350712"/>
                  </a:cubicBezTo>
                  <a:cubicBezTo>
                    <a:pt x="869735" y="346876"/>
                    <a:pt x="895362" y="343893"/>
                    <a:pt x="919764" y="334486"/>
                  </a:cubicBezTo>
                  <a:cubicBezTo>
                    <a:pt x="940307" y="326565"/>
                    <a:pt x="969173" y="301663"/>
                    <a:pt x="988528" y="299690"/>
                  </a:cubicBezTo>
                  <a:cubicBezTo>
                    <a:pt x="1002794" y="298229"/>
                    <a:pt x="1042765" y="319843"/>
                    <a:pt x="1057810" y="325189"/>
                  </a:cubicBezTo>
                  <a:cubicBezTo>
                    <a:pt x="1087577" y="335771"/>
                    <a:pt x="1118415" y="343917"/>
                    <a:pt x="1149485" y="349586"/>
                  </a:cubicBezTo>
                  <a:cubicBezTo>
                    <a:pt x="1188944" y="356789"/>
                    <a:pt x="1229281" y="354590"/>
                    <a:pt x="1269003" y="351309"/>
                  </a:cubicBezTo>
                  <a:cubicBezTo>
                    <a:pt x="1359850" y="343814"/>
                    <a:pt x="1450971" y="323758"/>
                    <a:pt x="1535510" y="289327"/>
                  </a:cubicBezTo>
                  <a:cubicBezTo>
                    <a:pt x="1589594" y="267299"/>
                    <a:pt x="1641255" y="237039"/>
                    <a:pt x="1693172" y="211041"/>
                  </a:cubicBezTo>
                  <a:lnTo>
                    <a:pt x="1707054" y="204009"/>
                  </a:lnTo>
                  <a:cubicBezTo>
                    <a:pt x="1732718" y="190918"/>
                    <a:pt x="1761918" y="184300"/>
                    <a:pt x="1787545" y="171465"/>
                  </a:cubicBezTo>
                  <a:lnTo>
                    <a:pt x="1847109" y="141589"/>
                  </a:lnTo>
                  <a:lnTo>
                    <a:pt x="1868419" y="129412"/>
                  </a:lnTo>
                  <a:cubicBezTo>
                    <a:pt x="1874635" y="126179"/>
                    <a:pt x="1878696" y="124072"/>
                    <a:pt x="1883914" y="119317"/>
                  </a:cubicBezTo>
                  <a:lnTo>
                    <a:pt x="1889728" y="114191"/>
                  </a:lnTo>
                  <a:cubicBezTo>
                    <a:pt x="1902965" y="107298"/>
                    <a:pt x="1914643" y="93380"/>
                    <a:pt x="1922783" y="80680"/>
                  </a:cubicBezTo>
                  <a:cubicBezTo>
                    <a:pt x="1919818" y="76076"/>
                    <a:pt x="1917011" y="71553"/>
                    <a:pt x="1913370" y="67443"/>
                  </a:cubicBezTo>
                  <a:cubicBezTo>
                    <a:pt x="1905875" y="58992"/>
                    <a:pt x="1897790" y="48471"/>
                    <a:pt x="1893229" y="38048"/>
                  </a:cubicBezTo>
                  <a:cubicBezTo>
                    <a:pt x="1890441" y="31673"/>
                    <a:pt x="1891378" y="26090"/>
                    <a:pt x="1894307" y="19800"/>
                  </a:cubicBezTo>
                  <a:lnTo>
                    <a:pt x="1901126" y="9127"/>
                  </a:lnTo>
                  <a:cubicBezTo>
                    <a:pt x="1856351" y="17797"/>
                    <a:pt x="1815223" y="55570"/>
                    <a:pt x="1770594" y="64520"/>
                  </a:cubicBezTo>
                  <a:close/>
                </a:path>
              </a:pathLst>
            </a:custGeom>
            <a:gradFill>
              <a:gsLst>
                <a:gs pos="0">
                  <a:srgbClr val="F8AF9B"/>
                </a:gs>
                <a:gs pos="50000">
                  <a:srgbClr val="FABEA4"/>
                </a:gs>
                <a:gs pos="100000">
                  <a:srgbClr val="FDCEAE"/>
                </a:gs>
              </a:gsLst>
              <a:lin ang="15818855" scaled="1"/>
            </a:gradFill>
            <a:ln w="6089" cap="flat">
              <a:noFill/>
              <a:prstDash val="solid"/>
              <a:miter/>
            </a:ln>
          </p:spPr>
          <p:txBody>
            <a:bodyPr rtlCol="0" anchor="ctr"/>
            <a:lstStyle/>
            <a:p>
              <a:endParaRPr lang="it-IT"/>
            </a:p>
          </p:txBody>
        </p:sp>
        <p:sp>
          <p:nvSpPr>
            <p:cNvPr id="32" name="Figura a mano libera: forma 31">
              <a:extLst>
                <a:ext uri="{FF2B5EF4-FFF2-40B4-BE49-F238E27FC236}">
                  <a16:creationId xmlns:a16="http://schemas.microsoft.com/office/drawing/2014/main" id="{F3694476-952B-B20E-B4D1-C12C71B52E38}"/>
                </a:ext>
              </a:extLst>
            </p:cNvPr>
            <p:cNvSpPr/>
            <p:nvPr/>
          </p:nvSpPr>
          <p:spPr>
            <a:xfrm>
              <a:off x="7120892" y="2522584"/>
              <a:ext cx="457482" cy="1372385"/>
            </a:xfrm>
            <a:custGeom>
              <a:avLst/>
              <a:gdLst>
                <a:gd name="connsiteX0" fmla="*/ 1523 w 457482"/>
                <a:gd name="connsiteY0" fmla="*/ -7 h 1372385"/>
                <a:gd name="connsiteX1" fmla="*/ 149224 w 457482"/>
                <a:gd name="connsiteY1" fmla="*/ 128796 h 1372385"/>
                <a:gd name="connsiteX2" fmla="*/ 238427 w 457482"/>
                <a:gd name="connsiteY2" fmla="*/ 247376 h 1372385"/>
                <a:gd name="connsiteX3" fmla="*/ 440031 w 457482"/>
                <a:gd name="connsiteY3" fmla="*/ 768427 h 1372385"/>
                <a:gd name="connsiteX4" fmla="*/ 449456 w 457482"/>
                <a:gd name="connsiteY4" fmla="*/ 1150336 h 1372385"/>
                <a:gd name="connsiteX5" fmla="*/ 419793 w 457482"/>
                <a:gd name="connsiteY5" fmla="*/ 1328888 h 1372385"/>
                <a:gd name="connsiteX6" fmla="*/ 402142 w 457482"/>
                <a:gd name="connsiteY6" fmla="*/ 1372379 h 1372385"/>
                <a:gd name="connsiteX7" fmla="*/ 293127 w 457482"/>
                <a:gd name="connsiteY7" fmla="*/ 1358826 h 1372385"/>
                <a:gd name="connsiteX8" fmla="*/ 30553 w 457482"/>
                <a:gd name="connsiteY8" fmla="*/ 1340950 h 1372385"/>
                <a:gd name="connsiteX9" fmla="*/ 55437 w 457482"/>
                <a:gd name="connsiteY9" fmla="*/ 1253037 h 1372385"/>
                <a:gd name="connsiteX10" fmla="*/ 118806 w 457482"/>
                <a:gd name="connsiteY10" fmla="*/ 814821 h 1372385"/>
                <a:gd name="connsiteX11" fmla="*/ 123945 w 457482"/>
                <a:gd name="connsiteY11" fmla="*/ 458575 h 1372385"/>
                <a:gd name="connsiteX12" fmla="*/ 45019 w 457482"/>
                <a:gd name="connsiteY12" fmla="*/ 102847 h 1372385"/>
                <a:gd name="connsiteX13" fmla="*/ 5206 w 457482"/>
                <a:gd name="connsiteY13" fmla="*/ 22101 h 1372385"/>
                <a:gd name="connsiteX14" fmla="*/ 1523 w 457482"/>
                <a:gd name="connsiteY14" fmla="*/ -7 h 137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482" h="1372385">
                  <a:moveTo>
                    <a:pt x="1523" y="-7"/>
                  </a:moveTo>
                  <a:cubicBezTo>
                    <a:pt x="54530" y="38710"/>
                    <a:pt x="104949" y="80210"/>
                    <a:pt x="149224" y="128796"/>
                  </a:cubicBezTo>
                  <a:cubicBezTo>
                    <a:pt x="182876" y="165729"/>
                    <a:pt x="210676" y="206011"/>
                    <a:pt x="238427" y="247376"/>
                  </a:cubicBezTo>
                  <a:cubicBezTo>
                    <a:pt x="343692" y="404278"/>
                    <a:pt x="410964" y="581789"/>
                    <a:pt x="440031" y="768427"/>
                  </a:cubicBezTo>
                  <a:cubicBezTo>
                    <a:pt x="459977" y="896524"/>
                    <a:pt x="462333" y="1021521"/>
                    <a:pt x="449456" y="1150336"/>
                  </a:cubicBezTo>
                  <a:cubicBezTo>
                    <a:pt x="443459" y="1210381"/>
                    <a:pt x="437985" y="1271011"/>
                    <a:pt x="419793" y="1328888"/>
                  </a:cubicBezTo>
                  <a:cubicBezTo>
                    <a:pt x="415111" y="1343793"/>
                    <a:pt x="407871" y="1357852"/>
                    <a:pt x="402142" y="1372379"/>
                  </a:cubicBezTo>
                  <a:cubicBezTo>
                    <a:pt x="366682" y="1364500"/>
                    <a:pt x="329159" y="1362637"/>
                    <a:pt x="293127" y="1358826"/>
                  </a:cubicBezTo>
                  <a:cubicBezTo>
                    <a:pt x="205848" y="1349602"/>
                    <a:pt x="118319" y="1342301"/>
                    <a:pt x="30553" y="1340950"/>
                  </a:cubicBezTo>
                  <a:cubicBezTo>
                    <a:pt x="31868" y="1313758"/>
                    <a:pt x="48155" y="1279876"/>
                    <a:pt x="55437" y="1253037"/>
                  </a:cubicBezTo>
                  <a:cubicBezTo>
                    <a:pt x="93904" y="1111205"/>
                    <a:pt x="109832" y="961117"/>
                    <a:pt x="118806" y="814821"/>
                  </a:cubicBezTo>
                  <a:cubicBezTo>
                    <a:pt x="126064" y="696637"/>
                    <a:pt x="132706" y="576936"/>
                    <a:pt x="123945" y="458575"/>
                  </a:cubicBezTo>
                  <a:cubicBezTo>
                    <a:pt x="115293" y="341815"/>
                    <a:pt x="89112" y="211436"/>
                    <a:pt x="45019" y="102847"/>
                  </a:cubicBezTo>
                  <a:cubicBezTo>
                    <a:pt x="33512" y="74511"/>
                    <a:pt x="19246" y="49036"/>
                    <a:pt x="5206" y="22101"/>
                  </a:cubicBezTo>
                  <a:cubicBezTo>
                    <a:pt x="518" y="13102"/>
                    <a:pt x="-1777" y="9449"/>
                    <a:pt x="1523" y="-7"/>
                  </a:cubicBezTo>
                  <a:close/>
                </a:path>
              </a:pathLst>
            </a:custGeom>
            <a:solidFill>
              <a:srgbClr val="F8AD9D"/>
            </a:solidFill>
            <a:ln w="6089" cap="flat">
              <a:noFill/>
              <a:prstDash val="solid"/>
              <a:miter/>
            </a:ln>
          </p:spPr>
          <p:txBody>
            <a:bodyPr rtlCol="0" anchor="ctr"/>
            <a:lstStyle/>
            <a:p>
              <a:endParaRPr lang="it-IT"/>
            </a:p>
          </p:txBody>
        </p:sp>
        <p:sp>
          <p:nvSpPr>
            <p:cNvPr id="33" name="Figura a mano libera: forma 32">
              <a:extLst>
                <a:ext uri="{FF2B5EF4-FFF2-40B4-BE49-F238E27FC236}">
                  <a16:creationId xmlns:a16="http://schemas.microsoft.com/office/drawing/2014/main" id="{531B54A4-1734-DB31-B454-AF1B05085237}"/>
                </a:ext>
              </a:extLst>
            </p:cNvPr>
            <p:cNvSpPr/>
            <p:nvPr/>
          </p:nvSpPr>
          <p:spPr>
            <a:xfrm>
              <a:off x="5576995" y="3854533"/>
              <a:ext cx="1390197" cy="970517"/>
            </a:xfrm>
            <a:custGeom>
              <a:avLst/>
              <a:gdLst>
                <a:gd name="connsiteX0" fmla="*/ 1390186 w 1390197"/>
                <a:gd name="connsiteY0" fmla="*/ 815283 h 970517"/>
                <a:gd name="connsiteX1" fmla="*/ 1252494 w 1390197"/>
                <a:gd name="connsiteY1" fmla="*/ 897265 h 970517"/>
                <a:gd name="connsiteX2" fmla="*/ 955337 w 1390197"/>
                <a:gd name="connsiteY2" fmla="*/ 965712 h 970517"/>
                <a:gd name="connsiteX3" fmla="*/ 837621 w 1390197"/>
                <a:gd name="connsiteY3" fmla="*/ 960750 h 970517"/>
                <a:gd name="connsiteX4" fmla="*/ 773564 w 1390197"/>
                <a:gd name="connsiteY4" fmla="*/ 941511 h 970517"/>
                <a:gd name="connsiteX5" fmla="*/ 720843 w 1390197"/>
                <a:gd name="connsiteY5" fmla="*/ 915866 h 970517"/>
                <a:gd name="connsiteX6" fmla="*/ 696824 w 1390197"/>
                <a:gd name="connsiteY6" fmla="*/ 904553 h 970517"/>
                <a:gd name="connsiteX7" fmla="*/ 653321 w 1390197"/>
                <a:gd name="connsiteY7" fmla="*/ 926460 h 970517"/>
                <a:gd name="connsiteX8" fmla="*/ 529493 w 1390197"/>
                <a:gd name="connsiteY8" fmla="*/ 966468 h 970517"/>
                <a:gd name="connsiteX9" fmla="*/ 421689 w 1390197"/>
                <a:gd name="connsiteY9" fmla="*/ 969451 h 970517"/>
                <a:gd name="connsiteX10" fmla="*/ 96002 w 1390197"/>
                <a:gd name="connsiteY10" fmla="*/ 893783 h 970517"/>
                <a:gd name="connsiteX11" fmla="*/ 32041 w 1390197"/>
                <a:gd name="connsiteY11" fmla="*/ 864302 h 970517"/>
                <a:gd name="connsiteX12" fmla="*/ 52 w 1390197"/>
                <a:gd name="connsiteY12" fmla="*/ 802905 h 970517"/>
                <a:gd name="connsiteX13" fmla="*/ 22726 w 1390197"/>
                <a:gd name="connsiteY13" fmla="*/ 743219 h 970517"/>
                <a:gd name="connsiteX14" fmla="*/ 87386 w 1390197"/>
                <a:gd name="connsiteY14" fmla="*/ 716673 h 970517"/>
                <a:gd name="connsiteX15" fmla="*/ 185095 w 1390197"/>
                <a:gd name="connsiteY15" fmla="*/ 758690 h 970517"/>
                <a:gd name="connsiteX16" fmla="*/ 469898 w 1390197"/>
                <a:gd name="connsiteY16" fmla="*/ 810017 h 970517"/>
                <a:gd name="connsiteX17" fmla="*/ 613113 w 1390197"/>
                <a:gd name="connsiteY17" fmla="*/ 751360 h 970517"/>
                <a:gd name="connsiteX18" fmla="*/ 613630 w 1390197"/>
                <a:gd name="connsiteY18" fmla="*/ 627446 h 970517"/>
                <a:gd name="connsiteX19" fmla="*/ 605721 w 1390197"/>
                <a:gd name="connsiteY19" fmla="*/ 556332 h 970517"/>
                <a:gd name="connsiteX20" fmla="*/ 604236 w 1390197"/>
                <a:gd name="connsiteY20" fmla="*/ 553227 h 970517"/>
                <a:gd name="connsiteX21" fmla="*/ 485448 w 1390197"/>
                <a:gd name="connsiteY21" fmla="*/ 473668 h 970517"/>
                <a:gd name="connsiteX22" fmla="*/ 421348 w 1390197"/>
                <a:gd name="connsiteY22" fmla="*/ 439864 h 970517"/>
                <a:gd name="connsiteX23" fmla="*/ 359331 w 1390197"/>
                <a:gd name="connsiteY23" fmla="*/ 376574 h 970517"/>
                <a:gd name="connsiteX24" fmla="*/ 323061 w 1390197"/>
                <a:gd name="connsiteY24" fmla="*/ 213553 h 970517"/>
                <a:gd name="connsiteX25" fmla="*/ 434250 w 1390197"/>
                <a:gd name="connsiteY25" fmla="*/ 39032 h 970517"/>
                <a:gd name="connsiteX26" fmla="*/ 521225 w 1390197"/>
                <a:gd name="connsiteY26" fmla="*/ 3420 h 970517"/>
                <a:gd name="connsiteX27" fmla="*/ 594707 w 1390197"/>
                <a:gd name="connsiteY27" fmla="*/ 102 h 970517"/>
                <a:gd name="connsiteX28" fmla="*/ 716989 w 1390197"/>
                <a:gd name="connsiteY28" fmla="*/ 108 h 970517"/>
                <a:gd name="connsiteX29" fmla="*/ 817937 w 1390197"/>
                <a:gd name="connsiteY29" fmla="*/ 498 h 970517"/>
                <a:gd name="connsiteX30" fmla="*/ 888449 w 1390197"/>
                <a:gd name="connsiteY30" fmla="*/ 4327 h 970517"/>
                <a:gd name="connsiteX31" fmla="*/ 1055786 w 1390197"/>
                <a:gd name="connsiteY31" fmla="*/ 129325 h 970517"/>
                <a:gd name="connsiteX32" fmla="*/ 1083568 w 1390197"/>
                <a:gd name="connsiteY32" fmla="*/ 290160 h 970517"/>
                <a:gd name="connsiteX33" fmla="*/ 1082064 w 1390197"/>
                <a:gd name="connsiteY33" fmla="*/ 295986 h 970517"/>
                <a:gd name="connsiteX34" fmla="*/ 918666 w 1390197"/>
                <a:gd name="connsiteY34" fmla="*/ 473522 h 970517"/>
                <a:gd name="connsiteX35" fmla="*/ 811447 w 1390197"/>
                <a:gd name="connsiteY35" fmla="*/ 534048 h 970517"/>
                <a:gd name="connsiteX36" fmla="*/ 793126 w 1390197"/>
                <a:gd name="connsiteY36" fmla="*/ 563358 h 970517"/>
                <a:gd name="connsiteX37" fmla="*/ 787117 w 1390197"/>
                <a:gd name="connsiteY37" fmla="*/ 625503 h 970517"/>
                <a:gd name="connsiteX38" fmla="*/ 787427 w 1390197"/>
                <a:gd name="connsiteY38" fmla="*/ 748175 h 970517"/>
                <a:gd name="connsiteX39" fmla="*/ 856490 w 1390197"/>
                <a:gd name="connsiteY39" fmla="*/ 800732 h 970517"/>
                <a:gd name="connsiteX40" fmla="*/ 984075 w 1390197"/>
                <a:gd name="connsiteY40" fmla="*/ 803009 h 970517"/>
                <a:gd name="connsiteX41" fmla="*/ 1279369 w 1390197"/>
                <a:gd name="connsiteY41" fmla="*/ 706207 h 970517"/>
                <a:gd name="connsiteX42" fmla="*/ 1309099 w 1390197"/>
                <a:gd name="connsiteY42" fmla="*/ 698846 h 970517"/>
                <a:gd name="connsiteX43" fmla="*/ 1364706 w 1390197"/>
                <a:gd name="connsiteY43" fmla="*/ 729240 h 970517"/>
                <a:gd name="connsiteX44" fmla="*/ 1390186 w 1390197"/>
                <a:gd name="connsiteY44" fmla="*/ 815283 h 97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90197" h="970517">
                  <a:moveTo>
                    <a:pt x="1390186" y="815283"/>
                  </a:moveTo>
                  <a:cubicBezTo>
                    <a:pt x="1356017" y="858414"/>
                    <a:pt x="1302371" y="877959"/>
                    <a:pt x="1252494" y="897265"/>
                  </a:cubicBezTo>
                  <a:cubicBezTo>
                    <a:pt x="1155004" y="934996"/>
                    <a:pt x="1060200" y="960415"/>
                    <a:pt x="955337" y="965712"/>
                  </a:cubicBezTo>
                  <a:cubicBezTo>
                    <a:pt x="916066" y="967697"/>
                    <a:pt x="876399" y="968130"/>
                    <a:pt x="837621" y="960750"/>
                  </a:cubicBezTo>
                  <a:cubicBezTo>
                    <a:pt x="815666" y="956574"/>
                    <a:pt x="794180" y="950144"/>
                    <a:pt x="773564" y="941511"/>
                  </a:cubicBezTo>
                  <a:cubicBezTo>
                    <a:pt x="755590" y="933979"/>
                    <a:pt x="737788" y="925486"/>
                    <a:pt x="720843" y="915866"/>
                  </a:cubicBezTo>
                  <a:cubicBezTo>
                    <a:pt x="714980" y="912541"/>
                    <a:pt x="703278" y="903609"/>
                    <a:pt x="696824" y="904553"/>
                  </a:cubicBezTo>
                  <a:cubicBezTo>
                    <a:pt x="686096" y="906130"/>
                    <a:pt x="664263" y="921485"/>
                    <a:pt x="653321" y="926460"/>
                  </a:cubicBezTo>
                  <a:cubicBezTo>
                    <a:pt x="613490" y="944579"/>
                    <a:pt x="573026" y="960123"/>
                    <a:pt x="529493" y="966468"/>
                  </a:cubicBezTo>
                  <a:cubicBezTo>
                    <a:pt x="493637" y="971698"/>
                    <a:pt x="457776" y="970797"/>
                    <a:pt x="421689" y="969451"/>
                  </a:cubicBezTo>
                  <a:cubicBezTo>
                    <a:pt x="306616" y="965152"/>
                    <a:pt x="201814" y="938594"/>
                    <a:pt x="96002" y="893783"/>
                  </a:cubicBezTo>
                  <a:cubicBezTo>
                    <a:pt x="76494" y="885521"/>
                    <a:pt x="48340" y="877745"/>
                    <a:pt x="32041" y="864302"/>
                  </a:cubicBezTo>
                  <a:cubicBezTo>
                    <a:pt x="13605" y="849105"/>
                    <a:pt x="1020" y="826919"/>
                    <a:pt x="52" y="802905"/>
                  </a:cubicBezTo>
                  <a:cubicBezTo>
                    <a:pt x="-843" y="780816"/>
                    <a:pt x="7669" y="759281"/>
                    <a:pt x="22726" y="743219"/>
                  </a:cubicBezTo>
                  <a:cubicBezTo>
                    <a:pt x="38623" y="726251"/>
                    <a:pt x="63732" y="714147"/>
                    <a:pt x="87386" y="716673"/>
                  </a:cubicBezTo>
                  <a:cubicBezTo>
                    <a:pt x="121312" y="720296"/>
                    <a:pt x="153763" y="745435"/>
                    <a:pt x="185095" y="758690"/>
                  </a:cubicBezTo>
                  <a:cubicBezTo>
                    <a:pt x="273574" y="796104"/>
                    <a:pt x="374114" y="811569"/>
                    <a:pt x="469898" y="810017"/>
                  </a:cubicBezTo>
                  <a:cubicBezTo>
                    <a:pt x="530223" y="809042"/>
                    <a:pt x="571583" y="795112"/>
                    <a:pt x="613113" y="751360"/>
                  </a:cubicBezTo>
                  <a:cubicBezTo>
                    <a:pt x="614952" y="710080"/>
                    <a:pt x="614306" y="668745"/>
                    <a:pt x="613630" y="627446"/>
                  </a:cubicBezTo>
                  <a:cubicBezTo>
                    <a:pt x="613265" y="605022"/>
                    <a:pt x="615171" y="577185"/>
                    <a:pt x="605721" y="556332"/>
                  </a:cubicBezTo>
                  <a:lnTo>
                    <a:pt x="604236" y="553227"/>
                  </a:lnTo>
                  <a:cubicBezTo>
                    <a:pt x="584302" y="508378"/>
                    <a:pt x="526674" y="490588"/>
                    <a:pt x="485448" y="473668"/>
                  </a:cubicBezTo>
                  <a:cubicBezTo>
                    <a:pt x="463073" y="464493"/>
                    <a:pt x="441459" y="453338"/>
                    <a:pt x="421348" y="439864"/>
                  </a:cubicBezTo>
                  <a:cubicBezTo>
                    <a:pt x="396909" y="423492"/>
                    <a:pt x="376165" y="400557"/>
                    <a:pt x="359331" y="376574"/>
                  </a:cubicBezTo>
                  <a:cubicBezTo>
                    <a:pt x="325405" y="328262"/>
                    <a:pt x="312455" y="272076"/>
                    <a:pt x="323061" y="213553"/>
                  </a:cubicBezTo>
                  <a:cubicBezTo>
                    <a:pt x="334757" y="148997"/>
                    <a:pt x="379502" y="75520"/>
                    <a:pt x="434250" y="39032"/>
                  </a:cubicBezTo>
                  <a:cubicBezTo>
                    <a:pt x="460345" y="21637"/>
                    <a:pt x="490258" y="8790"/>
                    <a:pt x="521225" y="3420"/>
                  </a:cubicBezTo>
                  <a:cubicBezTo>
                    <a:pt x="545067" y="-720"/>
                    <a:pt x="570566" y="248"/>
                    <a:pt x="594707" y="102"/>
                  </a:cubicBezTo>
                  <a:cubicBezTo>
                    <a:pt x="635464" y="-142"/>
                    <a:pt x="676233" y="16"/>
                    <a:pt x="716989" y="108"/>
                  </a:cubicBezTo>
                  <a:cubicBezTo>
                    <a:pt x="750640" y="181"/>
                    <a:pt x="784286" y="297"/>
                    <a:pt x="817937" y="498"/>
                  </a:cubicBezTo>
                  <a:cubicBezTo>
                    <a:pt x="841488" y="638"/>
                    <a:pt x="865294" y="-574"/>
                    <a:pt x="888449" y="4327"/>
                  </a:cubicBezTo>
                  <a:cubicBezTo>
                    <a:pt x="952871" y="17953"/>
                    <a:pt x="1021172" y="74503"/>
                    <a:pt x="1055786" y="129325"/>
                  </a:cubicBezTo>
                  <a:cubicBezTo>
                    <a:pt x="1084664" y="175050"/>
                    <a:pt x="1096853" y="237463"/>
                    <a:pt x="1083568" y="290160"/>
                  </a:cubicBezTo>
                  <a:lnTo>
                    <a:pt x="1082064" y="295986"/>
                  </a:lnTo>
                  <a:cubicBezTo>
                    <a:pt x="1060413" y="383326"/>
                    <a:pt x="999558" y="439730"/>
                    <a:pt x="918666" y="473522"/>
                  </a:cubicBezTo>
                  <a:cubicBezTo>
                    <a:pt x="880460" y="489486"/>
                    <a:pt x="840672" y="503367"/>
                    <a:pt x="811447" y="534048"/>
                  </a:cubicBezTo>
                  <a:cubicBezTo>
                    <a:pt x="803270" y="542633"/>
                    <a:pt x="796609" y="551881"/>
                    <a:pt x="793126" y="563358"/>
                  </a:cubicBezTo>
                  <a:cubicBezTo>
                    <a:pt x="787288" y="582586"/>
                    <a:pt x="787702" y="605606"/>
                    <a:pt x="787117" y="625503"/>
                  </a:cubicBezTo>
                  <a:cubicBezTo>
                    <a:pt x="785905" y="666358"/>
                    <a:pt x="786855" y="707309"/>
                    <a:pt x="787427" y="748175"/>
                  </a:cubicBezTo>
                  <a:cubicBezTo>
                    <a:pt x="806052" y="772962"/>
                    <a:pt x="827131" y="789839"/>
                    <a:pt x="856490" y="800732"/>
                  </a:cubicBezTo>
                  <a:cubicBezTo>
                    <a:pt x="897326" y="815892"/>
                    <a:pt x="942125" y="809737"/>
                    <a:pt x="984075" y="803009"/>
                  </a:cubicBezTo>
                  <a:cubicBezTo>
                    <a:pt x="1089078" y="786174"/>
                    <a:pt x="1182951" y="749789"/>
                    <a:pt x="1279369" y="706207"/>
                  </a:cubicBezTo>
                  <a:lnTo>
                    <a:pt x="1309099" y="698846"/>
                  </a:lnTo>
                  <a:cubicBezTo>
                    <a:pt x="1333648" y="702024"/>
                    <a:pt x="1348967" y="709714"/>
                    <a:pt x="1364706" y="729240"/>
                  </a:cubicBezTo>
                  <a:cubicBezTo>
                    <a:pt x="1385516" y="755062"/>
                    <a:pt x="1389979" y="783446"/>
                    <a:pt x="1390186" y="815283"/>
                  </a:cubicBezTo>
                  <a:close/>
                </a:path>
              </a:pathLst>
            </a:custGeom>
            <a:solidFill>
              <a:srgbClr val="494E62"/>
            </a:solidFill>
            <a:ln w="6089" cap="flat">
              <a:noFill/>
              <a:prstDash val="solid"/>
              <a:miter/>
            </a:ln>
          </p:spPr>
          <p:txBody>
            <a:bodyPr rtlCol="0" anchor="ctr"/>
            <a:lstStyle/>
            <a:p>
              <a:endParaRPr lang="it-IT"/>
            </a:p>
          </p:txBody>
        </p:sp>
        <p:sp>
          <p:nvSpPr>
            <p:cNvPr id="34" name="Figura a mano libera: forma 33">
              <a:extLst>
                <a:ext uri="{FF2B5EF4-FFF2-40B4-BE49-F238E27FC236}">
                  <a16:creationId xmlns:a16="http://schemas.microsoft.com/office/drawing/2014/main" id="{BD3081B5-0C29-B6A6-17B7-89C725DAB7E8}"/>
                </a:ext>
              </a:extLst>
            </p:cNvPr>
            <p:cNvSpPr/>
            <p:nvPr/>
          </p:nvSpPr>
          <p:spPr>
            <a:xfrm>
              <a:off x="6064466" y="4017790"/>
              <a:ext cx="431043" cy="251643"/>
            </a:xfrm>
            <a:custGeom>
              <a:avLst/>
              <a:gdLst>
                <a:gd name="connsiteX0" fmla="*/ 81410 w 431043"/>
                <a:gd name="connsiteY0" fmla="*/ 2854 h 251643"/>
                <a:gd name="connsiteX1" fmla="*/ 249655 w 431043"/>
                <a:gd name="connsiteY1" fmla="*/ 1886 h 251643"/>
                <a:gd name="connsiteX2" fmla="*/ 370159 w 431043"/>
                <a:gd name="connsiteY2" fmla="*/ 6501 h 251643"/>
                <a:gd name="connsiteX3" fmla="*/ 427738 w 431043"/>
                <a:gd name="connsiteY3" fmla="*/ 62631 h 251643"/>
                <a:gd name="connsiteX4" fmla="*/ 425644 w 431043"/>
                <a:gd name="connsiteY4" fmla="*/ 105361 h 251643"/>
                <a:gd name="connsiteX5" fmla="*/ 285638 w 431043"/>
                <a:gd name="connsiteY5" fmla="*/ 190618 h 251643"/>
                <a:gd name="connsiteX6" fmla="*/ 215443 w 431043"/>
                <a:gd name="connsiteY6" fmla="*/ 251619 h 251643"/>
                <a:gd name="connsiteX7" fmla="*/ 98111 w 431043"/>
                <a:gd name="connsiteY7" fmla="*/ 172274 h 251643"/>
                <a:gd name="connsiteX8" fmla="*/ 38870 w 431043"/>
                <a:gd name="connsiteY8" fmla="*/ 148054 h 251643"/>
                <a:gd name="connsiteX9" fmla="*/ 1194 w 431043"/>
                <a:gd name="connsiteY9" fmla="*/ 100764 h 251643"/>
                <a:gd name="connsiteX10" fmla="*/ 13164 w 431043"/>
                <a:gd name="connsiteY10" fmla="*/ 46381 h 251643"/>
                <a:gd name="connsiteX11" fmla="*/ 81410 w 431043"/>
                <a:gd name="connsiteY11" fmla="*/ 2854 h 2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1043" h="251643">
                  <a:moveTo>
                    <a:pt x="81410" y="2854"/>
                  </a:moveTo>
                  <a:cubicBezTo>
                    <a:pt x="136712" y="-1079"/>
                    <a:pt x="194139" y="1862"/>
                    <a:pt x="249655" y="1886"/>
                  </a:cubicBezTo>
                  <a:cubicBezTo>
                    <a:pt x="284402" y="1898"/>
                    <a:pt x="337853" y="-4677"/>
                    <a:pt x="370159" y="6501"/>
                  </a:cubicBezTo>
                  <a:cubicBezTo>
                    <a:pt x="394994" y="15098"/>
                    <a:pt x="417655" y="38655"/>
                    <a:pt x="427738" y="62631"/>
                  </a:cubicBezTo>
                  <a:cubicBezTo>
                    <a:pt x="433352" y="75990"/>
                    <a:pt x="431215" y="92362"/>
                    <a:pt x="425644" y="105361"/>
                  </a:cubicBezTo>
                  <a:cubicBezTo>
                    <a:pt x="404316" y="155134"/>
                    <a:pt x="330693" y="170764"/>
                    <a:pt x="285638" y="190618"/>
                  </a:cubicBezTo>
                  <a:cubicBezTo>
                    <a:pt x="255780" y="205870"/>
                    <a:pt x="237399" y="227302"/>
                    <a:pt x="215443" y="251619"/>
                  </a:cubicBezTo>
                  <a:cubicBezTo>
                    <a:pt x="179947" y="216860"/>
                    <a:pt x="144853" y="189589"/>
                    <a:pt x="98111" y="172274"/>
                  </a:cubicBezTo>
                  <a:cubicBezTo>
                    <a:pt x="78366" y="164955"/>
                    <a:pt x="57080" y="158806"/>
                    <a:pt x="38870" y="148054"/>
                  </a:cubicBezTo>
                  <a:cubicBezTo>
                    <a:pt x="21779" y="137959"/>
                    <a:pt x="5090" y="120960"/>
                    <a:pt x="1194" y="100764"/>
                  </a:cubicBezTo>
                  <a:cubicBezTo>
                    <a:pt x="-2484" y="81670"/>
                    <a:pt x="2460" y="62333"/>
                    <a:pt x="13164" y="46381"/>
                  </a:cubicBezTo>
                  <a:cubicBezTo>
                    <a:pt x="29621" y="21838"/>
                    <a:pt x="52983" y="8492"/>
                    <a:pt x="81410" y="2854"/>
                  </a:cubicBezTo>
                  <a:close/>
                </a:path>
              </a:pathLst>
            </a:custGeom>
            <a:solidFill>
              <a:srgbClr val="FFDAB9"/>
            </a:solidFill>
            <a:ln w="6089" cap="flat">
              <a:noFill/>
              <a:prstDash val="solid"/>
              <a:miter/>
            </a:ln>
          </p:spPr>
          <p:txBody>
            <a:bodyPr rtlCol="0" anchor="ctr"/>
            <a:lstStyle/>
            <a:p>
              <a:endParaRPr lang="it-IT"/>
            </a:p>
          </p:txBody>
        </p:sp>
      </p:grpSp>
      <p:sp>
        <p:nvSpPr>
          <p:cNvPr id="35" name="Figura a mano libera: forma 34">
            <a:extLst>
              <a:ext uri="{FF2B5EF4-FFF2-40B4-BE49-F238E27FC236}">
                <a16:creationId xmlns:a16="http://schemas.microsoft.com/office/drawing/2014/main" id="{4CD94895-0337-216A-899E-6D3CC3CAEE3F}"/>
              </a:ext>
            </a:extLst>
          </p:cNvPr>
          <p:cNvSpPr/>
          <p:nvPr/>
        </p:nvSpPr>
        <p:spPr>
          <a:xfrm>
            <a:off x="11225721" y="709291"/>
            <a:ext cx="801550" cy="79084"/>
          </a:xfrm>
          <a:custGeom>
            <a:avLst/>
            <a:gdLst>
              <a:gd name="connsiteX0" fmla="*/ 112223 w 3303292"/>
              <a:gd name="connsiteY0" fmla="*/ 317845 h 489935"/>
              <a:gd name="connsiteX1" fmla="*/ 112223 w 3303292"/>
              <a:gd name="connsiteY1" fmla="*/ 317845 h 489935"/>
              <a:gd name="connsiteX2" fmla="*/ 76699 w 3303292"/>
              <a:gd name="connsiteY2" fmla="*/ 317845 h 489935"/>
              <a:gd name="connsiteX3" fmla="*/ 76699 w 3303292"/>
              <a:gd name="connsiteY3" fmla="*/ 321617 h 489935"/>
              <a:gd name="connsiteX4" fmla="*/ 84174 w 3303292"/>
              <a:gd name="connsiteY4" fmla="*/ 483877 h 489935"/>
              <a:gd name="connsiteX5" fmla="*/ 507 w 3303292"/>
              <a:gd name="connsiteY5" fmla="*/ 483877 h 489935"/>
              <a:gd name="connsiteX6" fmla="*/ 8050 w 3303292"/>
              <a:gd name="connsiteY6" fmla="*/ 332178 h 489935"/>
              <a:gd name="connsiteX7" fmla="*/ 507 w 3303292"/>
              <a:gd name="connsiteY7" fmla="*/ 53263 h 489935"/>
              <a:gd name="connsiteX8" fmla="*/ 135952 w 3303292"/>
              <a:gd name="connsiteY8" fmla="*/ 53263 h 489935"/>
              <a:gd name="connsiteX9" fmla="*/ 231415 w 3303292"/>
              <a:gd name="connsiteY9" fmla="*/ 85701 h 489935"/>
              <a:gd name="connsiteX10" fmla="*/ 267009 w 3303292"/>
              <a:gd name="connsiteY10" fmla="*/ 171838 h 489935"/>
              <a:gd name="connsiteX11" fmla="*/ 267009 w 3303292"/>
              <a:gd name="connsiteY11" fmla="*/ 171838 h 489935"/>
              <a:gd name="connsiteX12" fmla="*/ 246092 w 3303292"/>
              <a:gd name="connsiteY12" fmla="*/ 245767 h 489935"/>
              <a:gd name="connsiteX13" fmla="*/ 189650 w 3303292"/>
              <a:gd name="connsiteY13" fmla="*/ 298505 h 489935"/>
              <a:gd name="connsiteX14" fmla="*/ 189650 w 3303292"/>
              <a:gd name="connsiteY14" fmla="*/ 298505 h 489935"/>
              <a:gd name="connsiteX15" fmla="*/ 298212 w 3303292"/>
              <a:gd name="connsiteY15" fmla="*/ 452056 h 489935"/>
              <a:gd name="connsiteX16" fmla="*/ 222706 w 3303292"/>
              <a:gd name="connsiteY16" fmla="*/ 490735 h 489935"/>
              <a:gd name="connsiteX17" fmla="*/ 125322 w 3303292"/>
              <a:gd name="connsiteY17" fmla="*/ 317227 h 489935"/>
              <a:gd name="connsiteX18" fmla="*/ 112223 w 3303292"/>
              <a:gd name="connsiteY18" fmla="*/ 317845 h 489935"/>
              <a:gd name="connsiteX19" fmla="*/ 113458 w 3303292"/>
              <a:gd name="connsiteY19" fmla="*/ 116288 h 489935"/>
              <a:gd name="connsiteX20" fmla="*/ 113458 w 3303292"/>
              <a:gd name="connsiteY20" fmla="*/ 116288 h 489935"/>
              <a:gd name="connsiteX21" fmla="*/ 82940 w 3303292"/>
              <a:gd name="connsiteY21" fmla="*/ 116288 h 489935"/>
              <a:gd name="connsiteX22" fmla="*/ 78551 w 3303292"/>
              <a:gd name="connsiteY22" fmla="*/ 257289 h 489935"/>
              <a:gd name="connsiteX23" fmla="*/ 121002 w 3303292"/>
              <a:gd name="connsiteY23" fmla="*/ 257289 h 489935"/>
              <a:gd name="connsiteX24" fmla="*/ 169351 w 3303292"/>
              <a:gd name="connsiteY24" fmla="*/ 236715 h 489935"/>
              <a:gd name="connsiteX25" fmla="*/ 186496 w 3303292"/>
              <a:gd name="connsiteY25" fmla="*/ 178079 h 489935"/>
              <a:gd name="connsiteX26" fmla="*/ 186496 w 3303292"/>
              <a:gd name="connsiteY26" fmla="*/ 178079 h 489935"/>
              <a:gd name="connsiteX27" fmla="*/ 113458 w 3303292"/>
              <a:gd name="connsiteY27" fmla="*/ 116288 h 489935"/>
              <a:gd name="connsiteX28" fmla="*/ 410547 w 3303292"/>
              <a:gd name="connsiteY28" fmla="*/ 483877 h 489935"/>
              <a:gd name="connsiteX29" fmla="*/ 350333 w 3303292"/>
              <a:gd name="connsiteY29" fmla="*/ 460422 h 489935"/>
              <a:gd name="connsiteX30" fmla="*/ 326947 w 3303292"/>
              <a:gd name="connsiteY30" fmla="*/ 397397 h 489935"/>
              <a:gd name="connsiteX31" fmla="*/ 363089 w 3303292"/>
              <a:gd name="connsiteY31" fmla="*/ 328749 h 489935"/>
              <a:gd name="connsiteX32" fmla="*/ 451146 w 3303292"/>
              <a:gd name="connsiteY32" fmla="*/ 299740 h 489935"/>
              <a:gd name="connsiteX33" fmla="*/ 451146 w 3303292"/>
              <a:gd name="connsiteY33" fmla="*/ 299740 h 489935"/>
              <a:gd name="connsiteX34" fmla="*/ 493528 w 3303292"/>
              <a:gd name="connsiteY34" fmla="*/ 299740 h 489935"/>
              <a:gd name="connsiteX35" fmla="*/ 493528 w 3303292"/>
              <a:gd name="connsiteY35" fmla="*/ 289110 h 489935"/>
              <a:gd name="connsiteX36" fmla="*/ 481047 w 3303292"/>
              <a:gd name="connsiteY36" fmla="*/ 247344 h 489935"/>
              <a:gd name="connsiteX37" fmla="*/ 434275 w 3303292"/>
              <a:gd name="connsiteY37" fmla="*/ 236097 h 489935"/>
              <a:gd name="connsiteX38" fmla="*/ 434275 w 3303292"/>
              <a:gd name="connsiteY38" fmla="*/ 236097 h 489935"/>
              <a:gd name="connsiteX39" fmla="*/ 400260 w 3303292"/>
              <a:gd name="connsiteY39" fmla="*/ 241995 h 489935"/>
              <a:gd name="connsiteX40" fmla="*/ 356231 w 3303292"/>
              <a:gd name="connsiteY40" fmla="*/ 260443 h 489935"/>
              <a:gd name="connsiteX41" fmla="*/ 356231 w 3303292"/>
              <a:gd name="connsiteY41" fmla="*/ 260443 h 489935"/>
              <a:gd name="connsiteX42" fmla="*/ 338126 w 3303292"/>
              <a:gd name="connsiteY42" fmla="*/ 211134 h 489935"/>
              <a:gd name="connsiteX43" fmla="*/ 403346 w 3303292"/>
              <a:gd name="connsiteY43" fmla="*/ 177461 h 489935"/>
              <a:gd name="connsiteX44" fmla="*/ 466713 w 3303292"/>
              <a:gd name="connsiteY44" fmla="*/ 162442 h 489935"/>
              <a:gd name="connsiteX45" fmla="*/ 466713 w 3303292"/>
              <a:gd name="connsiteY45" fmla="*/ 162442 h 489935"/>
              <a:gd name="connsiteX46" fmla="*/ 564714 w 3303292"/>
              <a:gd name="connsiteY46" fmla="*/ 257289 h 489935"/>
              <a:gd name="connsiteX47" fmla="*/ 564714 w 3303292"/>
              <a:gd name="connsiteY47" fmla="*/ 257289 h 489935"/>
              <a:gd name="connsiteX48" fmla="*/ 564714 w 3303292"/>
              <a:gd name="connsiteY48" fmla="*/ 379635 h 489935"/>
              <a:gd name="connsiteX49" fmla="*/ 586523 w 3303292"/>
              <a:gd name="connsiteY49" fmla="*/ 457611 h 489935"/>
              <a:gd name="connsiteX50" fmla="*/ 586523 w 3303292"/>
              <a:gd name="connsiteY50" fmla="*/ 457611 h 489935"/>
              <a:gd name="connsiteX51" fmla="*/ 520412 w 3303292"/>
              <a:gd name="connsiteY51" fmla="*/ 485729 h 489935"/>
              <a:gd name="connsiteX52" fmla="*/ 497300 w 3303292"/>
              <a:gd name="connsiteY52" fmla="*/ 432030 h 489935"/>
              <a:gd name="connsiteX53" fmla="*/ 497300 w 3303292"/>
              <a:gd name="connsiteY53" fmla="*/ 432030 h 489935"/>
              <a:gd name="connsiteX54" fmla="*/ 410547 w 3303292"/>
              <a:gd name="connsiteY54" fmla="*/ 483877 h 489935"/>
              <a:gd name="connsiteX55" fmla="*/ 410547 w 3303292"/>
              <a:gd name="connsiteY55" fmla="*/ 483877 h 489935"/>
              <a:gd name="connsiteX56" fmla="*/ 436744 w 3303292"/>
              <a:gd name="connsiteY56" fmla="*/ 420166 h 489935"/>
              <a:gd name="connsiteX57" fmla="*/ 436744 w 3303292"/>
              <a:gd name="connsiteY57" fmla="*/ 420166 h 489935"/>
              <a:gd name="connsiteX58" fmla="*/ 493528 w 3303292"/>
              <a:gd name="connsiteY58" fmla="*/ 394586 h 489935"/>
              <a:gd name="connsiteX59" fmla="*/ 493528 w 3303292"/>
              <a:gd name="connsiteY59" fmla="*/ 394586 h 489935"/>
              <a:gd name="connsiteX60" fmla="*/ 493528 w 3303292"/>
              <a:gd name="connsiteY60" fmla="*/ 352820 h 489935"/>
              <a:gd name="connsiteX61" fmla="*/ 439899 w 3303292"/>
              <a:gd name="connsiteY61" fmla="*/ 345277 h 489935"/>
              <a:gd name="connsiteX62" fmla="*/ 439899 w 3303292"/>
              <a:gd name="connsiteY62" fmla="*/ 345277 h 489935"/>
              <a:gd name="connsiteX63" fmla="*/ 400534 w 3303292"/>
              <a:gd name="connsiteY63" fmla="*/ 380252 h 489935"/>
              <a:gd name="connsiteX64" fmla="*/ 400534 w 3303292"/>
              <a:gd name="connsiteY64" fmla="*/ 380252 h 489935"/>
              <a:gd name="connsiteX65" fmla="*/ 410547 w 3303292"/>
              <a:gd name="connsiteY65" fmla="*/ 409262 h 489935"/>
              <a:gd name="connsiteX66" fmla="*/ 436744 w 3303292"/>
              <a:gd name="connsiteY66" fmla="*/ 420166 h 489935"/>
              <a:gd name="connsiteX67" fmla="*/ 628974 w 3303292"/>
              <a:gd name="connsiteY67" fmla="*/ 181782 h 489935"/>
              <a:gd name="connsiteX68" fmla="*/ 665184 w 3303292"/>
              <a:gd name="connsiteY68" fmla="*/ 181782 h 489935"/>
              <a:gd name="connsiteX69" fmla="*/ 665184 w 3303292"/>
              <a:gd name="connsiteY69" fmla="*/ 113751 h 489935"/>
              <a:gd name="connsiteX70" fmla="*/ 749400 w 3303292"/>
              <a:gd name="connsiteY70" fmla="*/ 97566 h 489935"/>
              <a:gd name="connsiteX71" fmla="*/ 741308 w 3303292"/>
              <a:gd name="connsiteY71" fmla="*/ 181782 h 489935"/>
              <a:gd name="connsiteX72" fmla="*/ 816814 w 3303292"/>
              <a:gd name="connsiteY72" fmla="*/ 181782 h 489935"/>
              <a:gd name="connsiteX73" fmla="*/ 809956 w 3303292"/>
              <a:gd name="connsiteY73" fmla="*/ 232943 h 489935"/>
              <a:gd name="connsiteX74" fmla="*/ 738839 w 3303292"/>
              <a:gd name="connsiteY74" fmla="*/ 232943 h 489935"/>
              <a:gd name="connsiteX75" fmla="*/ 735684 w 3303292"/>
              <a:gd name="connsiteY75" fmla="*/ 363382 h 489935"/>
              <a:gd name="connsiteX76" fmla="*/ 741308 w 3303292"/>
              <a:gd name="connsiteY76" fmla="*/ 402404 h 489935"/>
              <a:gd name="connsiteX77" fmla="*/ 761882 w 3303292"/>
              <a:gd name="connsiteY77" fmla="*/ 412074 h 489935"/>
              <a:gd name="connsiteX78" fmla="*/ 801864 w 3303292"/>
              <a:gd name="connsiteY78" fmla="*/ 405216 h 489935"/>
              <a:gd name="connsiteX79" fmla="*/ 801864 w 3303292"/>
              <a:gd name="connsiteY79" fmla="*/ 405216 h 489935"/>
              <a:gd name="connsiteX80" fmla="*/ 805567 w 3303292"/>
              <a:gd name="connsiteY80" fmla="*/ 449518 h 489935"/>
              <a:gd name="connsiteX81" fmla="*/ 733215 w 3303292"/>
              <a:gd name="connsiteY81" fmla="*/ 483877 h 489935"/>
              <a:gd name="connsiteX82" fmla="*/ 682055 w 3303292"/>
              <a:gd name="connsiteY82" fmla="*/ 461108 h 489935"/>
              <a:gd name="connsiteX83" fmla="*/ 662029 w 3303292"/>
              <a:gd name="connsiteY83" fmla="*/ 401444 h 489935"/>
              <a:gd name="connsiteX84" fmla="*/ 662029 w 3303292"/>
              <a:gd name="connsiteY84" fmla="*/ 401444 h 489935"/>
              <a:gd name="connsiteX85" fmla="*/ 665801 w 3303292"/>
              <a:gd name="connsiteY85" fmla="*/ 331561 h 489935"/>
              <a:gd name="connsiteX86" fmla="*/ 665184 w 3303292"/>
              <a:gd name="connsiteY86" fmla="*/ 232943 h 489935"/>
              <a:gd name="connsiteX87" fmla="*/ 622116 w 3303292"/>
              <a:gd name="connsiteY87" fmla="*/ 232943 h 489935"/>
              <a:gd name="connsiteX88" fmla="*/ 628974 w 3303292"/>
              <a:gd name="connsiteY88" fmla="*/ 181782 h 489935"/>
              <a:gd name="connsiteX89" fmla="*/ 924759 w 3303292"/>
              <a:gd name="connsiteY89" fmla="*/ 483877 h 489935"/>
              <a:gd name="connsiteX90" fmla="*/ 864546 w 3303292"/>
              <a:gd name="connsiteY90" fmla="*/ 460422 h 489935"/>
              <a:gd name="connsiteX91" fmla="*/ 841160 w 3303292"/>
              <a:gd name="connsiteY91" fmla="*/ 397397 h 489935"/>
              <a:gd name="connsiteX92" fmla="*/ 877371 w 3303292"/>
              <a:gd name="connsiteY92" fmla="*/ 328749 h 489935"/>
              <a:gd name="connsiteX93" fmla="*/ 965359 w 3303292"/>
              <a:gd name="connsiteY93" fmla="*/ 299740 h 489935"/>
              <a:gd name="connsiteX94" fmla="*/ 965359 w 3303292"/>
              <a:gd name="connsiteY94" fmla="*/ 299740 h 489935"/>
              <a:gd name="connsiteX95" fmla="*/ 1007810 w 3303292"/>
              <a:gd name="connsiteY95" fmla="*/ 299740 h 489935"/>
              <a:gd name="connsiteX96" fmla="*/ 1007810 w 3303292"/>
              <a:gd name="connsiteY96" fmla="*/ 289110 h 489935"/>
              <a:gd name="connsiteX97" fmla="*/ 995328 w 3303292"/>
              <a:gd name="connsiteY97" fmla="*/ 247344 h 489935"/>
              <a:gd name="connsiteX98" fmla="*/ 948488 w 3303292"/>
              <a:gd name="connsiteY98" fmla="*/ 236097 h 489935"/>
              <a:gd name="connsiteX99" fmla="*/ 948488 w 3303292"/>
              <a:gd name="connsiteY99" fmla="*/ 236097 h 489935"/>
              <a:gd name="connsiteX100" fmla="*/ 914472 w 3303292"/>
              <a:gd name="connsiteY100" fmla="*/ 241995 h 489935"/>
              <a:gd name="connsiteX101" fmla="*/ 870513 w 3303292"/>
              <a:gd name="connsiteY101" fmla="*/ 260443 h 489935"/>
              <a:gd name="connsiteX102" fmla="*/ 870513 w 3303292"/>
              <a:gd name="connsiteY102" fmla="*/ 260443 h 489935"/>
              <a:gd name="connsiteX103" fmla="*/ 852407 w 3303292"/>
              <a:gd name="connsiteY103" fmla="*/ 211134 h 489935"/>
              <a:gd name="connsiteX104" fmla="*/ 917627 w 3303292"/>
              <a:gd name="connsiteY104" fmla="*/ 177461 h 489935"/>
              <a:gd name="connsiteX105" fmla="*/ 980926 w 3303292"/>
              <a:gd name="connsiteY105" fmla="*/ 162442 h 489935"/>
              <a:gd name="connsiteX106" fmla="*/ 980926 w 3303292"/>
              <a:gd name="connsiteY106" fmla="*/ 162442 h 489935"/>
              <a:gd name="connsiteX107" fmla="*/ 1078927 w 3303292"/>
              <a:gd name="connsiteY107" fmla="*/ 257289 h 489935"/>
              <a:gd name="connsiteX108" fmla="*/ 1078927 w 3303292"/>
              <a:gd name="connsiteY108" fmla="*/ 257289 h 489935"/>
              <a:gd name="connsiteX109" fmla="*/ 1078927 w 3303292"/>
              <a:gd name="connsiteY109" fmla="*/ 379635 h 489935"/>
              <a:gd name="connsiteX110" fmla="*/ 1100804 w 3303292"/>
              <a:gd name="connsiteY110" fmla="*/ 457611 h 489935"/>
              <a:gd name="connsiteX111" fmla="*/ 1100804 w 3303292"/>
              <a:gd name="connsiteY111" fmla="*/ 457611 h 489935"/>
              <a:gd name="connsiteX112" fmla="*/ 1034624 w 3303292"/>
              <a:gd name="connsiteY112" fmla="*/ 485729 h 489935"/>
              <a:gd name="connsiteX113" fmla="*/ 1011513 w 3303292"/>
              <a:gd name="connsiteY113" fmla="*/ 432030 h 489935"/>
              <a:gd name="connsiteX114" fmla="*/ 1011513 w 3303292"/>
              <a:gd name="connsiteY114" fmla="*/ 432030 h 489935"/>
              <a:gd name="connsiteX115" fmla="*/ 924759 w 3303292"/>
              <a:gd name="connsiteY115" fmla="*/ 483877 h 489935"/>
              <a:gd name="connsiteX116" fmla="*/ 924759 w 3303292"/>
              <a:gd name="connsiteY116" fmla="*/ 483877 h 489935"/>
              <a:gd name="connsiteX117" fmla="*/ 951025 w 3303292"/>
              <a:gd name="connsiteY117" fmla="*/ 420166 h 489935"/>
              <a:gd name="connsiteX118" fmla="*/ 951025 w 3303292"/>
              <a:gd name="connsiteY118" fmla="*/ 420166 h 489935"/>
              <a:gd name="connsiteX119" fmla="*/ 1007810 w 3303292"/>
              <a:gd name="connsiteY119" fmla="*/ 394586 h 489935"/>
              <a:gd name="connsiteX120" fmla="*/ 1007810 w 3303292"/>
              <a:gd name="connsiteY120" fmla="*/ 394586 h 489935"/>
              <a:gd name="connsiteX121" fmla="*/ 1007810 w 3303292"/>
              <a:gd name="connsiteY121" fmla="*/ 352820 h 489935"/>
              <a:gd name="connsiteX122" fmla="*/ 954112 w 3303292"/>
              <a:gd name="connsiteY122" fmla="*/ 345277 h 489935"/>
              <a:gd name="connsiteX123" fmla="*/ 954112 w 3303292"/>
              <a:gd name="connsiteY123" fmla="*/ 345277 h 489935"/>
              <a:gd name="connsiteX124" fmla="*/ 914815 w 3303292"/>
              <a:gd name="connsiteY124" fmla="*/ 380252 h 489935"/>
              <a:gd name="connsiteX125" fmla="*/ 914815 w 3303292"/>
              <a:gd name="connsiteY125" fmla="*/ 380252 h 489935"/>
              <a:gd name="connsiteX126" fmla="*/ 924759 w 3303292"/>
              <a:gd name="connsiteY126" fmla="*/ 409262 h 489935"/>
              <a:gd name="connsiteX127" fmla="*/ 951025 w 3303292"/>
              <a:gd name="connsiteY127" fmla="*/ 420166 h 489935"/>
              <a:gd name="connsiteX128" fmla="*/ 1143255 w 3303292"/>
              <a:gd name="connsiteY128" fmla="*/ 181782 h 489935"/>
              <a:gd name="connsiteX129" fmla="*/ 1179397 w 3303292"/>
              <a:gd name="connsiteY129" fmla="*/ 181782 h 489935"/>
              <a:gd name="connsiteX130" fmla="*/ 1179397 w 3303292"/>
              <a:gd name="connsiteY130" fmla="*/ 113751 h 489935"/>
              <a:gd name="connsiteX131" fmla="*/ 1263682 w 3303292"/>
              <a:gd name="connsiteY131" fmla="*/ 97566 h 489935"/>
              <a:gd name="connsiteX132" fmla="*/ 1255521 w 3303292"/>
              <a:gd name="connsiteY132" fmla="*/ 181782 h 489935"/>
              <a:gd name="connsiteX133" fmla="*/ 1331096 w 3303292"/>
              <a:gd name="connsiteY133" fmla="*/ 181782 h 489935"/>
              <a:gd name="connsiteX134" fmla="*/ 1324169 w 3303292"/>
              <a:gd name="connsiteY134" fmla="*/ 232943 h 489935"/>
              <a:gd name="connsiteX135" fmla="*/ 1253052 w 3303292"/>
              <a:gd name="connsiteY135" fmla="*/ 232943 h 489935"/>
              <a:gd name="connsiteX136" fmla="*/ 1249966 w 3303292"/>
              <a:gd name="connsiteY136" fmla="*/ 363382 h 489935"/>
              <a:gd name="connsiteX137" fmla="*/ 1255521 w 3303292"/>
              <a:gd name="connsiteY137" fmla="*/ 402404 h 489935"/>
              <a:gd name="connsiteX138" fmla="*/ 1276163 w 3303292"/>
              <a:gd name="connsiteY138" fmla="*/ 412074 h 489935"/>
              <a:gd name="connsiteX139" fmla="*/ 1316077 w 3303292"/>
              <a:gd name="connsiteY139" fmla="*/ 405216 h 489935"/>
              <a:gd name="connsiteX140" fmla="*/ 1316077 w 3303292"/>
              <a:gd name="connsiteY140" fmla="*/ 405216 h 489935"/>
              <a:gd name="connsiteX141" fmla="*/ 1319849 w 3303292"/>
              <a:gd name="connsiteY141" fmla="*/ 449518 h 489935"/>
              <a:gd name="connsiteX142" fmla="*/ 1247428 w 3303292"/>
              <a:gd name="connsiteY142" fmla="*/ 483877 h 489935"/>
              <a:gd name="connsiteX143" fmla="*/ 1196268 w 3303292"/>
              <a:gd name="connsiteY143" fmla="*/ 461108 h 489935"/>
              <a:gd name="connsiteX144" fmla="*/ 1176311 w 3303292"/>
              <a:gd name="connsiteY144" fmla="*/ 401444 h 489935"/>
              <a:gd name="connsiteX145" fmla="*/ 1176311 w 3303292"/>
              <a:gd name="connsiteY145" fmla="*/ 401444 h 489935"/>
              <a:gd name="connsiteX146" fmla="*/ 1180014 w 3303292"/>
              <a:gd name="connsiteY146" fmla="*/ 331561 h 489935"/>
              <a:gd name="connsiteX147" fmla="*/ 1179397 w 3303292"/>
              <a:gd name="connsiteY147" fmla="*/ 232943 h 489935"/>
              <a:gd name="connsiteX148" fmla="*/ 1136329 w 3303292"/>
              <a:gd name="connsiteY148" fmla="*/ 232943 h 489935"/>
              <a:gd name="connsiteX149" fmla="*/ 1143255 w 3303292"/>
              <a:gd name="connsiteY149" fmla="*/ 181782 h 489935"/>
              <a:gd name="connsiteX150" fmla="*/ 1357911 w 3303292"/>
              <a:gd name="connsiteY150" fmla="*/ 353438 h 489935"/>
              <a:gd name="connsiteX151" fmla="*/ 1400979 w 3303292"/>
              <a:gd name="connsiteY151" fmla="*/ 217992 h 489935"/>
              <a:gd name="connsiteX152" fmla="*/ 1501723 w 3303292"/>
              <a:gd name="connsiteY152" fmla="*/ 162442 h 489935"/>
              <a:gd name="connsiteX153" fmla="*/ 1591631 w 3303292"/>
              <a:gd name="connsiteY153" fmla="*/ 199887 h 489935"/>
              <a:gd name="connsiteX154" fmla="*/ 1623727 w 3303292"/>
              <a:gd name="connsiteY154" fmla="*/ 299122 h 489935"/>
              <a:gd name="connsiteX155" fmla="*/ 1623727 w 3303292"/>
              <a:gd name="connsiteY155" fmla="*/ 299122 h 489935"/>
              <a:gd name="connsiteX156" fmla="*/ 1582236 w 3303292"/>
              <a:gd name="connsiteY156" fmla="*/ 436145 h 489935"/>
              <a:gd name="connsiteX157" fmla="*/ 1477720 w 3303292"/>
              <a:gd name="connsiteY157" fmla="*/ 490735 h 489935"/>
              <a:gd name="connsiteX158" fmla="*/ 1477720 w 3303292"/>
              <a:gd name="connsiteY158" fmla="*/ 490735 h 489935"/>
              <a:gd name="connsiteX159" fmla="*/ 1391926 w 3303292"/>
              <a:gd name="connsiteY159" fmla="*/ 451713 h 489935"/>
              <a:gd name="connsiteX160" fmla="*/ 1357911 w 3303292"/>
              <a:gd name="connsiteY160" fmla="*/ 353438 h 489935"/>
              <a:gd name="connsiteX161" fmla="*/ 1357911 w 3303292"/>
              <a:gd name="connsiteY161" fmla="*/ 353438 h 489935"/>
              <a:gd name="connsiteX162" fmla="*/ 1553844 w 3303292"/>
              <a:gd name="connsiteY162" fmla="*/ 331561 h 489935"/>
              <a:gd name="connsiteX163" fmla="*/ 1553844 w 3303292"/>
              <a:gd name="connsiteY163" fmla="*/ 331561 h 489935"/>
              <a:gd name="connsiteX164" fmla="*/ 1492053 w 3303292"/>
              <a:gd name="connsiteY164" fmla="*/ 241104 h 489935"/>
              <a:gd name="connsiteX165" fmla="*/ 1492053 w 3303292"/>
              <a:gd name="connsiteY165" fmla="*/ 241104 h 489935"/>
              <a:gd name="connsiteX166" fmla="*/ 1427794 w 3303292"/>
              <a:gd name="connsiteY166" fmla="*/ 325937 h 489935"/>
              <a:gd name="connsiteX167" fmla="*/ 1427794 w 3303292"/>
              <a:gd name="connsiteY167" fmla="*/ 325937 h 489935"/>
              <a:gd name="connsiteX168" fmla="*/ 1445899 w 3303292"/>
              <a:gd name="connsiteY168" fmla="*/ 395203 h 489935"/>
              <a:gd name="connsiteX169" fmla="*/ 1493630 w 3303292"/>
              <a:gd name="connsiteY169" fmla="*/ 420166 h 489935"/>
              <a:gd name="connsiteX170" fmla="*/ 1538550 w 3303292"/>
              <a:gd name="connsiteY170" fmla="*/ 397397 h 489935"/>
              <a:gd name="connsiteX171" fmla="*/ 1553844 w 3303292"/>
              <a:gd name="connsiteY171" fmla="*/ 331561 h 489935"/>
              <a:gd name="connsiteX172" fmla="*/ 1752314 w 3303292"/>
              <a:gd name="connsiteY172" fmla="*/ 483877 h 489935"/>
              <a:gd name="connsiteX173" fmla="*/ 1752314 w 3303292"/>
              <a:gd name="connsiteY173" fmla="*/ 483877 h 489935"/>
              <a:gd name="connsiteX174" fmla="*/ 1697725 w 3303292"/>
              <a:gd name="connsiteY174" fmla="*/ 461726 h 489935"/>
              <a:gd name="connsiteX175" fmla="*/ 1676808 w 3303292"/>
              <a:gd name="connsiteY175" fmla="*/ 403364 h 489935"/>
              <a:gd name="connsiteX176" fmla="*/ 1676808 w 3303292"/>
              <a:gd name="connsiteY176" fmla="*/ 403364 h 489935"/>
              <a:gd name="connsiteX177" fmla="*/ 1680580 w 3303292"/>
              <a:gd name="connsiteY177" fmla="*/ 331561 h 489935"/>
              <a:gd name="connsiteX178" fmla="*/ 1673653 w 3303292"/>
              <a:gd name="connsiteY178" fmla="*/ 181782 h 489935"/>
              <a:gd name="connsiteX179" fmla="*/ 1757321 w 3303292"/>
              <a:gd name="connsiteY179" fmla="*/ 166214 h 489935"/>
              <a:gd name="connsiteX180" fmla="*/ 1749228 w 3303292"/>
              <a:gd name="connsiteY180" fmla="*/ 355907 h 489935"/>
              <a:gd name="connsiteX181" fmla="*/ 1758898 w 3303292"/>
              <a:gd name="connsiteY181" fmla="*/ 395203 h 489935"/>
              <a:gd name="connsiteX182" fmla="*/ 1789759 w 3303292"/>
              <a:gd name="connsiteY182" fmla="*/ 407684 h 489935"/>
              <a:gd name="connsiteX183" fmla="*/ 1848395 w 3303292"/>
              <a:gd name="connsiteY183" fmla="*/ 386493 h 489935"/>
              <a:gd name="connsiteX184" fmla="*/ 1848395 w 3303292"/>
              <a:gd name="connsiteY184" fmla="*/ 386493 h 489935"/>
              <a:gd name="connsiteX185" fmla="*/ 1848395 w 3303292"/>
              <a:gd name="connsiteY185" fmla="*/ 349049 h 489935"/>
              <a:gd name="connsiteX186" fmla="*/ 1841537 w 3303292"/>
              <a:gd name="connsiteY186" fmla="*/ 184937 h 489935"/>
              <a:gd name="connsiteX187" fmla="*/ 1925822 w 3303292"/>
              <a:gd name="connsiteY187" fmla="*/ 169300 h 489935"/>
              <a:gd name="connsiteX188" fmla="*/ 1918346 w 3303292"/>
              <a:gd name="connsiteY188" fmla="*/ 325320 h 489935"/>
              <a:gd name="connsiteX189" fmla="*/ 1918964 w 3303292"/>
              <a:gd name="connsiteY189" fmla="*/ 376481 h 489935"/>
              <a:gd name="connsiteX190" fmla="*/ 1939538 w 3303292"/>
              <a:gd name="connsiteY190" fmla="*/ 456993 h 489935"/>
              <a:gd name="connsiteX191" fmla="*/ 1939538 w 3303292"/>
              <a:gd name="connsiteY191" fmla="*/ 456993 h 489935"/>
              <a:gd name="connsiteX192" fmla="*/ 1874661 w 3303292"/>
              <a:gd name="connsiteY192" fmla="*/ 485729 h 489935"/>
              <a:gd name="connsiteX193" fmla="*/ 1849698 w 3303292"/>
              <a:gd name="connsiteY193" fmla="*/ 420852 h 489935"/>
              <a:gd name="connsiteX194" fmla="*/ 1849698 w 3303292"/>
              <a:gd name="connsiteY194" fmla="*/ 420852 h 489935"/>
              <a:gd name="connsiteX195" fmla="*/ 1752314 w 3303292"/>
              <a:gd name="connsiteY195" fmla="*/ 483877 h 489935"/>
              <a:gd name="connsiteX196" fmla="*/ 1995705 w 3303292"/>
              <a:gd name="connsiteY196" fmla="*/ 181782 h 489935"/>
              <a:gd name="connsiteX197" fmla="*/ 2079372 w 3303292"/>
              <a:gd name="connsiteY197" fmla="*/ 166214 h 489935"/>
              <a:gd name="connsiteX198" fmla="*/ 2071828 w 3303292"/>
              <a:gd name="connsiteY198" fmla="*/ 321617 h 489935"/>
              <a:gd name="connsiteX199" fmla="*/ 2078686 w 3303292"/>
              <a:gd name="connsiteY199" fmla="*/ 468241 h 489935"/>
              <a:gd name="connsiteX200" fmla="*/ 1995087 w 3303292"/>
              <a:gd name="connsiteY200" fmla="*/ 483877 h 489935"/>
              <a:gd name="connsiteX201" fmla="*/ 2002563 w 3303292"/>
              <a:gd name="connsiteY201" fmla="*/ 332178 h 489935"/>
              <a:gd name="connsiteX202" fmla="*/ 1995705 w 3303292"/>
              <a:gd name="connsiteY202" fmla="*/ 181782 h 489935"/>
              <a:gd name="connsiteX203" fmla="*/ 1991316 w 3303292"/>
              <a:gd name="connsiteY203" fmla="*/ 74797 h 489935"/>
              <a:gd name="connsiteX204" fmla="*/ 2007569 w 3303292"/>
              <a:gd name="connsiteY204" fmla="*/ 37352 h 489935"/>
              <a:gd name="connsiteX205" fmla="*/ 2045014 w 3303292"/>
              <a:gd name="connsiteY205" fmla="*/ 20756 h 489935"/>
              <a:gd name="connsiteX206" fmla="*/ 2077452 w 3303292"/>
              <a:gd name="connsiteY206" fmla="*/ 32346 h 489935"/>
              <a:gd name="connsiteX207" fmla="*/ 2088699 w 3303292"/>
              <a:gd name="connsiteY207" fmla="*/ 66979 h 489935"/>
              <a:gd name="connsiteX208" fmla="*/ 2072789 w 3303292"/>
              <a:gd name="connsiteY208" fmla="*/ 106618 h 489935"/>
              <a:gd name="connsiteX209" fmla="*/ 2035961 w 3303292"/>
              <a:gd name="connsiteY209" fmla="*/ 123146 h 489935"/>
              <a:gd name="connsiteX210" fmla="*/ 2003180 w 3303292"/>
              <a:gd name="connsiteY210" fmla="*/ 109430 h 489935"/>
              <a:gd name="connsiteX211" fmla="*/ 1991316 w 3303292"/>
              <a:gd name="connsiteY211" fmla="*/ 74797 h 489935"/>
              <a:gd name="connsiteX212" fmla="*/ 2148021 w 3303292"/>
              <a:gd name="connsiteY212" fmla="*/ 16436 h 489935"/>
              <a:gd name="connsiteX213" fmla="*/ 2233472 w 3303292"/>
              <a:gd name="connsiteY213" fmla="*/ 799 h 489935"/>
              <a:gd name="connsiteX214" fmla="*/ 2225379 w 3303292"/>
              <a:gd name="connsiteY214" fmla="*/ 321617 h 489935"/>
              <a:gd name="connsiteX215" fmla="*/ 2232237 w 3303292"/>
              <a:gd name="connsiteY215" fmla="*/ 468241 h 489935"/>
              <a:gd name="connsiteX216" fmla="*/ 2148021 w 3303292"/>
              <a:gd name="connsiteY216" fmla="*/ 483877 h 489935"/>
              <a:gd name="connsiteX217" fmla="*/ 2155496 w 3303292"/>
              <a:gd name="connsiteY217" fmla="*/ 332178 h 489935"/>
              <a:gd name="connsiteX218" fmla="*/ 2148021 w 3303292"/>
              <a:gd name="connsiteY218" fmla="*/ 16436 h 489935"/>
              <a:gd name="connsiteX219" fmla="*/ 2305892 w 3303292"/>
              <a:gd name="connsiteY219" fmla="*/ 16436 h 489935"/>
              <a:gd name="connsiteX220" fmla="*/ 2391411 w 3303292"/>
              <a:gd name="connsiteY220" fmla="*/ 799 h 489935"/>
              <a:gd name="connsiteX221" fmla="*/ 2383250 w 3303292"/>
              <a:gd name="connsiteY221" fmla="*/ 321617 h 489935"/>
              <a:gd name="connsiteX222" fmla="*/ 2390108 w 3303292"/>
              <a:gd name="connsiteY222" fmla="*/ 468241 h 489935"/>
              <a:gd name="connsiteX223" fmla="*/ 2305892 w 3303292"/>
              <a:gd name="connsiteY223" fmla="*/ 483877 h 489935"/>
              <a:gd name="connsiteX224" fmla="*/ 2313367 w 3303292"/>
              <a:gd name="connsiteY224" fmla="*/ 332178 h 489935"/>
              <a:gd name="connsiteX225" fmla="*/ 2305892 w 3303292"/>
              <a:gd name="connsiteY225" fmla="*/ 16436 h 489935"/>
              <a:gd name="connsiteX226" fmla="*/ 2576097 w 3303292"/>
              <a:gd name="connsiteY226" fmla="*/ 420166 h 489935"/>
              <a:gd name="connsiteX227" fmla="*/ 2576097 w 3303292"/>
              <a:gd name="connsiteY227" fmla="*/ 420166 h 489935"/>
              <a:gd name="connsiteX228" fmla="*/ 2614159 w 3303292"/>
              <a:gd name="connsiteY228" fmla="*/ 410839 h 489935"/>
              <a:gd name="connsiteX229" fmla="*/ 2645363 w 3303292"/>
              <a:gd name="connsiteY229" fmla="*/ 392117 h 489935"/>
              <a:gd name="connsiteX230" fmla="*/ 2645363 w 3303292"/>
              <a:gd name="connsiteY230" fmla="*/ 392117 h 489935"/>
              <a:gd name="connsiteX231" fmla="*/ 2656610 w 3303292"/>
              <a:gd name="connsiteY231" fmla="*/ 382721 h 489935"/>
              <a:gd name="connsiteX232" fmla="*/ 2685345 w 3303292"/>
              <a:gd name="connsiteY232" fmla="*/ 417697 h 489935"/>
              <a:gd name="connsiteX233" fmla="*/ 2665937 w 3303292"/>
              <a:gd name="connsiteY233" fmla="*/ 442043 h 489935"/>
              <a:gd name="connsiteX234" fmla="*/ 2639465 w 3303292"/>
              <a:gd name="connsiteY234" fmla="*/ 465429 h 489935"/>
              <a:gd name="connsiteX235" fmla="*/ 2603872 w 3303292"/>
              <a:gd name="connsiteY235" fmla="*/ 482917 h 489935"/>
              <a:gd name="connsiteX236" fmla="*/ 2557992 w 3303292"/>
              <a:gd name="connsiteY236" fmla="*/ 490735 h 489935"/>
              <a:gd name="connsiteX237" fmla="*/ 2557992 w 3303292"/>
              <a:gd name="connsiteY237" fmla="*/ 490735 h 489935"/>
              <a:gd name="connsiteX238" fmla="*/ 2475628 w 3303292"/>
              <a:gd name="connsiteY238" fmla="*/ 452330 h 489935"/>
              <a:gd name="connsiteX239" fmla="*/ 2443806 w 3303292"/>
              <a:gd name="connsiteY239" fmla="*/ 353438 h 489935"/>
              <a:gd name="connsiteX240" fmla="*/ 2443806 w 3303292"/>
              <a:gd name="connsiteY240" fmla="*/ 353438 h 489935"/>
              <a:gd name="connsiteX241" fmla="*/ 2488109 w 3303292"/>
              <a:gd name="connsiteY241" fmla="*/ 219844 h 489935"/>
              <a:gd name="connsiteX242" fmla="*/ 2591733 w 3303292"/>
              <a:gd name="connsiteY242" fmla="*/ 162442 h 489935"/>
              <a:gd name="connsiteX243" fmla="*/ 2591733 w 3303292"/>
              <a:gd name="connsiteY243" fmla="*/ 162442 h 489935"/>
              <a:gd name="connsiteX244" fmla="*/ 2662508 w 3303292"/>
              <a:gd name="connsiteY244" fmla="*/ 188023 h 489935"/>
              <a:gd name="connsiteX245" fmla="*/ 2687814 w 3303292"/>
              <a:gd name="connsiteY245" fmla="*/ 259826 h 489935"/>
              <a:gd name="connsiteX246" fmla="*/ 2687814 w 3303292"/>
              <a:gd name="connsiteY246" fmla="*/ 259826 h 489935"/>
              <a:gd name="connsiteX247" fmla="*/ 2678419 w 3303292"/>
              <a:gd name="connsiteY247" fmla="*/ 322234 h 489935"/>
              <a:gd name="connsiteX248" fmla="*/ 2678419 w 3303292"/>
              <a:gd name="connsiteY248" fmla="*/ 322234 h 489935"/>
              <a:gd name="connsiteX249" fmla="*/ 2665937 w 3303292"/>
              <a:gd name="connsiteY249" fmla="*/ 335333 h 489935"/>
              <a:gd name="connsiteX250" fmla="*/ 2509918 w 3303292"/>
              <a:gd name="connsiteY250" fmla="*/ 349666 h 489935"/>
              <a:gd name="connsiteX251" fmla="*/ 2576097 w 3303292"/>
              <a:gd name="connsiteY251" fmla="*/ 420166 h 489935"/>
              <a:gd name="connsiteX252" fmla="*/ 2576097 w 3303292"/>
              <a:gd name="connsiteY252" fmla="*/ 226702 h 489935"/>
              <a:gd name="connsiteX253" fmla="*/ 2576097 w 3303292"/>
              <a:gd name="connsiteY253" fmla="*/ 226702 h 489935"/>
              <a:gd name="connsiteX254" fmla="*/ 2529943 w 3303292"/>
              <a:gd name="connsiteY254" fmla="*/ 248922 h 489935"/>
              <a:gd name="connsiteX255" fmla="*/ 2508066 w 3303292"/>
              <a:gd name="connsiteY255" fmla="*/ 305363 h 489935"/>
              <a:gd name="connsiteX256" fmla="*/ 2508066 w 3303292"/>
              <a:gd name="connsiteY256" fmla="*/ 305363 h 489935"/>
              <a:gd name="connsiteX257" fmla="*/ 2614159 w 3303292"/>
              <a:gd name="connsiteY257" fmla="*/ 292264 h 489935"/>
              <a:gd name="connsiteX258" fmla="*/ 2616011 w 3303292"/>
              <a:gd name="connsiteY258" fmla="*/ 268536 h 489935"/>
              <a:gd name="connsiteX259" fmla="*/ 2616011 w 3303292"/>
              <a:gd name="connsiteY259" fmla="*/ 268536 h 489935"/>
              <a:gd name="connsiteX260" fmla="*/ 2576097 w 3303292"/>
              <a:gd name="connsiteY260" fmla="*/ 226702 h 489935"/>
              <a:gd name="connsiteX261" fmla="*/ 2900001 w 3303292"/>
              <a:gd name="connsiteY261" fmla="*/ 192412 h 489935"/>
              <a:gd name="connsiteX262" fmla="*/ 2900001 w 3303292"/>
              <a:gd name="connsiteY262" fmla="*/ 192412 h 489935"/>
              <a:gd name="connsiteX263" fmla="*/ 2857550 w 3303292"/>
              <a:gd name="connsiteY263" fmla="*/ 157436 h 489935"/>
              <a:gd name="connsiteX264" fmla="*/ 2857550 w 3303292"/>
              <a:gd name="connsiteY264" fmla="*/ 157436 h 489935"/>
              <a:gd name="connsiteX265" fmla="*/ 2799805 w 3303292"/>
              <a:gd name="connsiteY265" fmla="*/ 168409 h 489935"/>
              <a:gd name="connsiteX266" fmla="*/ 2749605 w 3303292"/>
              <a:gd name="connsiteY266" fmla="*/ 190560 h 489935"/>
              <a:gd name="connsiteX267" fmla="*/ 2749605 w 3303292"/>
              <a:gd name="connsiteY267" fmla="*/ 190560 h 489935"/>
              <a:gd name="connsiteX268" fmla="*/ 2731500 w 3303292"/>
              <a:gd name="connsiteY268" fmla="*/ 201121 h 489935"/>
              <a:gd name="connsiteX269" fmla="*/ 2748370 w 3303292"/>
              <a:gd name="connsiteY269" fmla="*/ 111899 h 489935"/>
              <a:gd name="connsiteX270" fmla="*/ 2807006 w 3303292"/>
              <a:gd name="connsiteY270" fmla="*/ 88513 h 489935"/>
              <a:gd name="connsiteX271" fmla="*/ 2867562 w 3303292"/>
              <a:gd name="connsiteY271" fmla="*/ 78226 h 489935"/>
              <a:gd name="connsiteX272" fmla="*/ 2867562 w 3303292"/>
              <a:gd name="connsiteY272" fmla="*/ 78226 h 489935"/>
              <a:gd name="connsiteX273" fmla="*/ 2952739 w 3303292"/>
              <a:gd name="connsiteY273" fmla="*/ 105384 h 489935"/>
              <a:gd name="connsiteX274" fmla="*/ 2984903 w 3303292"/>
              <a:gd name="connsiteY274" fmla="*/ 177461 h 489935"/>
              <a:gd name="connsiteX275" fmla="*/ 2984903 w 3303292"/>
              <a:gd name="connsiteY275" fmla="*/ 177461 h 489935"/>
              <a:gd name="connsiteX276" fmla="*/ 2921192 w 3303292"/>
              <a:gd name="connsiteY276" fmla="*/ 303511 h 489935"/>
              <a:gd name="connsiteX277" fmla="*/ 2921192 w 3303292"/>
              <a:gd name="connsiteY277" fmla="*/ 303511 h 489935"/>
              <a:gd name="connsiteX278" fmla="*/ 2812630 w 3303292"/>
              <a:gd name="connsiteY278" fmla="*/ 415845 h 489935"/>
              <a:gd name="connsiteX279" fmla="*/ 3007328 w 3303292"/>
              <a:gd name="connsiteY279" fmla="*/ 404598 h 489935"/>
              <a:gd name="connsiteX280" fmla="*/ 2996767 w 3303292"/>
              <a:gd name="connsiteY280" fmla="*/ 487580 h 489935"/>
              <a:gd name="connsiteX281" fmla="*/ 2866945 w 3303292"/>
              <a:gd name="connsiteY281" fmla="*/ 481957 h 489935"/>
              <a:gd name="connsiteX282" fmla="*/ 2719635 w 3303292"/>
              <a:gd name="connsiteY282" fmla="*/ 486346 h 489935"/>
              <a:gd name="connsiteX283" fmla="*/ 2729648 w 3303292"/>
              <a:gd name="connsiteY283" fmla="*/ 420852 h 489935"/>
              <a:gd name="connsiteX284" fmla="*/ 2860704 w 3303292"/>
              <a:gd name="connsiteY284" fmla="*/ 269770 h 489935"/>
              <a:gd name="connsiteX285" fmla="*/ 2900001 w 3303292"/>
              <a:gd name="connsiteY285" fmla="*/ 192412 h 489935"/>
              <a:gd name="connsiteX286" fmla="*/ 3048545 w 3303292"/>
              <a:gd name="connsiteY286" fmla="*/ 172455 h 489935"/>
              <a:gd name="connsiteX287" fmla="*/ 3061644 w 3303292"/>
              <a:gd name="connsiteY287" fmla="*/ 96948 h 489935"/>
              <a:gd name="connsiteX288" fmla="*/ 3165885 w 3303292"/>
              <a:gd name="connsiteY288" fmla="*/ 78226 h 489935"/>
              <a:gd name="connsiteX289" fmla="*/ 3250719 w 3303292"/>
              <a:gd name="connsiteY289" fmla="*/ 104424 h 489935"/>
              <a:gd name="connsiteX290" fmla="*/ 3283774 w 3303292"/>
              <a:gd name="connsiteY290" fmla="*/ 170535 h 489935"/>
              <a:gd name="connsiteX291" fmla="*/ 3283774 w 3303292"/>
              <a:gd name="connsiteY291" fmla="*/ 170535 h 489935"/>
              <a:gd name="connsiteX292" fmla="*/ 3267589 w 3303292"/>
              <a:gd name="connsiteY292" fmla="*/ 225193 h 489935"/>
              <a:gd name="connsiteX293" fmla="*/ 3221435 w 3303292"/>
              <a:gd name="connsiteY293" fmla="*/ 260443 h 489935"/>
              <a:gd name="connsiteX294" fmla="*/ 3221435 w 3303292"/>
              <a:gd name="connsiteY294" fmla="*/ 260443 h 489935"/>
              <a:gd name="connsiteX295" fmla="*/ 3284460 w 3303292"/>
              <a:gd name="connsiteY295" fmla="*/ 300700 h 489935"/>
              <a:gd name="connsiteX296" fmla="*/ 3303800 w 3303292"/>
              <a:gd name="connsiteY296" fmla="*/ 361530 h 489935"/>
              <a:gd name="connsiteX297" fmla="*/ 3303800 w 3303292"/>
              <a:gd name="connsiteY297" fmla="*/ 361530 h 489935"/>
              <a:gd name="connsiteX298" fmla="*/ 3260388 w 3303292"/>
              <a:gd name="connsiteY298" fmla="*/ 454182 h 489935"/>
              <a:gd name="connsiteX299" fmla="*/ 3150249 w 3303292"/>
              <a:gd name="connsiteY299" fmla="*/ 490735 h 489935"/>
              <a:gd name="connsiteX300" fmla="*/ 3150249 w 3303292"/>
              <a:gd name="connsiteY300" fmla="*/ 490735 h 489935"/>
              <a:gd name="connsiteX301" fmla="*/ 3088184 w 3303292"/>
              <a:gd name="connsiteY301" fmla="*/ 482300 h 489935"/>
              <a:gd name="connsiteX302" fmla="*/ 3043539 w 3303292"/>
              <a:gd name="connsiteY302" fmla="*/ 465155 h 489935"/>
              <a:gd name="connsiteX303" fmla="*/ 3043539 w 3303292"/>
              <a:gd name="connsiteY303" fmla="*/ 465155 h 489935"/>
              <a:gd name="connsiteX304" fmla="*/ 3029205 w 3303292"/>
              <a:gd name="connsiteY304" fmla="*/ 456376 h 489935"/>
              <a:gd name="connsiteX305" fmla="*/ 3055403 w 3303292"/>
              <a:gd name="connsiteY305" fmla="*/ 380870 h 489935"/>
              <a:gd name="connsiteX306" fmla="*/ 3070353 w 3303292"/>
              <a:gd name="connsiteY306" fmla="*/ 393351 h 489935"/>
              <a:gd name="connsiteX307" fmla="*/ 3106289 w 3303292"/>
              <a:gd name="connsiteY307" fmla="*/ 413651 h 489935"/>
              <a:gd name="connsiteX308" fmla="*/ 3159644 w 3303292"/>
              <a:gd name="connsiteY308" fmla="*/ 426407 h 489935"/>
              <a:gd name="connsiteX309" fmla="*/ 3206416 w 3303292"/>
              <a:gd name="connsiteY309" fmla="*/ 411799 h 489935"/>
              <a:gd name="connsiteX310" fmla="*/ 3226373 w 3303292"/>
              <a:gd name="connsiteY310" fmla="*/ 370240 h 489935"/>
              <a:gd name="connsiteX311" fmla="*/ 3202987 w 3303292"/>
              <a:gd name="connsiteY311" fmla="*/ 325937 h 489935"/>
              <a:gd name="connsiteX312" fmla="*/ 3138385 w 3303292"/>
              <a:gd name="connsiteY312" fmla="*/ 308518 h 489935"/>
              <a:gd name="connsiteX313" fmla="*/ 3138385 w 3303292"/>
              <a:gd name="connsiteY313" fmla="*/ 308518 h 489935"/>
              <a:gd name="connsiteX314" fmla="*/ 3084755 w 3303292"/>
              <a:gd name="connsiteY314" fmla="*/ 308518 h 489935"/>
              <a:gd name="connsiteX315" fmla="*/ 3095934 w 3303292"/>
              <a:gd name="connsiteY315" fmla="*/ 247962 h 489935"/>
              <a:gd name="connsiteX316" fmla="*/ 3130292 w 3303292"/>
              <a:gd name="connsiteY316" fmla="*/ 247962 h 489935"/>
              <a:gd name="connsiteX317" fmla="*/ 3183922 w 3303292"/>
              <a:gd name="connsiteY317" fmla="*/ 232325 h 489935"/>
              <a:gd name="connsiteX318" fmla="*/ 3203330 w 3303292"/>
              <a:gd name="connsiteY318" fmla="*/ 192412 h 489935"/>
              <a:gd name="connsiteX319" fmla="*/ 3187076 w 3303292"/>
              <a:gd name="connsiteY319" fmla="*/ 154624 h 489935"/>
              <a:gd name="connsiteX320" fmla="*/ 3148054 w 3303292"/>
              <a:gd name="connsiteY320" fmla="*/ 141251 h 489935"/>
              <a:gd name="connsiteX321" fmla="*/ 3101283 w 3303292"/>
              <a:gd name="connsiteY321" fmla="*/ 149069 h 489935"/>
              <a:gd name="connsiteX322" fmla="*/ 3048545 w 3303292"/>
              <a:gd name="connsiteY322" fmla="*/ 172455 h 489935"/>
              <a:gd name="connsiteX323" fmla="*/ 3048545 w 3303292"/>
              <a:gd name="connsiteY323" fmla="*/ 172455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3303292" h="489935">
                <a:moveTo>
                  <a:pt x="112223" y="317845"/>
                </a:moveTo>
                <a:lnTo>
                  <a:pt x="112223" y="317845"/>
                </a:lnTo>
                <a:lnTo>
                  <a:pt x="76699" y="317845"/>
                </a:lnTo>
                <a:lnTo>
                  <a:pt x="76699" y="321617"/>
                </a:lnTo>
                <a:lnTo>
                  <a:pt x="84174" y="483877"/>
                </a:lnTo>
                <a:lnTo>
                  <a:pt x="507" y="483877"/>
                </a:lnTo>
                <a:lnTo>
                  <a:pt x="8050" y="332178"/>
                </a:lnTo>
                <a:lnTo>
                  <a:pt x="507" y="53263"/>
                </a:lnTo>
                <a:lnTo>
                  <a:pt x="135952" y="53263"/>
                </a:lnTo>
                <a:cubicBezTo>
                  <a:pt x="175914" y="53263"/>
                  <a:pt x="207735" y="64076"/>
                  <a:pt x="231415" y="85701"/>
                </a:cubicBezTo>
                <a:cubicBezTo>
                  <a:pt x="255144" y="107327"/>
                  <a:pt x="267009" y="136039"/>
                  <a:pt x="267009" y="171838"/>
                </a:cubicBezTo>
                <a:lnTo>
                  <a:pt x="267009" y="171838"/>
                </a:lnTo>
                <a:cubicBezTo>
                  <a:pt x="267009" y="198858"/>
                  <a:pt x="260034" y="223501"/>
                  <a:pt x="246092" y="245767"/>
                </a:cubicBezTo>
                <a:cubicBezTo>
                  <a:pt x="232149" y="268033"/>
                  <a:pt x="213331" y="285612"/>
                  <a:pt x="189650" y="298505"/>
                </a:cubicBezTo>
                <a:lnTo>
                  <a:pt x="189650" y="298505"/>
                </a:lnTo>
                <a:lnTo>
                  <a:pt x="298212" y="452056"/>
                </a:lnTo>
                <a:lnTo>
                  <a:pt x="222706" y="490735"/>
                </a:lnTo>
                <a:lnTo>
                  <a:pt x="125322" y="317227"/>
                </a:lnTo>
                <a:cubicBezTo>
                  <a:pt x="122442" y="317639"/>
                  <a:pt x="118073" y="317845"/>
                  <a:pt x="112223" y="317845"/>
                </a:cubicBezTo>
                <a:close/>
                <a:moveTo>
                  <a:pt x="113458" y="116288"/>
                </a:moveTo>
                <a:lnTo>
                  <a:pt x="113458" y="116288"/>
                </a:lnTo>
                <a:lnTo>
                  <a:pt x="82940" y="116288"/>
                </a:lnTo>
                <a:lnTo>
                  <a:pt x="78551" y="257289"/>
                </a:lnTo>
                <a:lnTo>
                  <a:pt x="121002" y="257289"/>
                </a:lnTo>
                <a:cubicBezTo>
                  <a:pt x="141802" y="257289"/>
                  <a:pt x="157918" y="250431"/>
                  <a:pt x="169351" y="236715"/>
                </a:cubicBezTo>
                <a:cubicBezTo>
                  <a:pt x="180783" y="222999"/>
                  <a:pt x="186496" y="203453"/>
                  <a:pt x="186496" y="178079"/>
                </a:cubicBezTo>
                <a:lnTo>
                  <a:pt x="186496" y="178079"/>
                </a:lnTo>
                <a:cubicBezTo>
                  <a:pt x="186496" y="136885"/>
                  <a:pt x="162150" y="116288"/>
                  <a:pt x="113458" y="116288"/>
                </a:cubicBezTo>
                <a:close/>
                <a:moveTo>
                  <a:pt x="410547" y="483877"/>
                </a:moveTo>
                <a:cubicBezTo>
                  <a:pt x="385995" y="483877"/>
                  <a:pt x="365921" y="476059"/>
                  <a:pt x="350333" y="460422"/>
                </a:cubicBezTo>
                <a:cubicBezTo>
                  <a:pt x="334745" y="444832"/>
                  <a:pt x="326947" y="423823"/>
                  <a:pt x="326947" y="397397"/>
                </a:cubicBezTo>
                <a:cubicBezTo>
                  <a:pt x="326947" y="370972"/>
                  <a:pt x="338997" y="348088"/>
                  <a:pt x="363089" y="328749"/>
                </a:cubicBezTo>
                <a:cubicBezTo>
                  <a:pt x="387229" y="309409"/>
                  <a:pt x="416581" y="299740"/>
                  <a:pt x="451146" y="299740"/>
                </a:cubicBezTo>
                <a:lnTo>
                  <a:pt x="451146" y="299740"/>
                </a:lnTo>
                <a:lnTo>
                  <a:pt x="493528" y="299740"/>
                </a:lnTo>
                <a:lnTo>
                  <a:pt x="493528" y="289110"/>
                </a:lnTo>
                <a:cubicBezTo>
                  <a:pt x="493528" y="268764"/>
                  <a:pt x="489365" y="254842"/>
                  <a:pt x="481047" y="247344"/>
                </a:cubicBezTo>
                <a:cubicBezTo>
                  <a:pt x="472728" y="239846"/>
                  <a:pt x="457133" y="236097"/>
                  <a:pt x="434275" y="236097"/>
                </a:cubicBezTo>
                <a:lnTo>
                  <a:pt x="434275" y="236097"/>
                </a:lnTo>
                <a:cubicBezTo>
                  <a:pt x="424722" y="236097"/>
                  <a:pt x="413379" y="238063"/>
                  <a:pt x="400260" y="241995"/>
                </a:cubicBezTo>
                <a:cubicBezTo>
                  <a:pt x="387140" y="245973"/>
                  <a:pt x="372464" y="252122"/>
                  <a:pt x="356231" y="260443"/>
                </a:cubicBezTo>
                <a:lnTo>
                  <a:pt x="356231" y="260443"/>
                </a:lnTo>
                <a:lnTo>
                  <a:pt x="338126" y="211134"/>
                </a:lnTo>
                <a:cubicBezTo>
                  <a:pt x="356046" y="198653"/>
                  <a:pt x="377786" y="187428"/>
                  <a:pt x="403346" y="177461"/>
                </a:cubicBezTo>
                <a:cubicBezTo>
                  <a:pt x="428947" y="167449"/>
                  <a:pt x="450069" y="162442"/>
                  <a:pt x="466713" y="162442"/>
                </a:cubicBezTo>
                <a:lnTo>
                  <a:pt x="466713" y="162442"/>
                </a:lnTo>
                <a:cubicBezTo>
                  <a:pt x="532050" y="162442"/>
                  <a:pt x="564714" y="194058"/>
                  <a:pt x="564714" y="257289"/>
                </a:cubicBezTo>
                <a:lnTo>
                  <a:pt x="564714" y="257289"/>
                </a:lnTo>
                <a:lnTo>
                  <a:pt x="564714" y="379635"/>
                </a:lnTo>
                <a:cubicBezTo>
                  <a:pt x="564714" y="402952"/>
                  <a:pt x="571984" y="428944"/>
                  <a:pt x="586523" y="457611"/>
                </a:cubicBezTo>
                <a:lnTo>
                  <a:pt x="586523" y="457611"/>
                </a:lnTo>
                <a:lnTo>
                  <a:pt x="520412" y="485729"/>
                </a:lnTo>
                <a:cubicBezTo>
                  <a:pt x="509988" y="465749"/>
                  <a:pt x="502286" y="447850"/>
                  <a:pt x="497300" y="432030"/>
                </a:cubicBezTo>
                <a:lnTo>
                  <a:pt x="497300" y="432030"/>
                </a:lnTo>
                <a:cubicBezTo>
                  <a:pt x="474394" y="466595"/>
                  <a:pt x="445474" y="483877"/>
                  <a:pt x="410547" y="483877"/>
                </a:cubicBezTo>
                <a:lnTo>
                  <a:pt x="410547" y="483877"/>
                </a:lnTo>
                <a:close/>
                <a:moveTo>
                  <a:pt x="436744" y="420166"/>
                </a:moveTo>
                <a:lnTo>
                  <a:pt x="436744" y="420166"/>
                </a:lnTo>
                <a:cubicBezTo>
                  <a:pt x="453388" y="420166"/>
                  <a:pt x="472316" y="411639"/>
                  <a:pt x="493528" y="394586"/>
                </a:cubicBezTo>
                <a:lnTo>
                  <a:pt x="493528" y="394586"/>
                </a:lnTo>
                <a:lnTo>
                  <a:pt x="493528" y="352820"/>
                </a:lnTo>
                <a:cubicBezTo>
                  <a:pt x="471494" y="347791"/>
                  <a:pt x="453615" y="345277"/>
                  <a:pt x="439899" y="345277"/>
                </a:cubicBezTo>
                <a:lnTo>
                  <a:pt x="439899" y="345277"/>
                </a:lnTo>
                <a:cubicBezTo>
                  <a:pt x="413653" y="345277"/>
                  <a:pt x="400534" y="356935"/>
                  <a:pt x="400534" y="380252"/>
                </a:cubicBezTo>
                <a:lnTo>
                  <a:pt x="400534" y="380252"/>
                </a:lnTo>
                <a:cubicBezTo>
                  <a:pt x="400534" y="392323"/>
                  <a:pt x="403874" y="401992"/>
                  <a:pt x="410547" y="409262"/>
                </a:cubicBezTo>
                <a:cubicBezTo>
                  <a:pt x="417219" y="416531"/>
                  <a:pt x="425956" y="420166"/>
                  <a:pt x="436744" y="420166"/>
                </a:cubicBezTo>
                <a:close/>
                <a:moveTo>
                  <a:pt x="628974" y="181782"/>
                </a:moveTo>
                <a:lnTo>
                  <a:pt x="665184" y="181782"/>
                </a:lnTo>
                <a:lnTo>
                  <a:pt x="665184" y="113751"/>
                </a:lnTo>
                <a:lnTo>
                  <a:pt x="749400" y="97566"/>
                </a:lnTo>
                <a:lnTo>
                  <a:pt x="741308" y="181782"/>
                </a:lnTo>
                <a:lnTo>
                  <a:pt x="816814" y="181782"/>
                </a:lnTo>
                <a:lnTo>
                  <a:pt x="809956" y="232943"/>
                </a:lnTo>
                <a:lnTo>
                  <a:pt x="738839" y="232943"/>
                </a:lnTo>
                <a:lnTo>
                  <a:pt x="735684" y="363382"/>
                </a:lnTo>
                <a:cubicBezTo>
                  <a:pt x="735684" y="382950"/>
                  <a:pt x="737557" y="395957"/>
                  <a:pt x="741308" y="402404"/>
                </a:cubicBezTo>
                <a:cubicBezTo>
                  <a:pt x="745059" y="408850"/>
                  <a:pt x="751917" y="412074"/>
                  <a:pt x="761882" y="412074"/>
                </a:cubicBezTo>
                <a:cubicBezTo>
                  <a:pt x="771895" y="412074"/>
                  <a:pt x="785220" y="409788"/>
                  <a:pt x="801864" y="405216"/>
                </a:cubicBezTo>
                <a:lnTo>
                  <a:pt x="801864" y="405216"/>
                </a:lnTo>
                <a:lnTo>
                  <a:pt x="805567" y="449518"/>
                </a:lnTo>
                <a:cubicBezTo>
                  <a:pt x="778135" y="472424"/>
                  <a:pt x="754016" y="483877"/>
                  <a:pt x="733215" y="483877"/>
                </a:cubicBezTo>
                <a:cubicBezTo>
                  <a:pt x="712415" y="483877"/>
                  <a:pt x="695359" y="476287"/>
                  <a:pt x="682055" y="461108"/>
                </a:cubicBezTo>
                <a:cubicBezTo>
                  <a:pt x="668702" y="445884"/>
                  <a:pt x="662029" y="425995"/>
                  <a:pt x="662029" y="401444"/>
                </a:cubicBezTo>
                <a:lnTo>
                  <a:pt x="662029" y="401444"/>
                </a:lnTo>
                <a:lnTo>
                  <a:pt x="665801" y="331561"/>
                </a:lnTo>
                <a:lnTo>
                  <a:pt x="665184" y="232943"/>
                </a:lnTo>
                <a:lnTo>
                  <a:pt x="622116" y="232943"/>
                </a:lnTo>
                <a:lnTo>
                  <a:pt x="628974" y="181782"/>
                </a:lnTo>
                <a:close/>
                <a:moveTo>
                  <a:pt x="924759" y="483877"/>
                </a:moveTo>
                <a:cubicBezTo>
                  <a:pt x="900256" y="483877"/>
                  <a:pt x="880182" y="476059"/>
                  <a:pt x="864546" y="460422"/>
                </a:cubicBezTo>
                <a:cubicBezTo>
                  <a:pt x="848958" y="444832"/>
                  <a:pt x="841160" y="423823"/>
                  <a:pt x="841160" y="397397"/>
                </a:cubicBezTo>
                <a:cubicBezTo>
                  <a:pt x="841160" y="370972"/>
                  <a:pt x="853230" y="348088"/>
                  <a:pt x="877371" y="328749"/>
                </a:cubicBezTo>
                <a:cubicBezTo>
                  <a:pt x="901511" y="309409"/>
                  <a:pt x="930842" y="299740"/>
                  <a:pt x="965359" y="299740"/>
                </a:cubicBezTo>
                <a:lnTo>
                  <a:pt x="965359" y="299740"/>
                </a:lnTo>
                <a:lnTo>
                  <a:pt x="1007810" y="299740"/>
                </a:lnTo>
                <a:lnTo>
                  <a:pt x="1007810" y="289110"/>
                </a:lnTo>
                <a:cubicBezTo>
                  <a:pt x="1007810" y="268764"/>
                  <a:pt x="1003649" y="254842"/>
                  <a:pt x="995328" y="247344"/>
                </a:cubicBezTo>
                <a:cubicBezTo>
                  <a:pt x="987007" y="239846"/>
                  <a:pt x="971394" y="236097"/>
                  <a:pt x="948488" y="236097"/>
                </a:cubicBezTo>
                <a:lnTo>
                  <a:pt x="948488" y="236097"/>
                </a:lnTo>
                <a:cubicBezTo>
                  <a:pt x="938935" y="236097"/>
                  <a:pt x="927592" y="238063"/>
                  <a:pt x="914472" y="241995"/>
                </a:cubicBezTo>
                <a:cubicBezTo>
                  <a:pt x="901394" y="245973"/>
                  <a:pt x="886745" y="252122"/>
                  <a:pt x="870513" y="260443"/>
                </a:cubicBezTo>
                <a:lnTo>
                  <a:pt x="870513" y="260443"/>
                </a:lnTo>
                <a:lnTo>
                  <a:pt x="852407" y="211134"/>
                </a:lnTo>
                <a:cubicBezTo>
                  <a:pt x="870286" y="198653"/>
                  <a:pt x="892026" y="187428"/>
                  <a:pt x="917627" y="177461"/>
                </a:cubicBezTo>
                <a:cubicBezTo>
                  <a:pt x="943187" y="167449"/>
                  <a:pt x="964284" y="162442"/>
                  <a:pt x="980926" y="162442"/>
                </a:cubicBezTo>
                <a:lnTo>
                  <a:pt x="980926" y="162442"/>
                </a:lnTo>
                <a:cubicBezTo>
                  <a:pt x="1046260" y="162442"/>
                  <a:pt x="1078927" y="194058"/>
                  <a:pt x="1078927" y="257289"/>
                </a:cubicBezTo>
                <a:lnTo>
                  <a:pt x="1078927" y="257289"/>
                </a:lnTo>
                <a:lnTo>
                  <a:pt x="1078927" y="379635"/>
                </a:lnTo>
                <a:cubicBezTo>
                  <a:pt x="1078927" y="402952"/>
                  <a:pt x="1086219" y="428944"/>
                  <a:pt x="1100804" y="457611"/>
                </a:cubicBezTo>
                <a:lnTo>
                  <a:pt x="1100804" y="457611"/>
                </a:lnTo>
                <a:lnTo>
                  <a:pt x="1034624" y="485729"/>
                </a:lnTo>
                <a:cubicBezTo>
                  <a:pt x="1024246" y="465749"/>
                  <a:pt x="1016542" y="447850"/>
                  <a:pt x="1011513" y="432030"/>
                </a:cubicBezTo>
                <a:lnTo>
                  <a:pt x="1011513" y="432030"/>
                </a:lnTo>
                <a:cubicBezTo>
                  <a:pt x="988653" y="466595"/>
                  <a:pt x="959735" y="483877"/>
                  <a:pt x="924759" y="483877"/>
                </a:cubicBezTo>
                <a:lnTo>
                  <a:pt x="924759" y="483877"/>
                </a:lnTo>
                <a:close/>
                <a:moveTo>
                  <a:pt x="951025" y="420166"/>
                </a:moveTo>
                <a:lnTo>
                  <a:pt x="951025" y="420166"/>
                </a:lnTo>
                <a:cubicBezTo>
                  <a:pt x="967668" y="420166"/>
                  <a:pt x="986596" y="411639"/>
                  <a:pt x="1007810" y="394586"/>
                </a:cubicBezTo>
                <a:lnTo>
                  <a:pt x="1007810" y="394586"/>
                </a:lnTo>
                <a:lnTo>
                  <a:pt x="1007810" y="352820"/>
                </a:lnTo>
                <a:cubicBezTo>
                  <a:pt x="985727" y="347791"/>
                  <a:pt x="967828" y="345277"/>
                  <a:pt x="954112" y="345277"/>
                </a:cubicBezTo>
                <a:lnTo>
                  <a:pt x="954112" y="345277"/>
                </a:lnTo>
                <a:cubicBezTo>
                  <a:pt x="927914" y="345277"/>
                  <a:pt x="914815" y="356935"/>
                  <a:pt x="914815" y="380252"/>
                </a:cubicBezTo>
                <a:lnTo>
                  <a:pt x="914815" y="380252"/>
                </a:lnTo>
                <a:cubicBezTo>
                  <a:pt x="914815" y="392323"/>
                  <a:pt x="918128" y="401992"/>
                  <a:pt x="924759" y="409262"/>
                </a:cubicBezTo>
                <a:cubicBezTo>
                  <a:pt x="931432" y="416531"/>
                  <a:pt x="940190" y="420166"/>
                  <a:pt x="951025" y="420166"/>
                </a:cubicBezTo>
                <a:close/>
                <a:moveTo>
                  <a:pt x="1143255" y="181782"/>
                </a:moveTo>
                <a:lnTo>
                  <a:pt x="1179397" y="181782"/>
                </a:lnTo>
                <a:lnTo>
                  <a:pt x="1179397" y="113751"/>
                </a:lnTo>
                <a:lnTo>
                  <a:pt x="1263682" y="97566"/>
                </a:lnTo>
                <a:lnTo>
                  <a:pt x="1255521" y="181782"/>
                </a:lnTo>
                <a:lnTo>
                  <a:pt x="1331096" y="181782"/>
                </a:lnTo>
                <a:lnTo>
                  <a:pt x="1324169" y="232943"/>
                </a:lnTo>
                <a:lnTo>
                  <a:pt x="1253052" y="232943"/>
                </a:lnTo>
                <a:lnTo>
                  <a:pt x="1249966" y="363382"/>
                </a:lnTo>
                <a:cubicBezTo>
                  <a:pt x="1249966" y="382950"/>
                  <a:pt x="1251817" y="395957"/>
                  <a:pt x="1255521" y="402404"/>
                </a:cubicBezTo>
                <a:cubicBezTo>
                  <a:pt x="1259270" y="408850"/>
                  <a:pt x="1266151" y="412074"/>
                  <a:pt x="1276163" y="412074"/>
                </a:cubicBezTo>
                <a:cubicBezTo>
                  <a:pt x="1286130" y="412074"/>
                  <a:pt x="1299435" y="409788"/>
                  <a:pt x="1316077" y="405216"/>
                </a:cubicBezTo>
                <a:lnTo>
                  <a:pt x="1316077" y="405216"/>
                </a:lnTo>
                <a:lnTo>
                  <a:pt x="1319849" y="449518"/>
                </a:lnTo>
                <a:cubicBezTo>
                  <a:pt x="1292371" y="472424"/>
                  <a:pt x="1268231" y="483877"/>
                  <a:pt x="1247428" y="483877"/>
                </a:cubicBezTo>
                <a:cubicBezTo>
                  <a:pt x="1226626" y="483877"/>
                  <a:pt x="1209572" y="476287"/>
                  <a:pt x="1196268" y="461108"/>
                </a:cubicBezTo>
                <a:cubicBezTo>
                  <a:pt x="1182963" y="445884"/>
                  <a:pt x="1176311" y="425995"/>
                  <a:pt x="1176311" y="401444"/>
                </a:cubicBezTo>
                <a:lnTo>
                  <a:pt x="1176311" y="401444"/>
                </a:lnTo>
                <a:lnTo>
                  <a:pt x="1180014" y="331561"/>
                </a:lnTo>
                <a:lnTo>
                  <a:pt x="1179397" y="232943"/>
                </a:lnTo>
                <a:lnTo>
                  <a:pt x="1136329" y="232943"/>
                </a:lnTo>
                <a:lnTo>
                  <a:pt x="1143255" y="181782"/>
                </a:lnTo>
                <a:close/>
                <a:moveTo>
                  <a:pt x="1357911" y="353438"/>
                </a:moveTo>
                <a:cubicBezTo>
                  <a:pt x="1357911" y="300174"/>
                  <a:pt x="1372266" y="255025"/>
                  <a:pt x="1400979" y="217992"/>
                </a:cubicBezTo>
                <a:cubicBezTo>
                  <a:pt x="1429691" y="180959"/>
                  <a:pt x="1463272" y="162442"/>
                  <a:pt x="1501723" y="162442"/>
                </a:cubicBezTo>
                <a:cubicBezTo>
                  <a:pt x="1540219" y="162442"/>
                  <a:pt x="1570188" y="174924"/>
                  <a:pt x="1591631" y="199887"/>
                </a:cubicBezTo>
                <a:cubicBezTo>
                  <a:pt x="1613028" y="224850"/>
                  <a:pt x="1623727" y="257929"/>
                  <a:pt x="1623727" y="299122"/>
                </a:cubicBezTo>
                <a:lnTo>
                  <a:pt x="1623727" y="299122"/>
                </a:lnTo>
                <a:cubicBezTo>
                  <a:pt x="1623727" y="354032"/>
                  <a:pt x="1609896" y="399707"/>
                  <a:pt x="1582236" y="436145"/>
                </a:cubicBezTo>
                <a:cubicBezTo>
                  <a:pt x="1554575" y="472539"/>
                  <a:pt x="1519737" y="490735"/>
                  <a:pt x="1477720" y="490735"/>
                </a:cubicBezTo>
                <a:lnTo>
                  <a:pt x="1477720" y="490735"/>
                </a:lnTo>
                <a:cubicBezTo>
                  <a:pt x="1443202" y="490735"/>
                  <a:pt x="1414604" y="477727"/>
                  <a:pt x="1391926" y="451713"/>
                </a:cubicBezTo>
                <a:cubicBezTo>
                  <a:pt x="1369249" y="425698"/>
                  <a:pt x="1357911" y="392940"/>
                  <a:pt x="1357911" y="353438"/>
                </a:cubicBezTo>
                <a:lnTo>
                  <a:pt x="1357911" y="353438"/>
                </a:lnTo>
                <a:close/>
                <a:moveTo>
                  <a:pt x="1553844" y="331561"/>
                </a:moveTo>
                <a:lnTo>
                  <a:pt x="1553844" y="331561"/>
                </a:lnTo>
                <a:cubicBezTo>
                  <a:pt x="1553844" y="271256"/>
                  <a:pt x="1533247" y="241104"/>
                  <a:pt x="1492053" y="241104"/>
                </a:cubicBezTo>
                <a:lnTo>
                  <a:pt x="1492053" y="241104"/>
                </a:lnTo>
                <a:cubicBezTo>
                  <a:pt x="1449213" y="241104"/>
                  <a:pt x="1427794" y="269381"/>
                  <a:pt x="1427794" y="325937"/>
                </a:cubicBezTo>
                <a:lnTo>
                  <a:pt x="1427794" y="325937"/>
                </a:lnTo>
                <a:cubicBezTo>
                  <a:pt x="1427794" y="355472"/>
                  <a:pt x="1433829" y="378561"/>
                  <a:pt x="1445899" y="395203"/>
                </a:cubicBezTo>
                <a:cubicBezTo>
                  <a:pt x="1457969" y="411845"/>
                  <a:pt x="1473879" y="420166"/>
                  <a:pt x="1493630" y="420166"/>
                </a:cubicBezTo>
                <a:cubicBezTo>
                  <a:pt x="1513381" y="420166"/>
                  <a:pt x="1528355" y="412576"/>
                  <a:pt x="1538550" y="397397"/>
                </a:cubicBezTo>
                <a:cubicBezTo>
                  <a:pt x="1548746" y="382219"/>
                  <a:pt x="1553844" y="360273"/>
                  <a:pt x="1553844" y="331561"/>
                </a:cubicBezTo>
                <a:close/>
                <a:moveTo>
                  <a:pt x="1752314" y="483877"/>
                </a:moveTo>
                <a:lnTo>
                  <a:pt x="1752314" y="483877"/>
                </a:lnTo>
                <a:cubicBezTo>
                  <a:pt x="1729866" y="483877"/>
                  <a:pt x="1711669" y="476493"/>
                  <a:pt x="1697725" y="461726"/>
                </a:cubicBezTo>
                <a:cubicBezTo>
                  <a:pt x="1683780" y="446958"/>
                  <a:pt x="1676808" y="427504"/>
                  <a:pt x="1676808" y="403364"/>
                </a:cubicBezTo>
                <a:lnTo>
                  <a:pt x="1676808" y="403364"/>
                </a:lnTo>
                <a:lnTo>
                  <a:pt x="1680580" y="331561"/>
                </a:lnTo>
                <a:lnTo>
                  <a:pt x="1673653" y="181782"/>
                </a:lnTo>
                <a:lnTo>
                  <a:pt x="1757321" y="166214"/>
                </a:lnTo>
                <a:lnTo>
                  <a:pt x="1749228" y="355907"/>
                </a:lnTo>
                <a:cubicBezTo>
                  <a:pt x="1749228" y="373783"/>
                  <a:pt x="1752451" y="386882"/>
                  <a:pt x="1758898" y="395203"/>
                </a:cubicBezTo>
                <a:cubicBezTo>
                  <a:pt x="1765344" y="403524"/>
                  <a:pt x="1775631" y="407684"/>
                  <a:pt x="1789759" y="407684"/>
                </a:cubicBezTo>
                <a:cubicBezTo>
                  <a:pt x="1803886" y="407684"/>
                  <a:pt x="1823432" y="400621"/>
                  <a:pt x="1848395" y="386493"/>
                </a:cubicBezTo>
                <a:lnTo>
                  <a:pt x="1848395" y="386493"/>
                </a:lnTo>
                <a:lnTo>
                  <a:pt x="1848395" y="349049"/>
                </a:lnTo>
                <a:lnTo>
                  <a:pt x="1841537" y="184937"/>
                </a:lnTo>
                <a:lnTo>
                  <a:pt x="1925822" y="169300"/>
                </a:lnTo>
                <a:lnTo>
                  <a:pt x="1918346" y="325320"/>
                </a:lnTo>
                <a:lnTo>
                  <a:pt x="1918964" y="376481"/>
                </a:lnTo>
                <a:cubicBezTo>
                  <a:pt x="1918964" y="403136"/>
                  <a:pt x="1925822" y="429973"/>
                  <a:pt x="1939538" y="456993"/>
                </a:cubicBezTo>
                <a:lnTo>
                  <a:pt x="1939538" y="456993"/>
                </a:lnTo>
                <a:lnTo>
                  <a:pt x="1874661" y="485729"/>
                </a:lnTo>
                <a:cubicBezTo>
                  <a:pt x="1860899" y="458662"/>
                  <a:pt x="1852578" y="437037"/>
                  <a:pt x="1849698" y="420852"/>
                </a:cubicBezTo>
                <a:lnTo>
                  <a:pt x="1849698" y="420852"/>
                </a:lnTo>
                <a:cubicBezTo>
                  <a:pt x="1812253" y="462869"/>
                  <a:pt x="1779792" y="483877"/>
                  <a:pt x="1752314" y="483877"/>
                </a:cubicBezTo>
                <a:close/>
                <a:moveTo>
                  <a:pt x="1995705" y="181782"/>
                </a:moveTo>
                <a:lnTo>
                  <a:pt x="2079372" y="166214"/>
                </a:lnTo>
                <a:lnTo>
                  <a:pt x="2071828" y="321617"/>
                </a:lnTo>
                <a:lnTo>
                  <a:pt x="2078686" y="468241"/>
                </a:lnTo>
                <a:lnTo>
                  <a:pt x="1995087" y="483877"/>
                </a:lnTo>
                <a:lnTo>
                  <a:pt x="2002563" y="332178"/>
                </a:lnTo>
                <a:lnTo>
                  <a:pt x="1995705" y="181782"/>
                </a:lnTo>
                <a:close/>
                <a:moveTo>
                  <a:pt x="1991316" y="74797"/>
                </a:moveTo>
                <a:cubicBezTo>
                  <a:pt x="1991316" y="60853"/>
                  <a:pt x="1996733" y="48371"/>
                  <a:pt x="2007569" y="37352"/>
                </a:cubicBezTo>
                <a:cubicBezTo>
                  <a:pt x="2018405" y="26288"/>
                  <a:pt x="2030886" y="20756"/>
                  <a:pt x="2045014" y="20756"/>
                </a:cubicBezTo>
                <a:cubicBezTo>
                  <a:pt x="2059141" y="20756"/>
                  <a:pt x="2069954" y="24619"/>
                  <a:pt x="2077452" y="32346"/>
                </a:cubicBezTo>
                <a:cubicBezTo>
                  <a:pt x="2084950" y="40027"/>
                  <a:pt x="2088699" y="51571"/>
                  <a:pt x="2088699" y="66979"/>
                </a:cubicBezTo>
                <a:cubicBezTo>
                  <a:pt x="2088699" y="82387"/>
                  <a:pt x="2083396" y="95600"/>
                  <a:pt x="2072789" y="106618"/>
                </a:cubicBezTo>
                <a:cubicBezTo>
                  <a:pt x="2062181" y="117637"/>
                  <a:pt x="2049905" y="123146"/>
                  <a:pt x="2035961" y="123146"/>
                </a:cubicBezTo>
                <a:cubicBezTo>
                  <a:pt x="2022017" y="123146"/>
                  <a:pt x="2011089" y="118574"/>
                  <a:pt x="2003180" y="109430"/>
                </a:cubicBezTo>
                <a:cubicBezTo>
                  <a:pt x="1995271" y="100240"/>
                  <a:pt x="1991316" y="88696"/>
                  <a:pt x="1991316" y="74797"/>
                </a:cubicBezTo>
                <a:close/>
                <a:moveTo>
                  <a:pt x="2148021" y="16436"/>
                </a:moveTo>
                <a:lnTo>
                  <a:pt x="2233472" y="799"/>
                </a:lnTo>
                <a:lnTo>
                  <a:pt x="2225379" y="321617"/>
                </a:lnTo>
                <a:lnTo>
                  <a:pt x="2232237" y="468241"/>
                </a:lnTo>
                <a:lnTo>
                  <a:pt x="2148021" y="483877"/>
                </a:lnTo>
                <a:lnTo>
                  <a:pt x="2155496" y="332178"/>
                </a:lnTo>
                <a:lnTo>
                  <a:pt x="2148021" y="16436"/>
                </a:lnTo>
                <a:close/>
                <a:moveTo>
                  <a:pt x="2305892" y="16436"/>
                </a:moveTo>
                <a:lnTo>
                  <a:pt x="2391411" y="799"/>
                </a:lnTo>
                <a:lnTo>
                  <a:pt x="2383250" y="321617"/>
                </a:lnTo>
                <a:lnTo>
                  <a:pt x="2390108" y="468241"/>
                </a:lnTo>
                <a:lnTo>
                  <a:pt x="2305892" y="483877"/>
                </a:lnTo>
                <a:lnTo>
                  <a:pt x="2313367" y="332178"/>
                </a:lnTo>
                <a:lnTo>
                  <a:pt x="2305892" y="16436"/>
                </a:lnTo>
                <a:close/>
                <a:moveTo>
                  <a:pt x="2576097" y="420166"/>
                </a:moveTo>
                <a:lnTo>
                  <a:pt x="2576097" y="420166"/>
                </a:lnTo>
                <a:cubicBezTo>
                  <a:pt x="2588167" y="420166"/>
                  <a:pt x="2600855" y="417057"/>
                  <a:pt x="2614159" y="410839"/>
                </a:cubicBezTo>
                <a:cubicBezTo>
                  <a:pt x="2627464" y="404576"/>
                  <a:pt x="2637867" y="398335"/>
                  <a:pt x="2645363" y="392117"/>
                </a:cubicBezTo>
                <a:lnTo>
                  <a:pt x="2645363" y="392117"/>
                </a:lnTo>
                <a:lnTo>
                  <a:pt x="2656610" y="382721"/>
                </a:lnTo>
                <a:lnTo>
                  <a:pt x="2685345" y="417697"/>
                </a:lnTo>
                <a:cubicBezTo>
                  <a:pt x="2681182" y="424784"/>
                  <a:pt x="2674715" y="432899"/>
                  <a:pt x="2665937" y="442043"/>
                </a:cubicBezTo>
                <a:cubicBezTo>
                  <a:pt x="2657207" y="451187"/>
                  <a:pt x="2648381" y="458982"/>
                  <a:pt x="2639465" y="465429"/>
                </a:cubicBezTo>
                <a:cubicBezTo>
                  <a:pt x="2630502" y="471875"/>
                  <a:pt x="2618637" y="477705"/>
                  <a:pt x="2603872" y="482917"/>
                </a:cubicBezTo>
                <a:cubicBezTo>
                  <a:pt x="2589107" y="488129"/>
                  <a:pt x="2573814" y="490735"/>
                  <a:pt x="2557992" y="490735"/>
                </a:cubicBezTo>
                <a:lnTo>
                  <a:pt x="2557992" y="490735"/>
                </a:lnTo>
                <a:cubicBezTo>
                  <a:pt x="2524299" y="490735"/>
                  <a:pt x="2496839" y="477933"/>
                  <a:pt x="2475628" y="452330"/>
                </a:cubicBezTo>
                <a:cubicBezTo>
                  <a:pt x="2454416" y="426727"/>
                  <a:pt x="2443806" y="393763"/>
                  <a:pt x="2443806" y="353438"/>
                </a:cubicBezTo>
                <a:lnTo>
                  <a:pt x="2443806" y="353438"/>
                </a:lnTo>
                <a:cubicBezTo>
                  <a:pt x="2443806" y="302688"/>
                  <a:pt x="2458572" y="258157"/>
                  <a:pt x="2488109" y="219844"/>
                </a:cubicBezTo>
                <a:cubicBezTo>
                  <a:pt x="2517647" y="181576"/>
                  <a:pt x="2552183" y="162442"/>
                  <a:pt x="2591733" y="162442"/>
                </a:cubicBezTo>
                <a:lnTo>
                  <a:pt x="2591733" y="162442"/>
                </a:lnTo>
                <a:cubicBezTo>
                  <a:pt x="2622094" y="162442"/>
                  <a:pt x="2645685" y="170969"/>
                  <a:pt x="2662508" y="188023"/>
                </a:cubicBezTo>
                <a:cubicBezTo>
                  <a:pt x="2679379" y="205077"/>
                  <a:pt x="2687814" y="229011"/>
                  <a:pt x="2687814" y="259826"/>
                </a:cubicBezTo>
                <a:lnTo>
                  <a:pt x="2687814" y="259826"/>
                </a:lnTo>
                <a:cubicBezTo>
                  <a:pt x="2687814" y="278114"/>
                  <a:pt x="2684680" y="298917"/>
                  <a:pt x="2678419" y="322234"/>
                </a:cubicBezTo>
                <a:lnTo>
                  <a:pt x="2678419" y="322234"/>
                </a:lnTo>
                <a:lnTo>
                  <a:pt x="2665937" y="335333"/>
                </a:lnTo>
                <a:lnTo>
                  <a:pt x="2509918" y="349666"/>
                </a:lnTo>
                <a:cubicBezTo>
                  <a:pt x="2517002" y="396666"/>
                  <a:pt x="2539064" y="420166"/>
                  <a:pt x="2576097" y="420166"/>
                </a:cubicBezTo>
                <a:close/>
                <a:moveTo>
                  <a:pt x="2576097" y="226702"/>
                </a:moveTo>
                <a:lnTo>
                  <a:pt x="2576097" y="226702"/>
                </a:lnTo>
                <a:cubicBezTo>
                  <a:pt x="2557807" y="226702"/>
                  <a:pt x="2542424" y="234108"/>
                  <a:pt x="2529943" y="248922"/>
                </a:cubicBezTo>
                <a:cubicBezTo>
                  <a:pt x="2517461" y="263689"/>
                  <a:pt x="2510171" y="282503"/>
                  <a:pt x="2508066" y="305363"/>
                </a:cubicBezTo>
                <a:lnTo>
                  <a:pt x="2508066" y="305363"/>
                </a:lnTo>
                <a:lnTo>
                  <a:pt x="2614159" y="292264"/>
                </a:lnTo>
                <a:cubicBezTo>
                  <a:pt x="2615394" y="282709"/>
                  <a:pt x="2616011" y="274799"/>
                  <a:pt x="2616011" y="268536"/>
                </a:cubicBezTo>
                <a:lnTo>
                  <a:pt x="2616011" y="268536"/>
                </a:lnTo>
                <a:cubicBezTo>
                  <a:pt x="2616011" y="240646"/>
                  <a:pt x="2602706" y="226702"/>
                  <a:pt x="2576097" y="226702"/>
                </a:cubicBezTo>
                <a:close/>
                <a:moveTo>
                  <a:pt x="2900001" y="192412"/>
                </a:moveTo>
                <a:lnTo>
                  <a:pt x="2900001" y="192412"/>
                </a:lnTo>
                <a:cubicBezTo>
                  <a:pt x="2900001" y="169095"/>
                  <a:pt x="2885853" y="157436"/>
                  <a:pt x="2857550" y="157436"/>
                </a:cubicBezTo>
                <a:lnTo>
                  <a:pt x="2857550" y="157436"/>
                </a:lnTo>
                <a:cubicBezTo>
                  <a:pt x="2840082" y="157436"/>
                  <a:pt x="2820839" y="161093"/>
                  <a:pt x="2799805" y="168409"/>
                </a:cubicBezTo>
                <a:cubicBezTo>
                  <a:pt x="2778820" y="175678"/>
                  <a:pt x="2762086" y="183062"/>
                  <a:pt x="2749605" y="190560"/>
                </a:cubicBezTo>
                <a:lnTo>
                  <a:pt x="2749605" y="190560"/>
                </a:lnTo>
                <a:lnTo>
                  <a:pt x="2731500" y="201121"/>
                </a:lnTo>
                <a:lnTo>
                  <a:pt x="2748370" y="111899"/>
                </a:lnTo>
                <a:cubicBezTo>
                  <a:pt x="2764603" y="103167"/>
                  <a:pt x="2784148" y="95371"/>
                  <a:pt x="2807006" y="88513"/>
                </a:cubicBezTo>
                <a:cubicBezTo>
                  <a:pt x="2829912" y="81655"/>
                  <a:pt x="2850095" y="78226"/>
                  <a:pt x="2867562" y="78226"/>
                </a:cubicBezTo>
                <a:lnTo>
                  <a:pt x="2867562" y="78226"/>
                </a:lnTo>
                <a:cubicBezTo>
                  <a:pt x="2902901" y="78226"/>
                  <a:pt x="2931294" y="87279"/>
                  <a:pt x="2952739" y="105384"/>
                </a:cubicBezTo>
                <a:cubicBezTo>
                  <a:pt x="2974184" y="123443"/>
                  <a:pt x="2984903" y="147469"/>
                  <a:pt x="2984903" y="177461"/>
                </a:cubicBezTo>
                <a:lnTo>
                  <a:pt x="2984903" y="177461"/>
                </a:lnTo>
                <a:cubicBezTo>
                  <a:pt x="2984903" y="217786"/>
                  <a:pt x="2963663" y="259803"/>
                  <a:pt x="2921192" y="303511"/>
                </a:cubicBezTo>
                <a:lnTo>
                  <a:pt x="2921192" y="303511"/>
                </a:lnTo>
                <a:lnTo>
                  <a:pt x="2812630" y="415845"/>
                </a:lnTo>
                <a:lnTo>
                  <a:pt x="3007328" y="404598"/>
                </a:lnTo>
                <a:lnTo>
                  <a:pt x="2996767" y="487580"/>
                </a:lnTo>
                <a:lnTo>
                  <a:pt x="2866945" y="481957"/>
                </a:lnTo>
                <a:lnTo>
                  <a:pt x="2719635" y="486346"/>
                </a:lnTo>
                <a:lnTo>
                  <a:pt x="2729648" y="420852"/>
                </a:lnTo>
                <a:lnTo>
                  <a:pt x="2860704" y="269770"/>
                </a:lnTo>
                <a:cubicBezTo>
                  <a:pt x="2886902" y="240235"/>
                  <a:pt x="2900001" y="214449"/>
                  <a:pt x="2900001" y="192412"/>
                </a:cubicBezTo>
                <a:close/>
                <a:moveTo>
                  <a:pt x="3048545" y="172455"/>
                </a:moveTo>
                <a:lnTo>
                  <a:pt x="3061644" y="96948"/>
                </a:lnTo>
                <a:cubicBezTo>
                  <a:pt x="3096571" y="84467"/>
                  <a:pt x="3131321" y="78226"/>
                  <a:pt x="3165885" y="78226"/>
                </a:cubicBezTo>
                <a:cubicBezTo>
                  <a:pt x="3200402" y="78226"/>
                  <a:pt x="3228684" y="86958"/>
                  <a:pt x="3250719" y="104424"/>
                </a:cubicBezTo>
                <a:cubicBezTo>
                  <a:pt x="3272753" y="121889"/>
                  <a:pt x="3283774" y="143926"/>
                  <a:pt x="3283774" y="170535"/>
                </a:cubicBezTo>
                <a:lnTo>
                  <a:pt x="3283774" y="170535"/>
                </a:lnTo>
                <a:cubicBezTo>
                  <a:pt x="3283774" y="191337"/>
                  <a:pt x="3278377" y="209557"/>
                  <a:pt x="3267589" y="225193"/>
                </a:cubicBezTo>
                <a:cubicBezTo>
                  <a:pt x="3256754" y="240784"/>
                  <a:pt x="3241371" y="252534"/>
                  <a:pt x="3221435" y="260443"/>
                </a:cubicBezTo>
                <a:lnTo>
                  <a:pt x="3221435" y="260443"/>
                </a:lnTo>
                <a:cubicBezTo>
                  <a:pt x="3250561" y="271233"/>
                  <a:pt x="3271567" y="284652"/>
                  <a:pt x="3284460" y="300700"/>
                </a:cubicBezTo>
                <a:cubicBezTo>
                  <a:pt x="3297353" y="316702"/>
                  <a:pt x="3303800" y="336978"/>
                  <a:pt x="3303800" y="361530"/>
                </a:cubicBezTo>
                <a:lnTo>
                  <a:pt x="3303800" y="361530"/>
                </a:lnTo>
                <a:cubicBezTo>
                  <a:pt x="3303800" y="398975"/>
                  <a:pt x="3289329" y="429858"/>
                  <a:pt x="3260388" y="454182"/>
                </a:cubicBezTo>
                <a:cubicBezTo>
                  <a:pt x="3231496" y="478550"/>
                  <a:pt x="3194778" y="490735"/>
                  <a:pt x="3150249" y="490735"/>
                </a:cubicBezTo>
                <a:lnTo>
                  <a:pt x="3150249" y="490735"/>
                </a:lnTo>
                <a:cubicBezTo>
                  <a:pt x="3129037" y="490735"/>
                  <a:pt x="3108347" y="487923"/>
                  <a:pt x="3088184" y="482300"/>
                </a:cubicBezTo>
                <a:cubicBezTo>
                  <a:pt x="3067974" y="476676"/>
                  <a:pt x="3053092" y="470961"/>
                  <a:pt x="3043539" y="465155"/>
                </a:cubicBezTo>
                <a:lnTo>
                  <a:pt x="3043539" y="465155"/>
                </a:lnTo>
                <a:lnTo>
                  <a:pt x="3029205" y="456376"/>
                </a:lnTo>
                <a:lnTo>
                  <a:pt x="3055403" y="380870"/>
                </a:lnTo>
                <a:cubicBezTo>
                  <a:pt x="3059154" y="384207"/>
                  <a:pt x="3064133" y="388368"/>
                  <a:pt x="3070353" y="393351"/>
                </a:cubicBezTo>
                <a:cubicBezTo>
                  <a:pt x="3076615" y="398335"/>
                  <a:pt x="3088596" y="405101"/>
                  <a:pt x="3106289" y="413651"/>
                </a:cubicBezTo>
                <a:cubicBezTo>
                  <a:pt x="3123935" y="422155"/>
                  <a:pt x="3141725" y="426407"/>
                  <a:pt x="3159644" y="426407"/>
                </a:cubicBezTo>
                <a:cubicBezTo>
                  <a:pt x="3177523" y="426407"/>
                  <a:pt x="3193111" y="421538"/>
                  <a:pt x="3206416" y="411799"/>
                </a:cubicBezTo>
                <a:cubicBezTo>
                  <a:pt x="3219721" y="402015"/>
                  <a:pt x="3226373" y="388162"/>
                  <a:pt x="3226373" y="370240"/>
                </a:cubicBezTo>
                <a:cubicBezTo>
                  <a:pt x="3226373" y="352363"/>
                  <a:pt x="3218575" y="337596"/>
                  <a:pt x="3202987" y="325937"/>
                </a:cubicBezTo>
                <a:cubicBezTo>
                  <a:pt x="3187399" y="314324"/>
                  <a:pt x="3165865" y="308518"/>
                  <a:pt x="3138385" y="308518"/>
                </a:cubicBezTo>
                <a:lnTo>
                  <a:pt x="3138385" y="308518"/>
                </a:lnTo>
                <a:lnTo>
                  <a:pt x="3084755" y="308518"/>
                </a:lnTo>
                <a:lnTo>
                  <a:pt x="3095934" y="247962"/>
                </a:lnTo>
                <a:lnTo>
                  <a:pt x="3130292" y="247962"/>
                </a:lnTo>
                <a:cubicBezTo>
                  <a:pt x="3153150" y="247962"/>
                  <a:pt x="3171029" y="242750"/>
                  <a:pt x="3183922" y="232325"/>
                </a:cubicBezTo>
                <a:cubicBezTo>
                  <a:pt x="3196863" y="221947"/>
                  <a:pt x="3203330" y="208643"/>
                  <a:pt x="3203330" y="192412"/>
                </a:cubicBezTo>
                <a:cubicBezTo>
                  <a:pt x="3203330" y="176181"/>
                  <a:pt x="3197912" y="163586"/>
                  <a:pt x="3187076" y="154624"/>
                </a:cubicBezTo>
                <a:cubicBezTo>
                  <a:pt x="3176241" y="145709"/>
                  <a:pt x="3163231" y="141251"/>
                  <a:pt x="3148054" y="141251"/>
                </a:cubicBezTo>
                <a:cubicBezTo>
                  <a:pt x="3132878" y="141251"/>
                  <a:pt x="3117283" y="143857"/>
                  <a:pt x="3101283" y="149069"/>
                </a:cubicBezTo>
                <a:cubicBezTo>
                  <a:pt x="3085235" y="154235"/>
                  <a:pt x="3067658" y="162031"/>
                  <a:pt x="3048545" y="172455"/>
                </a:cubicBezTo>
                <a:lnTo>
                  <a:pt x="3048545" y="172455"/>
                </a:lnTo>
                <a:close/>
              </a:path>
            </a:pathLst>
          </a:custGeom>
          <a:solidFill>
            <a:srgbClr val="000000"/>
          </a:solidFill>
          <a:ln w="6858" cap="flat">
            <a:noFill/>
            <a:prstDash val="solid"/>
            <a:miter/>
          </a:ln>
        </p:spPr>
        <p:txBody>
          <a:bodyPr rtlCol="0" anchor="ctr"/>
          <a:lstStyle/>
          <a:p>
            <a:endParaRPr lang="it-IT" dirty="0"/>
          </a:p>
        </p:txBody>
      </p:sp>
      <p:sp>
        <p:nvSpPr>
          <p:cNvPr id="36" name="CasellaDiTesto 35">
            <a:extLst>
              <a:ext uri="{FF2B5EF4-FFF2-40B4-BE49-F238E27FC236}">
                <a16:creationId xmlns:a16="http://schemas.microsoft.com/office/drawing/2014/main" id="{88CA504A-551E-AB86-21C4-3587387A6103}"/>
              </a:ext>
            </a:extLst>
          </p:cNvPr>
          <p:cNvSpPr txBox="1">
            <a:spLocks/>
          </p:cNvSpPr>
          <p:nvPr/>
        </p:nvSpPr>
        <p:spPr>
          <a:xfrm>
            <a:off x="4913889" y="119364"/>
            <a:ext cx="5244705" cy="769441"/>
          </a:xfrm>
          <a:prstGeom prst="rect">
            <a:avLst/>
          </a:prstGeom>
          <a:noFill/>
        </p:spPr>
        <p:txBody>
          <a:bodyPr wrap="square" rtlCol="0">
            <a:spAutoFit/>
          </a:bodyPr>
          <a:lstStyle/>
          <a:p>
            <a:r>
              <a:rPr lang="it-IT" sz="4400" dirty="0"/>
              <a:t>Applicazione Mobile</a:t>
            </a:r>
          </a:p>
        </p:txBody>
      </p:sp>
      <p:sp>
        <p:nvSpPr>
          <p:cNvPr id="37" name="CasellaDiTesto 36">
            <a:extLst>
              <a:ext uri="{FF2B5EF4-FFF2-40B4-BE49-F238E27FC236}">
                <a16:creationId xmlns:a16="http://schemas.microsoft.com/office/drawing/2014/main" id="{3F583908-DD5A-9880-A976-E1166F8C0303}"/>
              </a:ext>
            </a:extLst>
          </p:cNvPr>
          <p:cNvSpPr txBox="1"/>
          <p:nvPr/>
        </p:nvSpPr>
        <p:spPr>
          <a:xfrm>
            <a:off x="3567237" y="1064541"/>
            <a:ext cx="8003555" cy="369332"/>
          </a:xfrm>
          <a:prstGeom prst="rect">
            <a:avLst/>
          </a:prstGeom>
          <a:noFill/>
        </p:spPr>
        <p:txBody>
          <a:bodyPr wrap="square" rtlCol="0">
            <a:spAutoFit/>
          </a:bodyPr>
          <a:lstStyle/>
          <a:p>
            <a:r>
              <a:rPr lang="it-IT" dirty="0"/>
              <a:t>L’applicazione mobile è stata sviluppata in Android:</a:t>
            </a:r>
          </a:p>
        </p:txBody>
      </p:sp>
      <p:sp>
        <p:nvSpPr>
          <p:cNvPr id="38" name="CasellaDiTesto 37">
            <a:extLst>
              <a:ext uri="{FF2B5EF4-FFF2-40B4-BE49-F238E27FC236}">
                <a16:creationId xmlns:a16="http://schemas.microsoft.com/office/drawing/2014/main" id="{D265D2BC-2F52-C638-F872-596EFF04021B}"/>
              </a:ext>
            </a:extLst>
          </p:cNvPr>
          <p:cNvSpPr txBox="1"/>
          <p:nvPr/>
        </p:nvSpPr>
        <p:spPr>
          <a:xfrm>
            <a:off x="7283377" y="1909089"/>
            <a:ext cx="2932130" cy="400110"/>
          </a:xfrm>
          <a:prstGeom prst="rect">
            <a:avLst/>
          </a:prstGeom>
          <a:noFill/>
        </p:spPr>
        <p:txBody>
          <a:bodyPr wrap="square" rtlCol="0">
            <a:spAutoFit/>
          </a:bodyPr>
          <a:lstStyle/>
          <a:p>
            <a:r>
              <a:rPr lang="it-IT" sz="2000" dirty="0"/>
              <a:t>Cosa offre l’applicazione?</a:t>
            </a:r>
          </a:p>
        </p:txBody>
      </p:sp>
      <p:sp>
        <p:nvSpPr>
          <p:cNvPr id="39" name="CasellaDiTesto 38">
            <a:extLst>
              <a:ext uri="{FF2B5EF4-FFF2-40B4-BE49-F238E27FC236}">
                <a16:creationId xmlns:a16="http://schemas.microsoft.com/office/drawing/2014/main" id="{9B6F9EF3-DC6C-F577-78D6-8D4F767A6429}"/>
              </a:ext>
            </a:extLst>
          </p:cNvPr>
          <p:cNvSpPr txBox="1"/>
          <p:nvPr/>
        </p:nvSpPr>
        <p:spPr>
          <a:xfrm>
            <a:off x="7265304" y="2401497"/>
            <a:ext cx="4070251" cy="3970318"/>
          </a:xfrm>
          <a:prstGeom prst="rect">
            <a:avLst/>
          </a:prstGeom>
          <a:noFill/>
        </p:spPr>
        <p:txBody>
          <a:bodyPr wrap="square" rtlCol="0">
            <a:spAutoFit/>
          </a:bodyPr>
          <a:lstStyle/>
          <a:p>
            <a:pPr marL="285750" indent="-285750">
              <a:buFont typeface="Arial" panose="020B0604020202020204" pitchFamily="34" charset="0"/>
              <a:buChar char="•"/>
            </a:pPr>
            <a:r>
              <a:rPr lang="it-IT" dirty="0"/>
              <a:t>Login tramite email e password</a:t>
            </a:r>
          </a:p>
          <a:p>
            <a:pPr marL="742950" lvl="1" indent="-285750">
              <a:buFont typeface="Arial" panose="020B0604020202020204" pitchFamily="34" charset="0"/>
              <a:buChar char="•"/>
            </a:pPr>
            <a:r>
              <a:rPr lang="it-IT" dirty="0"/>
              <a:t>Reimpostazione della password al primo accesso</a:t>
            </a:r>
          </a:p>
          <a:p>
            <a:pPr marL="285750" indent="-285750">
              <a:buFont typeface="Arial" panose="020B0604020202020204" pitchFamily="34" charset="0"/>
              <a:buChar char="•"/>
            </a:pPr>
            <a:r>
              <a:rPr lang="it-IT" dirty="0"/>
              <a:t>Creazione dell’utenza</a:t>
            </a:r>
          </a:p>
          <a:p>
            <a:pPr marL="285750" indent="-285750">
              <a:buFont typeface="Arial" panose="020B0604020202020204" pitchFamily="34" charset="0"/>
              <a:buChar char="•"/>
            </a:pPr>
            <a:r>
              <a:rPr lang="it-IT" dirty="0"/>
              <a:t>Creazione degli Avvisi</a:t>
            </a:r>
          </a:p>
          <a:p>
            <a:pPr marL="285750" indent="-285750">
              <a:buFont typeface="Arial" panose="020B0604020202020204" pitchFamily="34" charset="0"/>
              <a:buChar char="•"/>
            </a:pPr>
            <a:r>
              <a:rPr lang="it-IT" dirty="0"/>
              <a:t>Visualizzazione degli avvisi e marcarli con visualizzato e/o nasconderli</a:t>
            </a:r>
          </a:p>
          <a:p>
            <a:pPr marL="285750" indent="-285750">
              <a:buFont typeface="Arial" panose="020B0604020202020204" pitchFamily="34" charset="0"/>
              <a:buChar char="•"/>
            </a:pPr>
            <a:r>
              <a:rPr lang="it-IT" dirty="0"/>
              <a:t>Gestione del Menu</a:t>
            </a:r>
          </a:p>
          <a:p>
            <a:pPr marL="742950" lvl="1" indent="-285750">
              <a:buFont typeface="Arial" panose="020B0604020202020204" pitchFamily="34" charset="0"/>
              <a:buChar char="•"/>
            </a:pPr>
            <a:r>
              <a:rPr lang="it-IT" dirty="0"/>
              <a:t>Creazione di Categorie</a:t>
            </a:r>
          </a:p>
          <a:p>
            <a:pPr marL="742950" lvl="1" indent="-285750">
              <a:buFont typeface="Arial" panose="020B0604020202020204" pitchFamily="34" charset="0"/>
              <a:buChar char="•"/>
            </a:pPr>
            <a:r>
              <a:rPr lang="it-IT" dirty="0"/>
              <a:t>Creazione e eliminazione di elementi</a:t>
            </a:r>
          </a:p>
          <a:p>
            <a:pPr marL="742950" lvl="1" indent="-285750">
              <a:buFont typeface="Arial" panose="020B0604020202020204" pitchFamily="34" charset="0"/>
              <a:buChar char="•"/>
            </a:pPr>
            <a:r>
              <a:rPr lang="it-IT" dirty="0"/>
              <a:t>Possibilità di definire l’ordine di visualizzazione</a:t>
            </a:r>
          </a:p>
          <a:p>
            <a:pPr marL="285750" indent="-285750">
              <a:buFont typeface="Arial" panose="020B0604020202020204" pitchFamily="34" charset="0"/>
              <a:buChar char="•"/>
            </a:pPr>
            <a:r>
              <a:rPr lang="it-IT" dirty="0"/>
              <a:t>Registrazione dell’ordinazione</a:t>
            </a:r>
          </a:p>
        </p:txBody>
      </p:sp>
      <p:pic>
        <p:nvPicPr>
          <p:cNvPr id="40" name="Immagine 39" descr="Immagine che contiene clipart, cartone animato, illustrazione&#10;&#10;Descrizione generata automaticamente">
            <a:extLst>
              <a:ext uri="{FF2B5EF4-FFF2-40B4-BE49-F238E27FC236}">
                <a16:creationId xmlns:a16="http://schemas.microsoft.com/office/drawing/2014/main" id="{3FFACE10-2CFF-367C-7AAB-15E8458E6F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2455" y="3677146"/>
            <a:ext cx="1246763" cy="2639408"/>
          </a:xfrm>
          <a:prstGeom prst="roundRect">
            <a:avLst>
              <a:gd name="adj" fmla="val 16667"/>
            </a:avLst>
          </a:prstGeom>
          <a:ln>
            <a:noFill/>
          </a:ln>
          <a:effectLst>
            <a:outerShdw blurRad="76200" dir="18900000" sy="23000" kx="-1200000" algn="bl" rotWithShape="0">
              <a:prstClr val="black">
                <a:alpha val="20000"/>
              </a:prst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1" name="CasellaDiTesto 40">
            <a:extLst>
              <a:ext uri="{FF2B5EF4-FFF2-40B4-BE49-F238E27FC236}">
                <a16:creationId xmlns:a16="http://schemas.microsoft.com/office/drawing/2014/main" id="{47FF6714-65D9-DAEC-7751-D521C7A32BDD}"/>
              </a:ext>
            </a:extLst>
          </p:cNvPr>
          <p:cNvSpPr txBox="1"/>
          <p:nvPr/>
        </p:nvSpPr>
        <p:spPr>
          <a:xfrm>
            <a:off x="3567237" y="1981429"/>
            <a:ext cx="1796123" cy="369332"/>
          </a:xfrm>
          <a:prstGeom prst="rect">
            <a:avLst/>
          </a:prstGeom>
          <a:noFill/>
        </p:spPr>
        <p:txBody>
          <a:bodyPr wrap="square" rtlCol="0">
            <a:spAutoFit/>
          </a:bodyPr>
          <a:lstStyle/>
          <a:p>
            <a:r>
              <a:rPr lang="it-IT" dirty="0"/>
              <a:t>Perché Android:</a:t>
            </a:r>
          </a:p>
        </p:txBody>
      </p:sp>
      <p:sp>
        <p:nvSpPr>
          <p:cNvPr id="42" name="CasellaDiTesto 41">
            <a:extLst>
              <a:ext uri="{FF2B5EF4-FFF2-40B4-BE49-F238E27FC236}">
                <a16:creationId xmlns:a16="http://schemas.microsoft.com/office/drawing/2014/main" id="{8F66ABB6-41C5-2B9B-28FE-907606A12C9F}"/>
              </a:ext>
            </a:extLst>
          </p:cNvPr>
          <p:cNvSpPr txBox="1"/>
          <p:nvPr/>
        </p:nvSpPr>
        <p:spPr>
          <a:xfrm>
            <a:off x="3540499" y="2447138"/>
            <a:ext cx="3046023" cy="1477328"/>
          </a:xfrm>
          <a:prstGeom prst="rect">
            <a:avLst/>
          </a:prstGeom>
          <a:noFill/>
        </p:spPr>
        <p:txBody>
          <a:bodyPr wrap="square" rtlCol="0">
            <a:spAutoFit/>
          </a:bodyPr>
          <a:lstStyle/>
          <a:p>
            <a:pPr marL="285750" indent="-285750">
              <a:buFont typeface="Arial" panose="020B0604020202020204" pitchFamily="34" charset="0"/>
              <a:buChar char="•"/>
            </a:pPr>
            <a:r>
              <a:rPr lang="it-IT" dirty="0"/>
              <a:t>Open-source</a:t>
            </a:r>
          </a:p>
          <a:p>
            <a:pPr marL="285750" indent="-285750">
              <a:buFont typeface="Arial" panose="020B0604020202020204" pitchFamily="34" charset="0"/>
              <a:buChar char="•"/>
            </a:pPr>
            <a:r>
              <a:rPr lang="it-IT" dirty="0"/>
              <a:t>Vasta gamma di dispositivi</a:t>
            </a:r>
          </a:p>
          <a:p>
            <a:pPr marL="285750" indent="-285750">
              <a:buFont typeface="Arial" panose="020B0604020202020204" pitchFamily="34" charset="0"/>
              <a:buChar char="•"/>
            </a:pPr>
            <a:r>
              <a:rPr lang="it-IT" dirty="0"/>
              <a:t>Strumenti di sviluppo</a:t>
            </a:r>
          </a:p>
          <a:p>
            <a:pPr marL="285750" indent="-285750">
              <a:buFont typeface="Arial" panose="020B0604020202020204" pitchFamily="34" charset="0"/>
              <a:buChar char="•"/>
            </a:pPr>
            <a:r>
              <a:rPr lang="it-IT" dirty="0"/>
              <a:t>Personalizzazione e Flessibilità</a:t>
            </a:r>
          </a:p>
        </p:txBody>
      </p:sp>
      <p:pic>
        <p:nvPicPr>
          <p:cNvPr id="43" name="Immagine 42" descr="Immagine che contiene giocattolo, cartone animato, Animali giocattolo&#10;&#10;Descrizione generata automaticamente">
            <a:extLst>
              <a:ext uri="{FF2B5EF4-FFF2-40B4-BE49-F238E27FC236}">
                <a16:creationId xmlns:a16="http://schemas.microsoft.com/office/drawing/2014/main" id="{DF2D0BE0-DBD1-6B73-428D-FF662123FFAC}"/>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389060" y="4074561"/>
            <a:ext cx="1324648" cy="2250293"/>
          </a:xfrm>
          <a:prstGeom prst="rect">
            <a:avLst/>
          </a:prstGeom>
        </p:spPr>
      </p:pic>
      <p:sp>
        <p:nvSpPr>
          <p:cNvPr id="14" name="CasellaDiTesto 13">
            <a:extLst>
              <a:ext uri="{FF2B5EF4-FFF2-40B4-BE49-F238E27FC236}">
                <a16:creationId xmlns:a16="http://schemas.microsoft.com/office/drawing/2014/main" id="{2747482E-9A95-483C-F722-3BC1D6523258}"/>
              </a:ext>
            </a:extLst>
          </p:cNvPr>
          <p:cNvSpPr txBox="1"/>
          <p:nvPr/>
        </p:nvSpPr>
        <p:spPr>
          <a:xfrm>
            <a:off x="10325100" y="6451150"/>
            <a:ext cx="1993542" cy="369332"/>
          </a:xfrm>
          <a:prstGeom prst="rect">
            <a:avLst/>
          </a:prstGeom>
          <a:noFill/>
        </p:spPr>
        <p:txBody>
          <a:bodyPr wrap="square" rtlCol="0">
            <a:spAutoFit/>
          </a:bodyPr>
          <a:lstStyle/>
          <a:p>
            <a:r>
              <a:rPr lang="it-IT" dirty="0"/>
              <a:t>INGSW2223_V_06</a:t>
            </a:r>
          </a:p>
        </p:txBody>
      </p:sp>
    </p:spTree>
    <p:extLst>
      <p:ext uri="{BB962C8B-B14F-4D97-AF65-F5344CB8AC3E}">
        <p14:creationId xmlns:p14="http://schemas.microsoft.com/office/powerpoint/2010/main" val="3928515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1" grpId="0"/>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EA21EC75-03AC-68E9-F19A-78DB74D016F4}"/>
              </a:ext>
            </a:extLst>
          </p:cNvPr>
          <p:cNvSpPr/>
          <p:nvPr/>
        </p:nvSpPr>
        <p:spPr>
          <a:xfrm>
            <a:off x="0" y="0"/>
            <a:ext cx="2520000" cy="687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con angoli arrotondati 4">
            <a:extLst>
              <a:ext uri="{FF2B5EF4-FFF2-40B4-BE49-F238E27FC236}">
                <a16:creationId xmlns:a16="http://schemas.microsoft.com/office/drawing/2014/main" id="{2F377A78-F7E6-E6A9-F810-FD7A68DF6D03}"/>
              </a:ext>
            </a:extLst>
          </p:cNvPr>
          <p:cNvSpPr/>
          <p:nvPr/>
        </p:nvSpPr>
        <p:spPr>
          <a:xfrm>
            <a:off x="164729" y="165472"/>
            <a:ext cx="2160000" cy="1800000"/>
          </a:xfrm>
          <a:prstGeom prst="roundRect">
            <a:avLst/>
          </a:prstGeom>
          <a:blipFill>
            <a:blip r:embed="rId3"/>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Rettangolo con angoli arrotondati 5">
            <a:extLst>
              <a:ext uri="{FF2B5EF4-FFF2-40B4-BE49-F238E27FC236}">
                <a16:creationId xmlns:a16="http://schemas.microsoft.com/office/drawing/2014/main" id="{25C81B1F-0957-2690-ADE6-20533D619A9F}"/>
              </a:ext>
            </a:extLst>
          </p:cNvPr>
          <p:cNvSpPr/>
          <p:nvPr/>
        </p:nvSpPr>
        <p:spPr>
          <a:xfrm>
            <a:off x="164729" y="2537611"/>
            <a:ext cx="2160000" cy="1800000"/>
          </a:xfrm>
          <a:prstGeom prst="roundRect">
            <a:avLst/>
          </a:prstGeom>
          <a:blipFill>
            <a:blip r:embed="rId4"/>
            <a:stretch>
              <a:fillRect/>
            </a:stretch>
          </a:blipFill>
          <a:effectLst>
            <a:reflection blurRad="6350" stA="52000" endA="300" endPos="35000" dir="5400000" sy="-100000" algn="bl" rotWithShape="0"/>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con angoli arrotondati 6">
            <a:extLst>
              <a:ext uri="{FF2B5EF4-FFF2-40B4-BE49-F238E27FC236}">
                <a16:creationId xmlns:a16="http://schemas.microsoft.com/office/drawing/2014/main" id="{667DFD9A-5886-BEAD-B950-8E0604565348}"/>
              </a:ext>
            </a:extLst>
          </p:cNvPr>
          <p:cNvSpPr/>
          <p:nvPr/>
        </p:nvSpPr>
        <p:spPr>
          <a:xfrm>
            <a:off x="164729" y="4909750"/>
            <a:ext cx="2160000" cy="1800000"/>
          </a:xfrm>
          <a:prstGeom prst="roundRect">
            <a:avLst/>
          </a:prstGeom>
          <a:blipFill>
            <a:blip r:embed="rId5"/>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7F802B37-154D-0353-2B0D-BA85564F2702}"/>
              </a:ext>
            </a:extLst>
          </p:cNvPr>
          <p:cNvSpPr/>
          <p:nvPr/>
        </p:nvSpPr>
        <p:spPr>
          <a:xfrm>
            <a:off x="164729" y="5675063"/>
            <a:ext cx="2160000" cy="1800000"/>
          </a:xfrm>
          <a:prstGeom prst="roundRect">
            <a:avLst/>
          </a:prstGeom>
          <a:blipFill>
            <a:blip r:embed="rId6"/>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con angoli arrotondati 11">
            <a:extLst>
              <a:ext uri="{FF2B5EF4-FFF2-40B4-BE49-F238E27FC236}">
                <a16:creationId xmlns:a16="http://schemas.microsoft.com/office/drawing/2014/main" id="{97D5409D-A809-D91F-289C-62116509A234}"/>
              </a:ext>
            </a:extLst>
          </p:cNvPr>
          <p:cNvSpPr/>
          <p:nvPr/>
        </p:nvSpPr>
        <p:spPr>
          <a:xfrm>
            <a:off x="164729" y="6516576"/>
            <a:ext cx="2160000" cy="1800000"/>
          </a:xfrm>
          <a:prstGeom prst="roundRect">
            <a:avLst/>
          </a:prstGeom>
          <a:blipFill>
            <a:blip r:embed="rId7"/>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 name="Gruppo 2">
            <a:extLst>
              <a:ext uri="{FF2B5EF4-FFF2-40B4-BE49-F238E27FC236}">
                <a16:creationId xmlns:a16="http://schemas.microsoft.com/office/drawing/2014/main" id="{2F909D95-CA9A-7AFD-7CE8-CD2F818DEC6E}"/>
              </a:ext>
            </a:extLst>
          </p:cNvPr>
          <p:cNvGrpSpPr/>
          <p:nvPr/>
        </p:nvGrpSpPr>
        <p:grpSpPr>
          <a:xfrm>
            <a:off x="11117580" y="83820"/>
            <a:ext cx="1074420" cy="784860"/>
            <a:chOff x="3845293" y="525311"/>
            <a:chExt cx="5052489" cy="5831657"/>
          </a:xfrm>
        </p:grpSpPr>
        <p:sp>
          <p:nvSpPr>
            <p:cNvPr id="4" name="Figura a mano libera: forma 3">
              <a:extLst>
                <a:ext uri="{FF2B5EF4-FFF2-40B4-BE49-F238E27FC236}">
                  <a16:creationId xmlns:a16="http://schemas.microsoft.com/office/drawing/2014/main" id="{DA1E36C5-EA5D-A1A7-3AF8-72AE27438B17}"/>
                </a:ext>
              </a:extLst>
            </p:cNvPr>
            <p:cNvSpPr/>
            <p:nvPr/>
          </p:nvSpPr>
          <p:spPr>
            <a:xfrm>
              <a:off x="7140724" y="1797555"/>
              <a:ext cx="1757058" cy="1916206"/>
            </a:xfrm>
            <a:custGeom>
              <a:avLst/>
              <a:gdLst>
                <a:gd name="connsiteX0" fmla="*/ -44 w 1757058"/>
                <a:gd name="connsiteY0" fmla="*/ 436701 h 1916206"/>
                <a:gd name="connsiteX1" fmla="*/ 76720 w 1757058"/>
                <a:gd name="connsiteY1" fmla="*/ 355607 h 1916206"/>
                <a:gd name="connsiteX2" fmla="*/ 712442 w 1757058"/>
                <a:gd name="connsiteY2" fmla="*/ 17785 h 1916206"/>
                <a:gd name="connsiteX3" fmla="*/ 1449660 w 1757058"/>
                <a:gd name="connsiteY3" fmla="*/ 155282 h 1916206"/>
                <a:gd name="connsiteX4" fmla="*/ 1570590 w 1757058"/>
                <a:gd name="connsiteY4" fmla="*/ 267074 h 1916206"/>
                <a:gd name="connsiteX5" fmla="*/ 1668354 w 1757058"/>
                <a:gd name="connsiteY5" fmla="*/ 425071 h 1916206"/>
                <a:gd name="connsiteX6" fmla="*/ 1745776 w 1757058"/>
                <a:gd name="connsiteY6" fmla="*/ 993728 h 1916206"/>
                <a:gd name="connsiteX7" fmla="*/ 1591194 w 1757058"/>
                <a:gd name="connsiteY7" fmla="*/ 1399821 h 1916206"/>
                <a:gd name="connsiteX8" fmla="*/ 1497546 w 1757058"/>
                <a:gd name="connsiteY8" fmla="*/ 1524070 h 1916206"/>
                <a:gd name="connsiteX9" fmla="*/ 1322793 w 1757058"/>
                <a:gd name="connsiteY9" fmla="*/ 1694506 h 1916206"/>
                <a:gd name="connsiteX10" fmla="*/ 1100702 w 1757058"/>
                <a:gd name="connsiteY10" fmla="*/ 1824600 h 1916206"/>
                <a:gd name="connsiteX11" fmla="*/ 684112 w 1757058"/>
                <a:gd name="connsiteY11" fmla="*/ 1916208 h 1916206"/>
                <a:gd name="connsiteX12" fmla="*/ 696855 w 1757058"/>
                <a:gd name="connsiteY12" fmla="*/ 1763879 h 1916206"/>
                <a:gd name="connsiteX13" fmla="*/ 729825 w 1757058"/>
                <a:gd name="connsiteY13" fmla="*/ 1761529 h 1916206"/>
                <a:gd name="connsiteX14" fmla="*/ 1117037 w 1757058"/>
                <a:gd name="connsiteY14" fmla="*/ 1641067 h 1916206"/>
                <a:gd name="connsiteX15" fmla="*/ 1379770 w 1757058"/>
                <a:gd name="connsiteY15" fmla="*/ 1410750 h 1916206"/>
                <a:gd name="connsiteX16" fmla="*/ 1528117 w 1757058"/>
                <a:gd name="connsiteY16" fmla="*/ 1149443 h 1916206"/>
                <a:gd name="connsiteX17" fmla="*/ 1572935 w 1757058"/>
                <a:gd name="connsiteY17" fmla="*/ 664948 h 1916206"/>
                <a:gd name="connsiteX18" fmla="*/ 1394242 w 1757058"/>
                <a:gd name="connsiteY18" fmla="*/ 288116 h 1916206"/>
                <a:gd name="connsiteX19" fmla="*/ 1232117 w 1757058"/>
                <a:gd name="connsiteY19" fmla="*/ 209081 h 1916206"/>
                <a:gd name="connsiteX20" fmla="*/ 1064883 w 1757058"/>
                <a:gd name="connsiteY20" fmla="*/ 194164 h 1916206"/>
                <a:gd name="connsiteX21" fmla="*/ 762813 w 1757058"/>
                <a:gd name="connsiteY21" fmla="*/ 190012 h 1916206"/>
                <a:gd name="connsiteX22" fmla="*/ 224744 w 1757058"/>
                <a:gd name="connsiteY22" fmla="*/ 433468 h 1916206"/>
                <a:gd name="connsiteX23" fmla="*/ 135834 w 1757058"/>
                <a:gd name="connsiteY23" fmla="*/ 522793 h 1916206"/>
                <a:gd name="connsiteX24" fmla="*/ 132936 w 1757058"/>
                <a:gd name="connsiteY24" fmla="*/ 526701 h 1916206"/>
                <a:gd name="connsiteX25" fmla="*/ -44 w 1757058"/>
                <a:gd name="connsiteY25" fmla="*/ 436701 h 191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7058" h="1916206">
                  <a:moveTo>
                    <a:pt x="-44" y="436701"/>
                  </a:moveTo>
                  <a:cubicBezTo>
                    <a:pt x="20620" y="407153"/>
                    <a:pt x="51021" y="381082"/>
                    <a:pt x="76720" y="355607"/>
                  </a:cubicBezTo>
                  <a:cubicBezTo>
                    <a:pt x="247187" y="186675"/>
                    <a:pt x="474874" y="59662"/>
                    <a:pt x="712442" y="17785"/>
                  </a:cubicBezTo>
                  <a:cubicBezTo>
                    <a:pt x="960361" y="-25918"/>
                    <a:pt x="1239362" y="7630"/>
                    <a:pt x="1449660" y="155282"/>
                  </a:cubicBezTo>
                  <a:cubicBezTo>
                    <a:pt x="1492134" y="185104"/>
                    <a:pt x="1539867" y="224954"/>
                    <a:pt x="1570590" y="267074"/>
                  </a:cubicBezTo>
                  <a:cubicBezTo>
                    <a:pt x="1606634" y="316489"/>
                    <a:pt x="1641911" y="369769"/>
                    <a:pt x="1668354" y="425071"/>
                  </a:cubicBezTo>
                  <a:cubicBezTo>
                    <a:pt x="1750878" y="597688"/>
                    <a:pt x="1773454" y="805532"/>
                    <a:pt x="1745776" y="993728"/>
                  </a:cubicBezTo>
                  <a:cubicBezTo>
                    <a:pt x="1725477" y="1131761"/>
                    <a:pt x="1665602" y="1282051"/>
                    <a:pt x="1591194" y="1399821"/>
                  </a:cubicBezTo>
                  <a:cubicBezTo>
                    <a:pt x="1563266" y="1444018"/>
                    <a:pt x="1530625" y="1483770"/>
                    <a:pt x="1497546" y="1524070"/>
                  </a:cubicBezTo>
                  <a:cubicBezTo>
                    <a:pt x="1445739" y="1587196"/>
                    <a:pt x="1388762" y="1646054"/>
                    <a:pt x="1322793" y="1694506"/>
                  </a:cubicBezTo>
                  <a:cubicBezTo>
                    <a:pt x="1254370" y="1744749"/>
                    <a:pt x="1178836" y="1791143"/>
                    <a:pt x="1100702" y="1824600"/>
                  </a:cubicBezTo>
                  <a:cubicBezTo>
                    <a:pt x="967363" y="1881698"/>
                    <a:pt x="827996" y="1905748"/>
                    <a:pt x="684112" y="1916208"/>
                  </a:cubicBezTo>
                  <a:lnTo>
                    <a:pt x="696855" y="1763879"/>
                  </a:lnTo>
                  <a:lnTo>
                    <a:pt x="729825" y="1761529"/>
                  </a:lnTo>
                  <a:cubicBezTo>
                    <a:pt x="864047" y="1745504"/>
                    <a:pt x="999042" y="1708400"/>
                    <a:pt x="1117037" y="1641067"/>
                  </a:cubicBezTo>
                  <a:cubicBezTo>
                    <a:pt x="1217535" y="1583719"/>
                    <a:pt x="1308181" y="1501354"/>
                    <a:pt x="1379770" y="1410750"/>
                  </a:cubicBezTo>
                  <a:cubicBezTo>
                    <a:pt x="1438433" y="1336513"/>
                    <a:pt x="1496426" y="1238664"/>
                    <a:pt x="1528117" y="1149443"/>
                  </a:cubicBezTo>
                  <a:cubicBezTo>
                    <a:pt x="1581483" y="999190"/>
                    <a:pt x="1592418" y="822647"/>
                    <a:pt x="1572935" y="664948"/>
                  </a:cubicBezTo>
                  <a:cubicBezTo>
                    <a:pt x="1555399" y="523036"/>
                    <a:pt x="1511099" y="378671"/>
                    <a:pt x="1394242" y="288116"/>
                  </a:cubicBezTo>
                  <a:cubicBezTo>
                    <a:pt x="1346459" y="251092"/>
                    <a:pt x="1290725" y="223864"/>
                    <a:pt x="1232117" y="209081"/>
                  </a:cubicBezTo>
                  <a:cubicBezTo>
                    <a:pt x="1177983" y="195424"/>
                    <a:pt x="1120325" y="197299"/>
                    <a:pt x="1064883" y="194164"/>
                  </a:cubicBezTo>
                  <a:cubicBezTo>
                    <a:pt x="963612" y="188447"/>
                    <a:pt x="864144" y="177006"/>
                    <a:pt x="762813" y="190012"/>
                  </a:cubicBezTo>
                  <a:cubicBezTo>
                    <a:pt x="566725" y="215182"/>
                    <a:pt x="373828" y="304433"/>
                    <a:pt x="224744" y="433468"/>
                  </a:cubicBezTo>
                  <a:cubicBezTo>
                    <a:pt x="193705" y="460330"/>
                    <a:pt x="160577" y="489963"/>
                    <a:pt x="135834" y="522793"/>
                  </a:cubicBezTo>
                  <a:lnTo>
                    <a:pt x="132936" y="526701"/>
                  </a:lnTo>
                  <a:lnTo>
                    <a:pt x="-44" y="436701"/>
                  </a:lnTo>
                  <a:close/>
                </a:path>
              </a:pathLst>
            </a:custGeom>
            <a:solidFill>
              <a:srgbClr val="FFDAB9"/>
            </a:solidFill>
            <a:ln w="6089" cap="flat">
              <a:noFill/>
              <a:prstDash val="solid"/>
              <a:miter/>
            </a:ln>
          </p:spPr>
          <p:txBody>
            <a:bodyPr rtlCol="0" anchor="ctr"/>
            <a:lstStyle/>
            <a:p>
              <a:endParaRPr lang="it-IT"/>
            </a:p>
          </p:txBody>
        </p:sp>
        <p:sp>
          <p:nvSpPr>
            <p:cNvPr id="9" name="Figura a mano libera: forma 8">
              <a:extLst>
                <a:ext uri="{FF2B5EF4-FFF2-40B4-BE49-F238E27FC236}">
                  <a16:creationId xmlns:a16="http://schemas.microsoft.com/office/drawing/2014/main" id="{C2B72256-9644-6E60-49CD-5ACF85381745}"/>
                </a:ext>
              </a:extLst>
            </p:cNvPr>
            <p:cNvSpPr/>
            <p:nvPr/>
          </p:nvSpPr>
          <p:spPr>
            <a:xfrm>
              <a:off x="3952195" y="4837046"/>
              <a:ext cx="4653678" cy="1519922"/>
            </a:xfrm>
            <a:custGeom>
              <a:avLst/>
              <a:gdLst>
                <a:gd name="connsiteX0" fmla="*/ 1464648 w 4653678"/>
                <a:gd name="connsiteY0" fmla="*/ 32383 h 1519922"/>
                <a:gd name="connsiteX1" fmla="*/ 1494226 w 4653678"/>
                <a:gd name="connsiteY1" fmla="*/ 12680 h 1519922"/>
                <a:gd name="connsiteX2" fmla="*/ 1610547 w 4653678"/>
                <a:gd name="connsiteY2" fmla="*/ 66905 h 1519922"/>
                <a:gd name="connsiteX3" fmla="*/ 1662647 w 4653678"/>
                <a:gd name="connsiteY3" fmla="*/ 94656 h 1519922"/>
                <a:gd name="connsiteX4" fmla="*/ 1974398 w 4653678"/>
                <a:gd name="connsiteY4" fmla="*/ 179007 h 1519922"/>
                <a:gd name="connsiteX5" fmla="*/ 2095006 w 4653678"/>
                <a:gd name="connsiteY5" fmla="*/ 181126 h 1519922"/>
                <a:gd name="connsiteX6" fmla="*/ 2303781 w 4653678"/>
                <a:gd name="connsiteY6" fmla="*/ 180626 h 1519922"/>
                <a:gd name="connsiteX7" fmla="*/ 2513276 w 4653678"/>
                <a:gd name="connsiteY7" fmla="*/ 181193 h 1519922"/>
                <a:gd name="connsiteX8" fmla="*/ 2630011 w 4653678"/>
                <a:gd name="connsiteY8" fmla="*/ 180219 h 1519922"/>
                <a:gd name="connsiteX9" fmla="*/ 2870545 w 4653678"/>
                <a:gd name="connsiteY9" fmla="*/ 132911 h 1519922"/>
                <a:gd name="connsiteX10" fmla="*/ 3005156 w 4653678"/>
                <a:gd name="connsiteY10" fmla="*/ 79051 h 1519922"/>
                <a:gd name="connsiteX11" fmla="*/ 3155104 w 4653678"/>
                <a:gd name="connsiteY11" fmla="*/ -51 h 1519922"/>
                <a:gd name="connsiteX12" fmla="*/ 3174941 w 4653678"/>
                <a:gd name="connsiteY12" fmla="*/ 27999 h 1519922"/>
                <a:gd name="connsiteX13" fmla="*/ 3172244 w 4653678"/>
                <a:gd name="connsiteY13" fmla="*/ 32158 h 1519922"/>
                <a:gd name="connsiteX14" fmla="*/ 3163793 w 4653678"/>
                <a:gd name="connsiteY14" fmla="*/ 100392 h 1519922"/>
                <a:gd name="connsiteX15" fmla="*/ 3163056 w 4653678"/>
                <a:gd name="connsiteY15" fmla="*/ 104453 h 1519922"/>
                <a:gd name="connsiteX16" fmla="*/ 3109538 w 4653678"/>
                <a:gd name="connsiteY16" fmla="*/ 181040 h 1519922"/>
                <a:gd name="connsiteX17" fmla="*/ 4043093 w 4653678"/>
                <a:gd name="connsiteY17" fmla="*/ 181253 h 1519922"/>
                <a:gd name="connsiteX18" fmla="*/ 4281952 w 4653678"/>
                <a:gd name="connsiteY18" fmla="*/ 181144 h 1519922"/>
                <a:gd name="connsiteX19" fmla="*/ 4406949 w 4653678"/>
                <a:gd name="connsiteY19" fmla="*/ 183068 h 1519922"/>
                <a:gd name="connsiteX20" fmla="*/ 4577453 w 4653678"/>
                <a:gd name="connsiteY20" fmla="*/ 276234 h 1519922"/>
                <a:gd name="connsiteX21" fmla="*/ 4652396 w 4653678"/>
                <a:gd name="connsiteY21" fmla="*/ 435261 h 1519922"/>
                <a:gd name="connsiteX22" fmla="*/ 4491519 w 4653678"/>
                <a:gd name="connsiteY22" fmla="*/ 835259 h 1519922"/>
                <a:gd name="connsiteX23" fmla="*/ 3952952 w 4653678"/>
                <a:gd name="connsiteY23" fmla="*/ 1105133 h 1519922"/>
                <a:gd name="connsiteX24" fmla="*/ 3883049 w 4653678"/>
                <a:gd name="connsiteY24" fmla="*/ 1107258 h 1519922"/>
                <a:gd name="connsiteX25" fmla="*/ 3795691 w 4653678"/>
                <a:gd name="connsiteY25" fmla="*/ 1419314 h 1519922"/>
                <a:gd name="connsiteX26" fmla="*/ 3563018 w 4653678"/>
                <a:gd name="connsiteY26" fmla="*/ 1519330 h 1519922"/>
                <a:gd name="connsiteX27" fmla="*/ 3202150 w 4653678"/>
                <a:gd name="connsiteY27" fmla="*/ 1518539 h 1519922"/>
                <a:gd name="connsiteX28" fmla="*/ 2591306 w 4653678"/>
                <a:gd name="connsiteY28" fmla="*/ 1517875 h 1519922"/>
                <a:gd name="connsiteX29" fmla="*/ 2340806 w 4653678"/>
                <a:gd name="connsiteY29" fmla="*/ 1514344 h 1519922"/>
                <a:gd name="connsiteX30" fmla="*/ 2192453 w 4653678"/>
                <a:gd name="connsiteY30" fmla="*/ 1517771 h 1519922"/>
                <a:gd name="connsiteX31" fmla="*/ 1777933 w 4653678"/>
                <a:gd name="connsiteY31" fmla="*/ 1517686 h 1519922"/>
                <a:gd name="connsiteX32" fmla="*/ 1283934 w 4653678"/>
                <a:gd name="connsiteY32" fmla="*/ 1518983 h 1519922"/>
                <a:gd name="connsiteX33" fmla="*/ 1157408 w 4653678"/>
                <a:gd name="connsiteY33" fmla="*/ 1519233 h 1519922"/>
                <a:gd name="connsiteX34" fmla="*/ 1030730 w 4653678"/>
                <a:gd name="connsiteY34" fmla="*/ 1512079 h 1519922"/>
                <a:gd name="connsiteX35" fmla="*/ 821461 w 4653678"/>
                <a:gd name="connsiteY35" fmla="*/ 1374795 h 1519922"/>
                <a:gd name="connsiteX36" fmla="*/ 770397 w 4653678"/>
                <a:gd name="connsiteY36" fmla="*/ 1106784 h 1519922"/>
                <a:gd name="connsiteX37" fmla="*/ 607577 w 4653678"/>
                <a:gd name="connsiteY37" fmla="*/ 1090844 h 1519922"/>
                <a:gd name="connsiteX38" fmla="*/ 168149 w 4653678"/>
                <a:gd name="connsiteY38" fmla="*/ 844952 h 1519922"/>
                <a:gd name="connsiteX39" fmla="*/ 380 w 4653678"/>
                <a:gd name="connsiteY39" fmla="*/ 452065 h 1519922"/>
                <a:gd name="connsiteX40" fmla="*/ 97431 w 4653678"/>
                <a:gd name="connsiteY40" fmla="*/ 256623 h 1519922"/>
                <a:gd name="connsiteX41" fmla="*/ 258156 w 4653678"/>
                <a:gd name="connsiteY41" fmla="*/ 180638 h 1519922"/>
                <a:gd name="connsiteX42" fmla="*/ 371013 w 4653678"/>
                <a:gd name="connsiteY42" fmla="*/ 179299 h 1519922"/>
                <a:gd name="connsiteX43" fmla="*/ 447096 w 4653678"/>
                <a:gd name="connsiteY43" fmla="*/ 178270 h 1519922"/>
                <a:gd name="connsiteX44" fmla="*/ 494050 w 4653678"/>
                <a:gd name="connsiteY44" fmla="*/ 203708 h 1519922"/>
                <a:gd name="connsiteX45" fmla="*/ 515622 w 4653678"/>
                <a:gd name="connsiteY45" fmla="*/ 263558 h 1519922"/>
                <a:gd name="connsiteX46" fmla="*/ 652511 w 4653678"/>
                <a:gd name="connsiteY46" fmla="*/ 245792 h 1519922"/>
                <a:gd name="connsiteX47" fmla="*/ 691855 w 4653678"/>
                <a:gd name="connsiteY47" fmla="*/ 186959 h 1519922"/>
                <a:gd name="connsiteX48" fmla="*/ 842369 w 4653678"/>
                <a:gd name="connsiteY48" fmla="*/ 182081 h 1519922"/>
                <a:gd name="connsiteX49" fmla="*/ 887698 w 4653678"/>
                <a:gd name="connsiteY49" fmla="*/ 250760 h 1519922"/>
                <a:gd name="connsiteX50" fmla="*/ 1016319 w 4653678"/>
                <a:gd name="connsiteY50" fmla="*/ 251393 h 1519922"/>
                <a:gd name="connsiteX51" fmla="*/ 1020623 w 4653678"/>
                <a:gd name="connsiteY51" fmla="*/ 213029 h 1519922"/>
                <a:gd name="connsiteX52" fmla="*/ 1064217 w 4653678"/>
                <a:gd name="connsiteY52" fmla="*/ 182009 h 1519922"/>
                <a:gd name="connsiteX53" fmla="*/ 1148208 w 4653678"/>
                <a:gd name="connsiteY53" fmla="*/ 180852 h 1519922"/>
                <a:gd name="connsiteX54" fmla="*/ 1430278 w 4653678"/>
                <a:gd name="connsiteY54" fmla="*/ 181193 h 1519922"/>
                <a:gd name="connsiteX55" fmla="*/ 1536748 w 4653678"/>
                <a:gd name="connsiteY55" fmla="*/ 179853 h 1519922"/>
                <a:gd name="connsiteX56" fmla="*/ 1464648 w 4653678"/>
                <a:gd name="connsiteY56" fmla="*/ 32383 h 151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653678" h="1519922">
                  <a:moveTo>
                    <a:pt x="1464648" y="32383"/>
                  </a:moveTo>
                  <a:cubicBezTo>
                    <a:pt x="1472764" y="24577"/>
                    <a:pt x="1483266" y="15865"/>
                    <a:pt x="1494226" y="12680"/>
                  </a:cubicBezTo>
                  <a:cubicBezTo>
                    <a:pt x="1522172" y="4570"/>
                    <a:pt x="1587228" y="53065"/>
                    <a:pt x="1610547" y="66905"/>
                  </a:cubicBezTo>
                  <a:cubicBezTo>
                    <a:pt x="1627455" y="76939"/>
                    <a:pt x="1644990" y="86016"/>
                    <a:pt x="1662647" y="94656"/>
                  </a:cubicBezTo>
                  <a:cubicBezTo>
                    <a:pt x="1759144" y="141879"/>
                    <a:pt x="1868263" y="166738"/>
                    <a:pt x="1974398" y="179007"/>
                  </a:cubicBezTo>
                  <a:cubicBezTo>
                    <a:pt x="2013870" y="183567"/>
                    <a:pt x="2055242" y="181205"/>
                    <a:pt x="2095006" y="181126"/>
                  </a:cubicBezTo>
                  <a:cubicBezTo>
                    <a:pt x="2164598" y="180980"/>
                    <a:pt x="2234190" y="180724"/>
                    <a:pt x="2303781" y="180626"/>
                  </a:cubicBezTo>
                  <a:cubicBezTo>
                    <a:pt x="2373611" y="180529"/>
                    <a:pt x="2443446" y="180955"/>
                    <a:pt x="2513276" y="181193"/>
                  </a:cubicBezTo>
                  <a:cubicBezTo>
                    <a:pt x="2551707" y="181327"/>
                    <a:pt x="2591781" y="183452"/>
                    <a:pt x="2630011" y="180219"/>
                  </a:cubicBezTo>
                  <a:cubicBezTo>
                    <a:pt x="2709467" y="173503"/>
                    <a:pt x="2793890" y="154719"/>
                    <a:pt x="2870545" y="132911"/>
                  </a:cubicBezTo>
                  <a:cubicBezTo>
                    <a:pt x="2917018" y="119692"/>
                    <a:pt x="2962895" y="102644"/>
                    <a:pt x="3005156" y="79051"/>
                  </a:cubicBezTo>
                  <a:cubicBezTo>
                    <a:pt x="3055740" y="50800"/>
                    <a:pt x="3099626" y="18933"/>
                    <a:pt x="3155104" y="-51"/>
                  </a:cubicBezTo>
                  <a:lnTo>
                    <a:pt x="3174941" y="27999"/>
                  </a:lnTo>
                  <a:lnTo>
                    <a:pt x="3172244" y="32158"/>
                  </a:lnTo>
                  <a:cubicBezTo>
                    <a:pt x="3164170" y="45692"/>
                    <a:pt x="3167251" y="82394"/>
                    <a:pt x="3163793" y="100392"/>
                  </a:cubicBezTo>
                  <a:lnTo>
                    <a:pt x="3163056" y="104453"/>
                  </a:lnTo>
                  <a:cubicBezTo>
                    <a:pt x="3156949" y="137148"/>
                    <a:pt x="3134476" y="160948"/>
                    <a:pt x="3109538" y="181040"/>
                  </a:cubicBezTo>
                  <a:cubicBezTo>
                    <a:pt x="3420723" y="181357"/>
                    <a:pt x="3731908" y="181308"/>
                    <a:pt x="4043093" y="181253"/>
                  </a:cubicBezTo>
                  <a:cubicBezTo>
                    <a:pt x="4122712" y="181241"/>
                    <a:pt x="4202338" y="181357"/>
                    <a:pt x="4281952" y="181144"/>
                  </a:cubicBezTo>
                  <a:cubicBezTo>
                    <a:pt x="4320846" y="181034"/>
                    <a:pt x="4369018" y="175847"/>
                    <a:pt x="4406949" y="183068"/>
                  </a:cubicBezTo>
                  <a:cubicBezTo>
                    <a:pt x="4471043" y="195282"/>
                    <a:pt x="4531655" y="230223"/>
                    <a:pt x="4577453" y="276234"/>
                  </a:cubicBezTo>
                  <a:cubicBezTo>
                    <a:pt x="4620949" y="319938"/>
                    <a:pt x="4647227" y="373505"/>
                    <a:pt x="4652396" y="435261"/>
                  </a:cubicBezTo>
                  <a:cubicBezTo>
                    <a:pt x="4664884" y="584326"/>
                    <a:pt x="4583407" y="724381"/>
                    <a:pt x="4491519" y="835259"/>
                  </a:cubicBezTo>
                  <a:cubicBezTo>
                    <a:pt x="4355848" y="998980"/>
                    <a:pt x="4162653" y="1086277"/>
                    <a:pt x="3952952" y="1105133"/>
                  </a:cubicBezTo>
                  <a:lnTo>
                    <a:pt x="3883049" y="1107258"/>
                  </a:lnTo>
                  <a:cubicBezTo>
                    <a:pt x="3886331" y="1224865"/>
                    <a:pt x="3882105" y="1329246"/>
                    <a:pt x="3795691" y="1419314"/>
                  </a:cubicBezTo>
                  <a:cubicBezTo>
                    <a:pt x="3733734" y="1483895"/>
                    <a:pt x="3651782" y="1518246"/>
                    <a:pt x="3563018" y="1519330"/>
                  </a:cubicBezTo>
                  <a:cubicBezTo>
                    <a:pt x="3442806" y="1520804"/>
                    <a:pt x="3322387" y="1518837"/>
                    <a:pt x="3202150" y="1518539"/>
                  </a:cubicBezTo>
                  <a:cubicBezTo>
                    <a:pt x="2998556" y="1518039"/>
                    <a:pt x="2794888" y="1519050"/>
                    <a:pt x="2591306" y="1517875"/>
                  </a:cubicBezTo>
                  <a:cubicBezTo>
                    <a:pt x="2507796" y="1517394"/>
                    <a:pt x="2424304" y="1514764"/>
                    <a:pt x="2340806" y="1514344"/>
                  </a:cubicBezTo>
                  <a:cubicBezTo>
                    <a:pt x="2291154" y="1514094"/>
                    <a:pt x="2241904" y="1517485"/>
                    <a:pt x="2192453" y="1517771"/>
                  </a:cubicBezTo>
                  <a:cubicBezTo>
                    <a:pt x="2054292" y="1518557"/>
                    <a:pt x="1916094" y="1517668"/>
                    <a:pt x="1777933" y="1517686"/>
                  </a:cubicBezTo>
                  <a:cubicBezTo>
                    <a:pt x="1613269" y="1517711"/>
                    <a:pt x="1448604" y="1518874"/>
                    <a:pt x="1283934" y="1518983"/>
                  </a:cubicBezTo>
                  <a:cubicBezTo>
                    <a:pt x="1241765" y="1519007"/>
                    <a:pt x="1199577" y="1518788"/>
                    <a:pt x="1157408" y="1519233"/>
                  </a:cubicBezTo>
                  <a:cubicBezTo>
                    <a:pt x="1114874" y="1519677"/>
                    <a:pt x="1072625" y="1520779"/>
                    <a:pt x="1030730" y="1512079"/>
                  </a:cubicBezTo>
                  <a:cubicBezTo>
                    <a:pt x="947092" y="1494702"/>
                    <a:pt x="869555" y="1446591"/>
                    <a:pt x="821461" y="1374795"/>
                  </a:cubicBezTo>
                  <a:cubicBezTo>
                    <a:pt x="765252" y="1290870"/>
                    <a:pt x="770043" y="1203311"/>
                    <a:pt x="770397" y="1106784"/>
                  </a:cubicBezTo>
                  <a:cubicBezTo>
                    <a:pt x="715539" y="1104342"/>
                    <a:pt x="661680" y="1101103"/>
                    <a:pt x="607577" y="1090844"/>
                  </a:cubicBezTo>
                  <a:cubicBezTo>
                    <a:pt x="437817" y="1058654"/>
                    <a:pt x="284812" y="972750"/>
                    <a:pt x="168149" y="844952"/>
                  </a:cubicBezTo>
                  <a:cubicBezTo>
                    <a:pt x="76006" y="744011"/>
                    <a:pt x="-6409" y="592303"/>
                    <a:pt x="380" y="452065"/>
                  </a:cubicBezTo>
                  <a:cubicBezTo>
                    <a:pt x="3930" y="378717"/>
                    <a:pt x="43767" y="305234"/>
                    <a:pt x="97431" y="256623"/>
                  </a:cubicBezTo>
                  <a:cubicBezTo>
                    <a:pt x="138510" y="219404"/>
                    <a:pt x="202471" y="187701"/>
                    <a:pt x="258156" y="180638"/>
                  </a:cubicBezTo>
                  <a:cubicBezTo>
                    <a:pt x="294949" y="175969"/>
                    <a:pt x="333873" y="178855"/>
                    <a:pt x="371013" y="179299"/>
                  </a:cubicBezTo>
                  <a:cubicBezTo>
                    <a:pt x="396275" y="179604"/>
                    <a:pt x="421962" y="177357"/>
                    <a:pt x="447096" y="178270"/>
                  </a:cubicBezTo>
                  <a:cubicBezTo>
                    <a:pt x="467182" y="179001"/>
                    <a:pt x="480911" y="189248"/>
                    <a:pt x="494050" y="203708"/>
                  </a:cubicBezTo>
                  <a:cubicBezTo>
                    <a:pt x="510976" y="222339"/>
                    <a:pt x="514867" y="239089"/>
                    <a:pt x="515622" y="263558"/>
                  </a:cubicBezTo>
                  <a:cubicBezTo>
                    <a:pt x="545103" y="256343"/>
                    <a:pt x="636979" y="258590"/>
                    <a:pt x="652511" y="245792"/>
                  </a:cubicBezTo>
                  <a:cubicBezTo>
                    <a:pt x="659050" y="221772"/>
                    <a:pt x="668840" y="199781"/>
                    <a:pt x="691855" y="186959"/>
                  </a:cubicBezTo>
                  <a:cubicBezTo>
                    <a:pt x="712519" y="175451"/>
                    <a:pt x="816170" y="178453"/>
                    <a:pt x="842369" y="182081"/>
                  </a:cubicBezTo>
                  <a:cubicBezTo>
                    <a:pt x="863052" y="202740"/>
                    <a:pt x="880751" y="221353"/>
                    <a:pt x="887698" y="250760"/>
                  </a:cubicBezTo>
                  <a:cubicBezTo>
                    <a:pt x="922519" y="261153"/>
                    <a:pt x="983331" y="268447"/>
                    <a:pt x="1016319" y="251393"/>
                  </a:cubicBezTo>
                  <a:cubicBezTo>
                    <a:pt x="1016392" y="239624"/>
                    <a:pt x="1014815" y="223532"/>
                    <a:pt x="1020623" y="213029"/>
                  </a:cubicBezTo>
                  <a:cubicBezTo>
                    <a:pt x="1028136" y="199452"/>
                    <a:pt x="1049763" y="185863"/>
                    <a:pt x="1064217" y="182009"/>
                  </a:cubicBezTo>
                  <a:cubicBezTo>
                    <a:pt x="1086970" y="175932"/>
                    <a:pt x="1123842" y="180833"/>
                    <a:pt x="1148208" y="180852"/>
                  </a:cubicBezTo>
                  <a:cubicBezTo>
                    <a:pt x="1242228" y="180937"/>
                    <a:pt x="1336253" y="181229"/>
                    <a:pt x="1430278" y="181193"/>
                  </a:cubicBezTo>
                  <a:cubicBezTo>
                    <a:pt x="1462511" y="181180"/>
                    <a:pt x="1505630" y="186569"/>
                    <a:pt x="1536748" y="179853"/>
                  </a:cubicBezTo>
                  <a:cubicBezTo>
                    <a:pt x="1494092" y="144765"/>
                    <a:pt x="1477099" y="84184"/>
                    <a:pt x="1464648" y="32383"/>
                  </a:cubicBezTo>
                  <a:close/>
                </a:path>
              </a:pathLst>
            </a:custGeom>
            <a:solidFill>
              <a:srgbClr val="494E62"/>
            </a:solidFill>
            <a:ln w="6089" cap="flat">
              <a:noFill/>
              <a:prstDash val="solid"/>
              <a:miter/>
            </a:ln>
          </p:spPr>
          <p:txBody>
            <a:bodyPr rtlCol="0" anchor="ctr"/>
            <a:lstStyle/>
            <a:p>
              <a:endParaRPr lang="it-IT"/>
            </a:p>
          </p:txBody>
        </p:sp>
        <p:sp>
          <p:nvSpPr>
            <p:cNvPr id="10" name="Figura a mano libera: forma 9">
              <a:extLst>
                <a:ext uri="{FF2B5EF4-FFF2-40B4-BE49-F238E27FC236}">
                  <a16:creationId xmlns:a16="http://schemas.microsoft.com/office/drawing/2014/main" id="{777A3362-74EA-A476-C9DF-001232FC9F54}"/>
                </a:ext>
              </a:extLst>
            </p:cNvPr>
            <p:cNvSpPr/>
            <p:nvPr/>
          </p:nvSpPr>
          <p:spPr>
            <a:xfrm>
              <a:off x="4892765" y="5952386"/>
              <a:ext cx="2766805" cy="232902"/>
            </a:xfrm>
            <a:custGeom>
              <a:avLst/>
              <a:gdLst>
                <a:gd name="connsiteX0" fmla="*/ 2566163 w 2766805"/>
                <a:gd name="connsiteY0" fmla="*/ 208 h 232902"/>
                <a:gd name="connsiteX1" fmla="*/ 2754530 w 2766805"/>
                <a:gd name="connsiteY1" fmla="*/ -60 h 232902"/>
                <a:gd name="connsiteX2" fmla="*/ 2747230 w 2766805"/>
                <a:gd name="connsiteY2" fmla="*/ 159356 h 232902"/>
                <a:gd name="connsiteX3" fmla="*/ 2674180 w 2766805"/>
                <a:gd name="connsiteY3" fmla="*/ 220071 h 232902"/>
                <a:gd name="connsiteX4" fmla="*/ 2615711 w 2766805"/>
                <a:gd name="connsiteY4" fmla="*/ 222829 h 232902"/>
                <a:gd name="connsiteX5" fmla="*/ 2516036 w 2766805"/>
                <a:gd name="connsiteY5" fmla="*/ 223901 h 232902"/>
                <a:gd name="connsiteX6" fmla="*/ 1989877 w 2766805"/>
                <a:gd name="connsiteY6" fmla="*/ 223225 h 232902"/>
                <a:gd name="connsiteX7" fmla="*/ 1394711 w 2766805"/>
                <a:gd name="connsiteY7" fmla="*/ 228120 h 232902"/>
                <a:gd name="connsiteX8" fmla="*/ 1221255 w 2766805"/>
                <a:gd name="connsiteY8" fmla="*/ 232784 h 232902"/>
                <a:gd name="connsiteX9" fmla="*/ 698901 w 2766805"/>
                <a:gd name="connsiteY9" fmla="*/ 228096 h 232902"/>
                <a:gd name="connsiteX10" fmla="*/ 397689 w 2766805"/>
                <a:gd name="connsiteY10" fmla="*/ 228979 h 232902"/>
                <a:gd name="connsiteX11" fmla="*/ 135822 w 2766805"/>
                <a:gd name="connsiteY11" fmla="*/ 228017 h 232902"/>
                <a:gd name="connsiteX12" fmla="*/ 61182 w 2766805"/>
                <a:gd name="connsiteY12" fmla="*/ 204046 h 232902"/>
                <a:gd name="connsiteX13" fmla="*/ 1253 w 2766805"/>
                <a:gd name="connsiteY13" fmla="*/ 104724 h 232902"/>
                <a:gd name="connsiteX14" fmla="*/ 2732 w 2766805"/>
                <a:gd name="connsiteY14" fmla="*/ 56576 h 232902"/>
                <a:gd name="connsiteX15" fmla="*/ 37784 w 2766805"/>
                <a:gd name="connsiteY15" fmla="*/ 103939 h 232902"/>
                <a:gd name="connsiteX16" fmla="*/ 146379 w 2766805"/>
                <a:gd name="connsiteY16" fmla="*/ 142077 h 232902"/>
                <a:gd name="connsiteX17" fmla="*/ 464694 w 2766805"/>
                <a:gd name="connsiteY17" fmla="*/ 144507 h 232902"/>
                <a:gd name="connsiteX18" fmla="*/ 756042 w 2766805"/>
                <a:gd name="connsiteY18" fmla="*/ 144330 h 232902"/>
                <a:gd name="connsiteX19" fmla="*/ 1237846 w 2766805"/>
                <a:gd name="connsiteY19" fmla="*/ 149067 h 232902"/>
                <a:gd name="connsiteX20" fmla="*/ 1889319 w 2766805"/>
                <a:gd name="connsiteY20" fmla="*/ 139770 h 232902"/>
                <a:gd name="connsiteX21" fmla="*/ 2281329 w 2766805"/>
                <a:gd name="connsiteY21" fmla="*/ 142071 h 232902"/>
                <a:gd name="connsiteX22" fmla="*/ 2523288 w 2766805"/>
                <a:gd name="connsiteY22" fmla="*/ 116944 h 232902"/>
                <a:gd name="connsiteX23" fmla="*/ 2566163 w 2766805"/>
                <a:gd name="connsiteY23" fmla="*/ 208 h 2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66805" h="232902">
                  <a:moveTo>
                    <a:pt x="2566163" y="208"/>
                  </a:moveTo>
                  <a:lnTo>
                    <a:pt x="2754530" y="-60"/>
                  </a:lnTo>
                  <a:cubicBezTo>
                    <a:pt x="2768637" y="52777"/>
                    <a:pt x="2775560" y="110015"/>
                    <a:pt x="2747230" y="159356"/>
                  </a:cubicBezTo>
                  <a:cubicBezTo>
                    <a:pt x="2731162" y="187339"/>
                    <a:pt x="2706650" y="212759"/>
                    <a:pt x="2674180" y="220071"/>
                  </a:cubicBezTo>
                  <a:cubicBezTo>
                    <a:pt x="2655987" y="224169"/>
                    <a:pt x="2634409" y="222647"/>
                    <a:pt x="2615711" y="222829"/>
                  </a:cubicBezTo>
                  <a:cubicBezTo>
                    <a:pt x="2582486" y="223158"/>
                    <a:pt x="2549261" y="223554"/>
                    <a:pt x="2516036" y="223901"/>
                  </a:cubicBezTo>
                  <a:cubicBezTo>
                    <a:pt x="2340583" y="225734"/>
                    <a:pt x="2165294" y="222245"/>
                    <a:pt x="1989877" y="223225"/>
                  </a:cubicBezTo>
                  <a:cubicBezTo>
                    <a:pt x="1791537" y="224327"/>
                    <a:pt x="1593039" y="225666"/>
                    <a:pt x="1394711" y="228120"/>
                  </a:cubicBezTo>
                  <a:cubicBezTo>
                    <a:pt x="1336821" y="228833"/>
                    <a:pt x="1279102" y="232565"/>
                    <a:pt x="1221255" y="232784"/>
                  </a:cubicBezTo>
                  <a:cubicBezTo>
                    <a:pt x="1047129" y="233448"/>
                    <a:pt x="873058" y="228236"/>
                    <a:pt x="698901" y="228096"/>
                  </a:cubicBezTo>
                  <a:cubicBezTo>
                    <a:pt x="598508" y="228017"/>
                    <a:pt x="498077" y="227871"/>
                    <a:pt x="397689" y="228979"/>
                  </a:cubicBezTo>
                  <a:cubicBezTo>
                    <a:pt x="310830" y="229935"/>
                    <a:pt x="222528" y="232553"/>
                    <a:pt x="135822" y="228017"/>
                  </a:cubicBezTo>
                  <a:cubicBezTo>
                    <a:pt x="108691" y="226598"/>
                    <a:pt x="83649" y="219852"/>
                    <a:pt x="61182" y="204046"/>
                  </a:cubicBezTo>
                  <a:cubicBezTo>
                    <a:pt x="28115" y="180782"/>
                    <a:pt x="6489" y="144811"/>
                    <a:pt x="1253" y="104724"/>
                  </a:cubicBezTo>
                  <a:cubicBezTo>
                    <a:pt x="-750" y="89399"/>
                    <a:pt x="-458" y="71712"/>
                    <a:pt x="2732" y="56576"/>
                  </a:cubicBezTo>
                  <a:cubicBezTo>
                    <a:pt x="15397" y="71596"/>
                    <a:pt x="23835" y="90197"/>
                    <a:pt x="37784" y="103939"/>
                  </a:cubicBezTo>
                  <a:cubicBezTo>
                    <a:pt x="64348" y="130107"/>
                    <a:pt x="110256" y="138893"/>
                    <a:pt x="146379" y="142077"/>
                  </a:cubicBezTo>
                  <a:cubicBezTo>
                    <a:pt x="251151" y="151313"/>
                    <a:pt x="359624" y="146467"/>
                    <a:pt x="464694" y="144507"/>
                  </a:cubicBezTo>
                  <a:cubicBezTo>
                    <a:pt x="561708" y="142698"/>
                    <a:pt x="659009" y="143417"/>
                    <a:pt x="756042" y="144330"/>
                  </a:cubicBezTo>
                  <a:cubicBezTo>
                    <a:pt x="916481" y="145840"/>
                    <a:pt x="1077444" y="149944"/>
                    <a:pt x="1237846" y="149067"/>
                  </a:cubicBezTo>
                  <a:cubicBezTo>
                    <a:pt x="1455018" y="147886"/>
                    <a:pt x="1672220" y="141091"/>
                    <a:pt x="1889319" y="139770"/>
                  </a:cubicBezTo>
                  <a:cubicBezTo>
                    <a:pt x="2019997" y="138978"/>
                    <a:pt x="2150633" y="144427"/>
                    <a:pt x="2281329" y="142071"/>
                  </a:cubicBezTo>
                  <a:cubicBezTo>
                    <a:pt x="2320759" y="141365"/>
                    <a:pt x="2499293" y="143691"/>
                    <a:pt x="2523288" y="116944"/>
                  </a:cubicBezTo>
                  <a:cubicBezTo>
                    <a:pt x="2544847" y="92918"/>
                    <a:pt x="2568976" y="33470"/>
                    <a:pt x="2566163" y="208"/>
                  </a:cubicBezTo>
                  <a:close/>
                </a:path>
              </a:pathLst>
            </a:custGeom>
            <a:solidFill>
              <a:srgbClr val="F08080"/>
            </a:solidFill>
            <a:ln w="6089" cap="flat">
              <a:noFill/>
              <a:prstDash val="solid"/>
              <a:miter/>
            </a:ln>
          </p:spPr>
          <p:txBody>
            <a:bodyPr rtlCol="0" anchor="ctr"/>
            <a:lstStyle/>
            <a:p>
              <a:endParaRPr lang="it-IT"/>
            </a:p>
          </p:txBody>
        </p:sp>
        <p:sp>
          <p:nvSpPr>
            <p:cNvPr id="11" name="Figura a mano libera: forma 10">
              <a:extLst>
                <a:ext uri="{FF2B5EF4-FFF2-40B4-BE49-F238E27FC236}">
                  <a16:creationId xmlns:a16="http://schemas.microsoft.com/office/drawing/2014/main" id="{256A631D-94E2-8B1B-985C-FD00C335F195}"/>
                </a:ext>
              </a:extLst>
            </p:cNvPr>
            <p:cNvSpPr/>
            <p:nvPr/>
          </p:nvSpPr>
          <p:spPr>
            <a:xfrm>
              <a:off x="4895513" y="5952654"/>
              <a:ext cx="2563655" cy="148979"/>
            </a:xfrm>
            <a:custGeom>
              <a:avLst/>
              <a:gdLst>
                <a:gd name="connsiteX0" fmla="*/ -10 w 2563655"/>
                <a:gd name="connsiteY0" fmla="*/ 56309 h 148979"/>
                <a:gd name="connsiteX1" fmla="*/ 9439 w 2563655"/>
                <a:gd name="connsiteY1" fmla="*/ 1031 h 148979"/>
                <a:gd name="connsiteX2" fmla="*/ 2563420 w 2563655"/>
                <a:gd name="connsiteY2" fmla="*/ -59 h 148979"/>
                <a:gd name="connsiteX3" fmla="*/ 2520545 w 2563655"/>
                <a:gd name="connsiteY3" fmla="*/ 116676 h 148979"/>
                <a:gd name="connsiteX4" fmla="*/ 2278587 w 2563655"/>
                <a:gd name="connsiteY4" fmla="*/ 141804 h 148979"/>
                <a:gd name="connsiteX5" fmla="*/ 1886577 w 2563655"/>
                <a:gd name="connsiteY5" fmla="*/ 139502 h 148979"/>
                <a:gd name="connsiteX6" fmla="*/ 1235104 w 2563655"/>
                <a:gd name="connsiteY6" fmla="*/ 148800 h 148979"/>
                <a:gd name="connsiteX7" fmla="*/ 753300 w 2563655"/>
                <a:gd name="connsiteY7" fmla="*/ 144063 h 148979"/>
                <a:gd name="connsiteX8" fmla="*/ 461951 w 2563655"/>
                <a:gd name="connsiteY8" fmla="*/ 144239 h 148979"/>
                <a:gd name="connsiteX9" fmla="*/ 143637 w 2563655"/>
                <a:gd name="connsiteY9" fmla="*/ 141810 h 148979"/>
                <a:gd name="connsiteX10" fmla="*/ 35042 w 2563655"/>
                <a:gd name="connsiteY10" fmla="*/ 103671 h 148979"/>
                <a:gd name="connsiteX11" fmla="*/ -10 w 2563655"/>
                <a:gd name="connsiteY11" fmla="*/ 56309 h 1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655" h="148979">
                  <a:moveTo>
                    <a:pt x="-10" y="56309"/>
                  </a:moveTo>
                  <a:lnTo>
                    <a:pt x="9439" y="1031"/>
                  </a:lnTo>
                  <a:lnTo>
                    <a:pt x="2563420" y="-59"/>
                  </a:lnTo>
                  <a:cubicBezTo>
                    <a:pt x="2566234" y="33203"/>
                    <a:pt x="2542105" y="92651"/>
                    <a:pt x="2520545" y="116676"/>
                  </a:cubicBezTo>
                  <a:cubicBezTo>
                    <a:pt x="2496550" y="143423"/>
                    <a:pt x="2318016" y="141098"/>
                    <a:pt x="2278587" y="141804"/>
                  </a:cubicBezTo>
                  <a:cubicBezTo>
                    <a:pt x="2147890" y="144160"/>
                    <a:pt x="2017255" y="138711"/>
                    <a:pt x="1886577" y="139502"/>
                  </a:cubicBezTo>
                  <a:cubicBezTo>
                    <a:pt x="1669478" y="140824"/>
                    <a:pt x="1452275" y="147619"/>
                    <a:pt x="1235104" y="148800"/>
                  </a:cubicBezTo>
                  <a:cubicBezTo>
                    <a:pt x="1074701" y="149677"/>
                    <a:pt x="913739" y="145573"/>
                    <a:pt x="753300" y="144063"/>
                  </a:cubicBezTo>
                  <a:cubicBezTo>
                    <a:pt x="656267" y="143149"/>
                    <a:pt x="558966" y="142431"/>
                    <a:pt x="461951" y="144239"/>
                  </a:cubicBezTo>
                  <a:cubicBezTo>
                    <a:pt x="356881" y="146200"/>
                    <a:pt x="248408" y="151046"/>
                    <a:pt x="143637" y="141810"/>
                  </a:cubicBezTo>
                  <a:cubicBezTo>
                    <a:pt x="107513" y="138626"/>
                    <a:pt x="61606" y="129840"/>
                    <a:pt x="35042" y="103671"/>
                  </a:cubicBezTo>
                  <a:cubicBezTo>
                    <a:pt x="21093" y="89929"/>
                    <a:pt x="12654" y="71329"/>
                    <a:pt x="-10" y="56309"/>
                  </a:cubicBezTo>
                  <a:close/>
                </a:path>
              </a:pathLst>
            </a:custGeom>
            <a:solidFill>
              <a:srgbClr val="F8AD9D"/>
            </a:solidFill>
            <a:ln w="6089" cap="flat">
              <a:noFill/>
              <a:prstDash val="solid"/>
              <a:miter/>
            </a:ln>
          </p:spPr>
          <p:txBody>
            <a:bodyPr rtlCol="0" anchor="ctr"/>
            <a:lstStyle/>
            <a:p>
              <a:endParaRPr lang="it-IT"/>
            </a:p>
          </p:txBody>
        </p:sp>
        <p:sp>
          <p:nvSpPr>
            <p:cNvPr id="13" name="Figura a mano libera: forma 12">
              <a:extLst>
                <a:ext uri="{FF2B5EF4-FFF2-40B4-BE49-F238E27FC236}">
                  <a16:creationId xmlns:a16="http://schemas.microsoft.com/office/drawing/2014/main" id="{B66488DB-CB00-1D90-D56B-FFA724AF3C88}"/>
                </a:ext>
              </a:extLst>
            </p:cNvPr>
            <p:cNvSpPr/>
            <p:nvPr/>
          </p:nvSpPr>
          <p:spPr>
            <a:xfrm>
              <a:off x="4122376" y="5015912"/>
              <a:ext cx="4312566" cy="764171"/>
            </a:xfrm>
            <a:custGeom>
              <a:avLst/>
              <a:gdLst>
                <a:gd name="connsiteX0" fmla="*/ 482327 w 4312566"/>
                <a:gd name="connsiteY0" fmla="*/ 66923 h 764171"/>
                <a:gd name="connsiteX1" fmla="*/ 521671 w 4312566"/>
                <a:gd name="connsiteY1" fmla="*/ 8090 h 764171"/>
                <a:gd name="connsiteX2" fmla="*/ 672186 w 4312566"/>
                <a:gd name="connsiteY2" fmla="*/ 3212 h 764171"/>
                <a:gd name="connsiteX3" fmla="*/ 717515 w 4312566"/>
                <a:gd name="connsiteY3" fmla="*/ 71891 h 764171"/>
                <a:gd name="connsiteX4" fmla="*/ 846135 w 4312566"/>
                <a:gd name="connsiteY4" fmla="*/ 72525 h 764171"/>
                <a:gd name="connsiteX5" fmla="*/ 890910 w 4312566"/>
                <a:gd name="connsiteY5" fmla="*/ 150543 h 764171"/>
                <a:gd name="connsiteX6" fmla="*/ 962853 w 4312566"/>
                <a:gd name="connsiteY6" fmla="*/ 168492 h 764171"/>
                <a:gd name="connsiteX7" fmla="*/ 1427000 w 4312566"/>
                <a:gd name="connsiteY7" fmla="*/ 172498 h 764171"/>
                <a:gd name="connsiteX8" fmla="*/ 2191713 w 4312566"/>
                <a:gd name="connsiteY8" fmla="*/ 170166 h 764171"/>
                <a:gd name="connsiteX9" fmla="*/ 2599444 w 4312566"/>
                <a:gd name="connsiteY9" fmla="*/ 172455 h 764171"/>
                <a:gd name="connsiteX10" fmla="*/ 3616813 w 4312566"/>
                <a:gd name="connsiteY10" fmla="*/ 172772 h 764171"/>
                <a:gd name="connsiteX11" fmla="*/ 4041233 w 4312566"/>
                <a:gd name="connsiteY11" fmla="*/ 172656 h 764171"/>
                <a:gd name="connsiteX12" fmla="*/ 4150650 w 4312566"/>
                <a:gd name="connsiteY12" fmla="*/ 172522 h 764171"/>
                <a:gd name="connsiteX13" fmla="*/ 4217642 w 4312566"/>
                <a:gd name="connsiteY13" fmla="*/ 174787 h 764171"/>
                <a:gd name="connsiteX14" fmla="*/ 4309220 w 4312566"/>
                <a:gd name="connsiteY14" fmla="*/ 266517 h 764171"/>
                <a:gd name="connsiteX15" fmla="*/ 4246094 w 4312566"/>
                <a:gd name="connsiteY15" fmla="*/ 478033 h 764171"/>
                <a:gd name="connsiteX16" fmla="*/ 3844245 w 4312566"/>
                <a:gd name="connsiteY16" fmla="*/ 747578 h 764171"/>
                <a:gd name="connsiteX17" fmla="*/ 3492942 w 4312566"/>
                <a:gd name="connsiteY17" fmla="*/ 761521 h 764171"/>
                <a:gd name="connsiteX18" fmla="*/ 3265597 w 4312566"/>
                <a:gd name="connsiteY18" fmla="*/ 761789 h 764171"/>
                <a:gd name="connsiteX19" fmla="*/ 2281068 w 4312566"/>
                <a:gd name="connsiteY19" fmla="*/ 759938 h 764171"/>
                <a:gd name="connsiteX20" fmla="*/ 1151488 w 4312566"/>
                <a:gd name="connsiteY20" fmla="*/ 761229 h 764171"/>
                <a:gd name="connsiteX21" fmla="*/ 766972 w 4312566"/>
                <a:gd name="connsiteY21" fmla="*/ 760163 h 764171"/>
                <a:gd name="connsiteX22" fmla="*/ 529860 w 4312566"/>
                <a:gd name="connsiteY22" fmla="*/ 757015 h 764171"/>
                <a:gd name="connsiteX23" fmla="*/ 254501 w 4312566"/>
                <a:gd name="connsiteY23" fmla="*/ 658253 h 764171"/>
                <a:gd name="connsiteX24" fmla="*/ 36890 w 4312566"/>
                <a:gd name="connsiteY24" fmla="*/ 425824 h 764171"/>
                <a:gd name="connsiteX25" fmla="*/ 4609 w 4312566"/>
                <a:gd name="connsiteY25" fmla="*/ 342679 h 764171"/>
                <a:gd name="connsiteX26" fmla="*/ 3117 w 4312566"/>
                <a:gd name="connsiteY26" fmla="*/ 334021 h 764171"/>
                <a:gd name="connsiteX27" fmla="*/ 2295 w 4312566"/>
                <a:gd name="connsiteY27" fmla="*/ 329582 h 764171"/>
                <a:gd name="connsiteX28" fmla="*/ 26418 w 4312566"/>
                <a:gd name="connsiteY28" fmla="*/ 224105 h 764171"/>
                <a:gd name="connsiteX29" fmla="*/ 128206 w 4312566"/>
                <a:gd name="connsiteY29" fmla="*/ 168985 h 764171"/>
                <a:gd name="connsiteX30" fmla="*/ 213232 w 4312566"/>
                <a:gd name="connsiteY30" fmla="*/ 167718 h 764171"/>
                <a:gd name="connsiteX31" fmla="*/ 275068 w 4312566"/>
                <a:gd name="connsiteY31" fmla="*/ 166464 h 764171"/>
                <a:gd name="connsiteX32" fmla="*/ 322552 w 4312566"/>
                <a:gd name="connsiteY32" fmla="*/ 128259 h 764171"/>
                <a:gd name="connsiteX33" fmla="*/ 345439 w 4312566"/>
                <a:gd name="connsiteY33" fmla="*/ 84689 h 764171"/>
                <a:gd name="connsiteX34" fmla="*/ 482327 w 4312566"/>
                <a:gd name="connsiteY34" fmla="*/ 66923 h 76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12566" h="764171">
                  <a:moveTo>
                    <a:pt x="482327" y="66923"/>
                  </a:moveTo>
                  <a:cubicBezTo>
                    <a:pt x="488866" y="42904"/>
                    <a:pt x="498657" y="20912"/>
                    <a:pt x="521671" y="8090"/>
                  </a:cubicBezTo>
                  <a:cubicBezTo>
                    <a:pt x="542336" y="-3418"/>
                    <a:pt x="645987" y="-416"/>
                    <a:pt x="672186" y="3212"/>
                  </a:cubicBezTo>
                  <a:cubicBezTo>
                    <a:pt x="692869" y="23871"/>
                    <a:pt x="710568" y="42484"/>
                    <a:pt x="717515" y="71891"/>
                  </a:cubicBezTo>
                  <a:cubicBezTo>
                    <a:pt x="752335" y="82284"/>
                    <a:pt x="813148" y="89578"/>
                    <a:pt x="846135" y="72525"/>
                  </a:cubicBezTo>
                  <a:cubicBezTo>
                    <a:pt x="852230" y="106797"/>
                    <a:pt x="860297" y="129653"/>
                    <a:pt x="890910" y="150543"/>
                  </a:cubicBezTo>
                  <a:cubicBezTo>
                    <a:pt x="912835" y="165496"/>
                    <a:pt x="937226" y="166988"/>
                    <a:pt x="962853" y="168492"/>
                  </a:cubicBezTo>
                  <a:cubicBezTo>
                    <a:pt x="1116600" y="177539"/>
                    <a:pt x="1272935" y="172553"/>
                    <a:pt x="1427000" y="172498"/>
                  </a:cubicBezTo>
                  <a:cubicBezTo>
                    <a:pt x="1681920" y="172413"/>
                    <a:pt x="1936805" y="172614"/>
                    <a:pt x="2191713" y="170166"/>
                  </a:cubicBezTo>
                  <a:cubicBezTo>
                    <a:pt x="2327475" y="168857"/>
                    <a:pt x="2463621" y="172291"/>
                    <a:pt x="2599444" y="172455"/>
                  </a:cubicBezTo>
                  <a:cubicBezTo>
                    <a:pt x="2938563" y="172882"/>
                    <a:pt x="3277688" y="172717"/>
                    <a:pt x="3616813" y="172772"/>
                  </a:cubicBezTo>
                  <a:cubicBezTo>
                    <a:pt x="3758287" y="172797"/>
                    <a:pt x="3899760" y="172808"/>
                    <a:pt x="4041233" y="172656"/>
                  </a:cubicBezTo>
                  <a:cubicBezTo>
                    <a:pt x="4077703" y="172614"/>
                    <a:pt x="4114180" y="172687"/>
                    <a:pt x="4150650" y="172522"/>
                  </a:cubicBezTo>
                  <a:cubicBezTo>
                    <a:pt x="4171978" y="172425"/>
                    <a:pt x="4196862" y="170069"/>
                    <a:pt x="4217642" y="174787"/>
                  </a:cubicBezTo>
                  <a:cubicBezTo>
                    <a:pt x="4264049" y="185333"/>
                    <a:pt x="4298206" y="220305"/>
                    <a:pt x="4309220" y="266517"/>
                  </a:cubicBezTo>
                  <a:cubicBezTo>
                    <a:pt x="4325080" y="333022"/>
                    <a:pt x="4281097" y="423565"/>
                    <a:pt x="4246094" y="478033"/>
                  </a:cubicBezTo>
                  <a:cubicBezTo>
                    <a:pt x="4155125" y="619567"/>
                    <a:pt x="4007904" y="713215"/>
                    <a:pt x="3844245" y="747578"/>
                  </a:cubicBezTo>
                  <a:cubicBezTo>
                    <a:pt x="3730633" y="771433"/>
                    <a:pt x="3608448" y="762891"/>
                    <a:pt x="3492942" y="761521"/>
                  </a:cubicBezTo>
                  <a:cubicBezTo>
                    <a:pt x="3417183" y="760626"/>
                    <a:pt x="3341368" y="762136"/>
                    <a:pt x="3265597" y="761789"/>
                  </a:cubicBezTo>
                  <a:cubicBezTo>
                    <a:pt x="2937388" y="760279"/>
                    <a:pt x="2609271" y="759670"/>
                    <a:pt x="2281068" y="759938"/>
                  </a:cubicBezTo>
                  <a:cubicBezTo>
                    <a:pt x="1904554" y="760254"/>
                    <a:pt x="1527990" y="760066"/>
                    <a:pt x="1151488" y="761229"/>
                  </a:cubicBezTo>
                  <a:cubicBezTo>
                    <a:pt x="1023257" y="761631"/>
                    <a:pt x="895185" y="760389"/>
                    <a:pt x="766972" y="760163"/>
                  </a:cubicBezTo>
                  <a:cubicBezTo>
                    <a:pt x="688735" y="760029"/>
                    <a:pt x="607739" y="764772"/>
                    <a:pt x="529860" y="757015"/>
                  </a:cubicBezTo>
                  <a:cubicBezTo>
                    <a:pt x="434788" y="747542"/>
                    <a:pt x="334011" y="710566"/>
                    <a:pt x="254501" y="658253"/>
                  </a:cubicBezTo>
                  <a:cubicBezTo>
                    <a:pt x="164999" y="599365"/>
                    <a:pt x="85927" y="522157"/>
                    <a:pt x="36890" y="425824"/>
                  </a:cubicBezTo>
                  <a:cubicBezTo>
                    <a:pt x="23623" y="399759"/>
                    <a:pt x="10363" y="371551"/>
                    <a:pt x="4609" y="342679"/>
                  </a:cubicBezTo>
                  <a:lnTo>
                    <a:pt x="3117" y="334021"/>
                  </a:lnTo>
                  <a:lnTo>
                    <a:pt x="2295" y="329582"/>
                  </a:lnTo>
                  <a:cubicBezTo>
                    <a:pt x="-4366" y="291633"/>
                    <a:pt x="3312" y="255320"/>
                    <a:pt x="26418" y="224105"/>
                  </a:cubicBezTo>
                  <a:cubicBezTo>
                    <a:pt x="50662" y="191348"/>
                    <a:pt x="88515" y="174063"/>
                    <a:pt x="128206" y="168985"/>
                  </a:cubicBezTo>
                  <a:cubicBezTo>
                    <a:pt x="156018" y="165429"/>
                    <a:pt x="185243" y="166227"/>
                    <a:pt x="213232" y="167718"/>
                  </a:cubicBezTo>
                  <a:cubicBezTo>
                    <a:pt x="232971" y="168766"/>
                    <a:pt x="255895" y="172620"/>
                    <a:pt x="275068" y="166464"/>
                  </a:cubicBezTo>
                  <a:cubicBezTo>
                    <a:pt x="294362" y="160266"/>
                    <a:pt x="310466" y="144028"/>
                    <a:pt x="322552" y="128259"/>
                  </a:cubicBezTo>
                  <a:cubicBezTo>
                    <a:pt x="332763" y="114931"/>
                    <a:pt x="338492" y="99783"/>
                    <a:pt x="345439" y="84689"/>
                  </a:cubicBezTo>
                  <a:cubicBezTo>
                    <a:pt x="374920" y="77474"/>
                    <a:pt x="466795" y="79721"/>
                    <a:pt x="482327" y="66923"/>
                  </a:cubicBezTo>
                  <a:close/>
                </a:path>
              </a:pathLst>
            </a:custGeom>
            <a:gradFill>
              <a:gsLst>
                <a:gs pos="0">
                  <a:srgbClr val="F17674"/>
                </a:gs>
                <a:gs pos="50000">
                  <a:srgbClr val="F7918B"/>
                </a:gs>
                <a:gs pos="100000">
                  <a:srgbClr val="FDACA3"/>
                </a:gs>
              </a:gsLst>
              <a:lin ang="15166918" scaled="1"/>
            </a:gradFill>
            <a:ln w="6089" cap="flat">
              <a:noFill/>
              <a:prstDash val="solid"/>
              <a:miter/>
            </a:ln>
          </p:spPr>
          <p:txBody>
            <a:bodyPr rtlCol="0" anchor="ctr"/>
            <a:lstStyle/>
            <a:p>
              <a:endParaRPr lang="it-IT"/>
            </a:p>
          </p:txBody>
        </p:sp>
        <p:sp>
          <p:nvSpPr>
            <p:cNvPr id="15" name="Figura a mano libera: forma 14">
              <a:extLst>
                <a:ext uri="{FF2B5EF4-FFF2-40B4-BE49-F238E27FC236}">
                  <a16:creationId xmlns:a16="http://schemas.microsoft.com/office/drawing/2014/main" id="{E0A20A5B-E213-DF58-4BED-799E87A22F4A}"/>
                </a:ext>
              </a:extLst>
            </p:cNvPr>
            <p:cNvSpPr/>
            <p:nvPr/>
          </p:nvSpPr>
          <p:spPr>
            <a:xfrm>
              <a:off x="4604716" y="5015918"/>
              <a:ext cx="235187" cy="173209"/>
            </a:xfrm>
            <a:custGeom>
              <a:avLst/>
              <a:gdLst>
                <a:gd name="connsiteX0" fmla="*/ 17 w 235187"/>
                <a:gd name="connsiteY0" fmla="*/ 66928 h 173209"/>
                <a:gd name="connsiteX1" fmla="*/ 39361 w 235187"/>
                <a:gd name="connsiteY1" fmla="*/ 8095 h 173209"/>
                <a:gd name="connsiteX2" fmla="*/ 189875 w 235187"/>
                <a:gd name="connsiteY2" fmla="*/ 3218 h 173209"/>
                <a:gd name="connsiteX3" fmla="*/ 235204 w 235187"/>
                <a:gd name="connsiteY3" fmla="*/ 71897 h 173209"/>
                <a:gd name="connsiteX4" fmla="*/ 231783 w 235187"/>
                <a:gd name="connsiteY4" fmla="*/ 93511 h 173209"/>
                <a:gd name="connsiteX5" fmla="*/ 216732 w 235187"/>
                <a:gd name="connsiteY5" fmla="*/ 136319 h 173209"/>
                <a:gd name="connsiteX6" fmla="*/ 158854 w 235187"/>
                <a:gd name="connsiteY6" fmla="*/ 170159 h 173209"/>
                <a:gd name="connsiteX7" fmla="*/ 33010 w 235187"/>
                <a:gd name="connsiteY7" fmla="*/ 150147 h 173209"/>
                <a:gd name="connsiteX8" fmla="*/ 17 w 235187"/>
                <a:gd name="connsiteY8" fmla="*/ 66928 h 17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87" h="173209">
                  <a:moveTo>
                    <a:pt x="17" y="66928"/>
                  </a:moveTo>
                  <a:cubicBezTo>
                    <a:pt x="6556" y="42909"/>
                    <a:pt x="16346" y="20917"/>
                    <a:pt x="39361" y="8095"/>
                  </a:cubicBezTo>
                  <a:cubicBezTo>
                    <a:pt x="60025" y="-3412"/>
                    <a:pt x="163676" y="-411"/>
                    <a:pt x="189875" y="3218"/>
                  </a:cubicBezTo>
                  <a:cubicBezTo>
                    <a:pt x="210558" y="23876"/>
                    <a:pt x="228258" y="42489"/>
                    <a:pt x="235204" y="71897"/>
                  </a:cubicBezTo>
                  <a:cubicBezTo>
                    <a:pt x="232873" y="76451"/>
                    <a:pt x="232666" y="87989"/>
                    <a:pt x="231783" y="93511"/>
                  </a:cubicBezTo>
                  <a:cubicBezTo>
                    <a:pt x="229311" y="108988"/>
                    <a:pt x="225579" y="123150"/>
                    <a:pt x="216732" y="136319"/>
                  </a:cubicBezTo>
                  <a:cubicBezTo>
                    <a:pt x="203008" y="156746"/>
                    <a:pt x="182423" y="166123"/>
                    <a:pt x="158854" y="170159"/>
                  </a:cubicBezTo>
                  <a:cubicBezTo>
                    <a:pt x="121154" y="176619"/>
                    <a:pt x="64829" y="173855"/>
                    <a:pt x="33010" y="150147"/>
                  </a:cubicBezTo>
                  <a:cubicBezTo>
                    <a:pt x="4218" y="128691"/>
                    <a:pt x="4419" y="99484"/>
                    <a:pt x="17" y="66928"/>
                  </a:cubicBezTo>
                  <a:close/>
                </a:path>
              </a:pathLst>
            </a:custGeom>
            <a:solidFill>
              <a:srgbClr val="494E62"/>
            </a:solidFill>
            <a:ln w="6089" cap="flat">
              <a:noFill/>
              <a:prstDash val="solid"/>
              <a:miter/>
            </a:ln>
          </p:spPr>
          <p:txBody>
            <a:bodyPr rtlCol="0" anchor="ctr"/>
            <a:lstStyle/>
            <a:p>
              <a:endParaRPr lang="it-IT"/>
            </a:p>
          </p:txBody>
        </p:sp>
        <p:sp>
          <p:nvSpPr>
            <p:cNvPr id="16" name="Figura a mano libera: forma 15">
              <a:extLst>
                <a:ext uri="{FF2B5EF4-FFF2-40B4-BE49-F238E27FC236}">
                  <a16:creationId xmlns:a16="http://schemas.microsoft.com/office/drawing/2014/main" id="{9AA3BD21-08AE-4939-134F-FFD7613C1FBC}"/>
                </a:ext>
              </a:extLst>
            </p:cNvPr>
            <p:cNvSpPr/>
            <p:nvPr/>
          </p:nvSpPr>
          <p:spPr>
            <a:xfrm>
              <a:off x="4324213" y="5265719"/>
              <a:ext cx="268923" cy="217633"/>
            </a:xfrm>
            <a:custGeom>
              <a:avLst/>
              <a:gdLst>
                <a:gd name="connsiteX0" fmla="*/ 117609 w 268923"/>
                <a:gd name="connsiteY0" fmla="*/ 497 h 217633"/>
                <a:gd name="connsiteX1" fmla="*/ 144325 w 268923"/>
                <a:gd name="connsiteY1" fmla="*/ 1757 h 217633"/>
                <a:gd name="connsiteX2" fmla="*/ 153293 w 268923"/>
                <a:gd name="connsiteY2" fmla="*/ 3383 h 217633"/>
                <a:gd name="connsiteX3" fmla="*/ 176235 w 268923"/>
                <a:gd name="connsiteY3" fmla="*/ 7913 h 217633"/>
                <a:gd name="connsiteX4" fmla="*/ 209710 w 268923"/>
                <a:gd name="connsiteY4" fmla="*/ 21703 h 217633"/>
                <a:gd name="connsiteX5" fmla="*/ 218855 w 268923"/>
                <a:gd name="connsiteY5" fmla="*/ 26361 h 217633"/>
                <a:gd name="connsiteX6" fmla="*/ 234076 w 268923"/>
                <a:gd name="connsiteY6" fmla="*/ 38526 h 217633"/>
                <a:gd name="connsiteX7" fmla="*/ 251087 w 268923"/>
                <a:gd name="connsiteY7" fmla="*/ 53839 h 217633"/>
                <a:gd name="connsiteX8" fmla="*/ 253852 w 268923"/>
                <a:gd name="connsiteY8" fmla="*/ 58313 h 217633"/>
                <a:gd name="connsiteX9" fmla="*/ 265767 w 268923"/>
                <a:gd name="connsiteY9" fmla="*/ 81401 h 217633"/>
                <a:gd name="connsiteX10" fmla="*/ 266449 w 268923"/>
                <a:gd name="connsiteY10" fmla="*/ 84220 h 217633"/>
                <a:gd name="connsiteX11" fmla="*/ 268616 w 268923"/>
                <a:gd name="connsiteY11" fmla="*/ 102017 h 217633"/>
                <a:gd name="connsiteX12" fmla="*/ 268245 w 268923"/>
                <a:gd name="connsiteY12" fmla="*/ 105548 h 217633"/>
                <a:gd name="connsiteX13" fmla="*/ 264622 w 268923"/>
                <a:gd name="connsiteY13" fmla="*/ 121939 h 217633"/>
                <a:gd name="connsiteX14" fmla="*/ 156837 w 268923"/>
                <a:gd name="connsiteY14" fmla="*/ 216469 h 217633"/>
                <a:gd name="connsiteX15" fmla="*/ 60541 w 268923"/>
                <a:gd name="connsiteY15" fmla="*/ 192218 h 217633"/>
                <a:gd name="connsiteX16" fmla="*/ 55974 w 268923"/>
                <a:gd name="connsiteY16" fmla="*/ 189363 h 217633"/>
                <a:gd name="connsiteX17" fmla="*/ 18761 w 268923"/>
                <a:gd name="connsiteY17" fmla="*/ 153776 h 217633"/>
                <a:gd name="connsiteX18" fmla="*/ 16399 w 268923"/>
                <a:gd name="connsiteY18" fmla="*/ 149702 h 217633"/>
                <a:gd name="connsiteX19" fmla="*/ 5403 w 268923"/>
                <a:gd name="connsiteY19" fmla="*/ 128265 h 217633"/>
                <a:gd name="connsiteX20" fmla="*/ 3972 w 268923"/>
                <a:gd name="connsiteY20" fmla="*/ 123796 h 217633"/>
                <a:gd name="connsiteX21" fmla="*/ 2383 w 268923"/>
                <a:gd name="connsiteY21" fmla="*/ 120447 h 217633"/>
                <a:gd name="connsiteX22" fmla="*/ 14865 w 268923"/>
                <a:gd name="connsiteY22" fmla="*/ 56804 h 217633"/>
                <a:gd name="connsiteX23" fmla="*/ 47359 w 268923"/>
                <a:gd name="connsiteY23" fmla="*/ 23450 h 217633"/>
                <a:gd name="connsiteX24" fmla="*/ 54732 w 268923"/>
                <a:gd name="connsiteY24" fmla="*/ 19317 h 217633"/>
                <a:gd name="connsiteX25" fmla="*/ 57484 w 268923"/>
                <a:gd name="connsiteY25" fmla="*/ 17228 h 217633"/>
                <a:gd name="connsiteX26" fmla="*/ 89461 w 268923"/>
                <a:gd name="connsiteY26" fmla="*/ 6397 h 217633"/>
                <a:gd name="connsiteX27" fmla="*/ 117609 w 268923"/>
                <a:gd name="connsiteY27" fmla="*/ 497 h 21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923" h="217633">
                  <a:moveTo>
                    <a:pt x="117609" y="497"/>
                  </a:moveTo>
                  <a:cubicBezTo>
                    <a:pt x="125317" y="345"/>
                    <a:pt x="137433" y="-1214"/>
                    <a:pt x="144325" y="1757"/>
                  </a:cubicBezTo>
                  <a:cubicBezTo>
                    <a:pt x="149226" y="3870"/>
                    <a:pt x="146030" y="3133"/>
                    <a:pt x="153293" y="3383"/>
                  </a:cubicBezTo>
                  <a:cubicBezTo>
                    <a:pt x="162365" y="3693"/>
                    <a:pt x="167656" y="5532"/>
                    <a:pt x="176235" y="7913"/>
                  </a:cubicBezTo>
                  <a:cubicBezTo>
                    <a:pt x="188516" y="11310"/>
                    <a:pt x="198312" y="15883"/>
                    <a:pt x="209710" y="21703"/>
                  </a:cubicBezTo>
                  <a:lnTo>
                    <a:pt x="218855" y="26361"/>
                  </a:lnTo>
                  <a:cubicBezTo>
                    <a:pt x="226520" y="29527"/>
                    <a:pt x="227811" y="35068"/>
                    <a:pt x="234076" y="38526"/>
                  </a:cubicBezTo>
                  <a:cubicBezTo>
                    <a:pt x="242003" y="42891"/>
                    <a:pt x="245949" y="46136"/>
                    <a:pt x="251087" y="53839"/>
                  </a:cubicBezTo>
                  <a:lnTo>
                    <a:pt x="253852" y="58313"/>
                  </a:lnTo>
                  <a:cubicBezTo>
                    <a:pt x="258296" y="65358"/>
                    <a:pt x="263465" y="73328"/>
                    <a:pt x="265767" y="81401"/>
                  </a:cubicBezTo>
                  <a:lnTo>
                    <a:pt x="266449" y="84220"/>
                  </a:lnTo>
                  <a:cubicBezTo>
                    <a:pt x="268945" y="91338"/>
                    <a:pt x="269353" y="94516"/>
                    <a:pt x="268616" y="102017"/>
                  </a:cubicBezTo>
                  <a:lnTo>
                    <a:pt x="268245" y="105548"/>
                  </a:lnTo>
                  <a:cubicBezTo>
                    <a:pt x="267648" y="111838"/>
                    <a:pt x="267082" y="116088"/>
                    <a:pt x="264622" y="121939"/>
                  </a:cubicBezTo>
                  <a:cubicBezTo>
                    <a:pt x="244335" y="170148"/>
                    <a:pt x="203359" y="196779"/>
                    <a:pt x="156837" y="216469"/>
                  </a:cubicBezTo>
                  <a:cubicBezTo>
                    <a:pt x="120488" y="221036"/>
                    <a:pt x="91397" y="211343"/>
                    <a:pt x="60541" y="192218"/>
                  </a:cubicBezTo>
                  <a:lnTo>
                    <a:pt x="55974" y="189363"/>
                  </a:lnTo>
                  <a:cubicBezTo>
                    <a:pt x="43663" y="182587"/>
                    <a:pt x="26141" y="165916"/>
                    <a:pt x="18761" y="153776"/>
                  </a:cubicBezTo>
                  <a:lnTo>
                    <a:pt x="16399" y="149702"/>
                  </a:lnTo>
                  <a:cubicBezTo>
                    <a:pt x="12137" y="142676"/>
                    <a:pt x="8064" y="136113"/>
                    <a:pt x="5403" y="128265"/>
                  </a:cubicBezTo>
                  <a:lnTo>
                    <a:pt x="3972" y="123796"/>
                  </a:lnTo>
                  <a:lnTo>
                    <a:pt x="2383" y="120447"/>
                  </a:lnTo>
                  <a:cubicBezTo>
                    <a:pt x="-5167" y="99947"/>
                    <a:pt x="7126" y="75118"/>
                    <a:pt x="14865" y="56804"/>
                  </a:cubicBezTo>
                  <a:cubicBezTo>
                    <a:pt x="19382" y="46112"/>
                    <a:pt x="36777" y="28754"/>
                    <a:pt x="47359" y="23450"/>
                  </a:cubicBezTo>
                  <a:cubicBezTo>
                    <a:pt x="54434" y="19907"/>
                    <a:pt x="48583" y="23925"/>
                    <a:pt x="54732" y="19317"/>
                  </a:cubicBezTo>
                  <a:lnTo>
                    <a:pt x="57484" y="17228"/>
                  </a:lnTo>
                  <a:cubicBezTo>
                    <a:pt x="67743" y="12162"/>
                    <a:pt x="78551" y="9362"/>
                    <a:pt x="89461" y="6397"/>
                  </a:cubicBezTo>
                  <a:cubicBezTo>
                    <a:pt x="99045" y="3785"/>
                    <a:pt x="107733" y="1934"/>
                    <a:pt x="117609" y="497"/>
                  </a:cubicBezTo>
                  <a:close/>
                </a:path>
              </a:pathLst>
            </a:custGeom>
            <a:solidFill>
              <a:srgbClr val="F8AD9D"/>
            </a:solidFill>
            <a:ln w="6089" cap="flat">
              <a:noFill/>
              <a:prstDash val="solid"/>
              <a:miter/>
            </a:ln>
          </p:spPr>
          <p:txBody>
            <a:bodyPr rtlCol="0" anchor="ctr"/>
            <a:lstStyle/>
            <a:p>
              <a:endParaRPr lang="it-IT"/>
            </a:p>
          </p:txBody>
        </p:sp>
        <p:sp>
          <p:nvSpPr>
            <p:cNvPr id="17" name="Figura a mano libera: forma 16">
              <a:extLst>
                <a:ext uri="{FF2B5EF4-FFF2-40B4-BE49-F238E27FC236}">
                  <a16:creationId xmlns:a16="http://schemas.microsoft.com/office/drawing/2014/main" id="{179999F4-F24A-2DCD-4235-272C95D2CE89}"/>
                </a:ext>
              </a:extLst>
            </p:cNvPr>
            <p:cNvSpPr/>
            <p:nvPr/>
          </p:nvSpPr>
          <p:spPr>
            <a:xfrm>
              <a:off x="3845293" y="525311"/>
              <a:ext cx="4877401" cy="4493786"/>
            </a:xfrm>
            <a:custGeom>
              <a:avLst/>
              <a:gdLst>
                <a:gd name="connsiteX0" fmla="*/ 741322 w 4877401"/>
                <a:gd name="connsiteY0" fmla="*/ 1546604 h 4493786"/>
                <a:gd name="connsiteX1" fmla="*/ 781975 w 4877401"/>
                <a:gd name="connsiteY1" fmla="*/ 1475599 h 4493786"/>
                <a:gd name="connsiteX2" fmla="*/ 863647 w 4877401"/>
                <a:gd name="connsiteY2" fmla="*/ 1467081 h 4493786"/>
                <a:gd name="connsiteX3" fmla="*/ 1193103 w 4877401"/>
                <a:gd name="connsiteY3" fmla="*/ 1596962 h 4493786"/>
                <a:gd name="connsiteX4" fmla="*/ 1343642 w 4877401"/>
                <a:gd name="connsiteY4" fmla="*/ 1711487 h 4493786"/>
                <a:gd name="connsiteX5" fmla="*/ 1428851 w 4877401"/>
                <a:gd name="connsiteY5" fmla="*/ 1792185 h 4493786"/>
                <a:gd name="connsiteX6" fmla="*/ 1796544 w 4877401"/>
                <a:gd name="connsiteY6" fmla="*/ 1586234 h 4493786"/>
                <a:gd name="connsiteX7" fmla="*/ 1599020 w 4877401"/>
                <a:gd name="connsiteY7" fmla="*/ 1427195 h 4493786"/>
                <a:gd name="connsiteX8" fmla="*/ 1555000 w 4877401"/>
                <a:gd name="connsiteY8" fmla="*/ 1365324 h 4493786"/>
                <a:gd name="connsiteX9" fmla="*/ 1497323 w 4877401"/>
                <a:gd name="connsiteY9" fmla="*/ 1319453 h 4493786"/>
                <a:gd name="connsiteX10" fmla="*/ 1365774 w 4877401"/>
                <a:gd name="connsiteY10" fmla="*/ 1096211 h 4493786"/>
                <a:gd name="connsiteX11" fmla="*/ 1332720 w 4877401"/>
                <a:gd name="connsiteY11" fmla="*/ 914791 h 4493786"/>
                <a:gd name="connsiteX12" fmla="*/ 1391334 w 4877401"/>
                <a:gd name="connsiteY12" fmla="*/ 553874 h 4493786"/>
                <a:gd name="connsiteX13" fmla="*/ 1531364 w 4877401"/>
                <a:gd name="connsiteY13" fmla="*/ 398288 h 4493786"/>
                <a:gd name="connsiteX14" fmla="*/ 1624433 w 4877401"/>
                <a:gd name="connsiteY14" fmla="*/ 333088 h 4493786"/>
                <a:gd name="connsiteX15" fmla="*/ 1729527 w 4877401"/>
                <a:gd name="connsiteY15" fmla="*/ 229591 h 4493786"/>
                <a:gd name="connsiteX16" fmla="*/ 2019372 w 4877401"/>
                <a:gd name="connsiteY16" fmla="*/ 67823 h 4493786"/>
                <a:gd name="connsiteX17" fmla="*/ 2257062 w 4877401"/>
                <a:gd name="connsiteY17" fmla="*/ 31850 h 4493786"/>
                <a:gd name="connsiteX18" fmla="*/ 2358680 w 4877401"/>
                <a:gd name="connsiteY18" fmla="*/ 25342 h 4493786"/>
                <a:gd name="connsiteX19" fmla="*/ 2453862 w 4877401"/>
                <a:gd name="connsiteY19" fmla="*/ 12 h 4493786"/>
                <a:gd name="connsiteX20" fmla="*/ 2561288 w 4877401"/>
                <a:gd name="connsiteY20" fmla="*/ 22551 h 4493786"/>
                <a:gd name="connsiteX21" fmla="*/ 2706950 w 4877401"/>
                <a:gd name="connsiteY21" fmla="*/ 38481 h 4493786"/>
                <a:gd name="connsiteX22" fmla="*/ 2958425 w 4877401"/>
                <a:gd name="connsiteY22" fmla="*/ 113769 h 4493786"/>
                <a:gd name="connsiteX23" fmla="*/ 3128094 w 4877401"/>
                <a:gd name="connsiteY23" fmla="*/ 238966 h 4493786"/>
                <a:gd name="connsiteX24" fmla="*/ 3179767 w 4877401"/>
                <a:gd name="connsiteY24" fmla="*/ 293320 h 4493786"/>
                <a:gd name="connsiteX25" fmla="*/ 3300320 w 4877401"/>
                <a:gd name="connsiteY25" fmla="*/ 373690 h 4493786"/>
                <a:gd name="connsiteX26" fmla="*/ 3507744 w 4877401"/>
                <a:gd name="connsiteY26" fmla="*/ 645355 h 4493786"/>
                <a:gd name="connsiteX27" fmla="*/ 3455535 w 4877401"/>
                <a:gd name="connsiteY27" fmla="*/ 1214389 h 4493786"/>
                <a:gd name="connsiteX28" fmla="*/ 3373699 w 4877401"/>
                <a:gd name="connsiteY28" fmla="*/ 1320731 h 4493786"/>
                <a:gd name="connsiteX29" fmla="*/ 3332827 w 4877401"/>
                <a:gd name="connsiteY29" fmla="*/ 1352404 h 4493786"/>
                <a:gd name="connsiteX30" fmla="*/ 3294341 w 4877401"/>
                <a:gd name="connsiteY30" fmla="*/ 1406598 h 4493786"/>
                <a:gd name="connsiteX31" fmla="*/ 3074929 w 4877401"/>
                <a:gd name="connsiteY31" fmla="*/ 1587506 h 4493786"/>
                <a:gd name="connsiteX32" fmla="*/ 3295413 w 4877401"/>
                <a:gd name="connsiteY32" fmla="*/ 1708942 h 4493786"/>
                <a:gd name="connsiteX33" fmla="*/ 3428393 w 4877401"/>
                <a:gd name="connsiteY33" fmla="*/ 1798943 h 4493786"/>
                <a:gd name="connsiteX34" fmla="*/ 3431291 w 4877401"/>
                <a:gd name="connsiteY34" fmla="*/ 1795034 h 4493786"/>
                <a:gd name="connsiteX35" fmla="*/ 3520201 w 4877401"/>
                <a:gd name="connsiteY35" fmla="*/ 1705709 h 4493786"/>
                <a:gd name="connsiteX36" fmla="*/ 4058269 w 4877401"/>
                <a:gd name="connsiteY36" fmla="*/ 1462253 h 4493786"/>
                <a:gd name="connsiteX37" fmla="*/ 4360340 w 4877401"/>
                <a:gd name="connsiteY37" fmla="*/ 1466405 h 4493786"/>
                <a:gd name="connsiteX38" fmla="*/ 4527574 w 4877401"/>
                <a:gd name="connsiteY38" fmla="*/ 1481322 h 4493786"/>
                <a:gd name="connsiteX39" fmla="*/ 4689699 w 4877401"/>
                <a:gd name="connsiteY39" fmla="*/ 1560358 h 4493786"/>
                <a:gd name="connsiteX40" fmla="*/ 4868391 w 4877401"/>
                <a:gd name="connsiteY40" fmla="*/ 1937189 h 4493786"/>
                <a:gd name="connsiteX41" fmla="*/ 4823574 w 4877401"/>
                <a:gd name="connsiteY41" fmla="*/ 2421684 h 4493786"/>
                <a:gd name="connsiteX42" fmla="*/ 4675227 w 4877401"/>
                <a:gd name="connsiteY42" fmla="*/ 2682992 h 4493786"/>
                <a:gd name="connsiteX43" fmla="*/ 4412494 w 4877401"/>
                <a:gd name="connsiteY43" fmla="*/ 2913309 h 4493786"/>
                <a:gd name="connsiteX44" fmla="*/ 4025282 w 4877401"/>
                <a:gd name="connsiteY44" fmla="*/ 3033770 h 4493786"/>
                <a:gd name="connsiteX45" fmla="*/ 3992312 w 4877401"/>
                <a:gd name="connsiteY45" fmla="*/ 3036121 h 4493786"/>
                <a:gd name="connsiteX46" fmla="*/ 3979569 w 4877401"/>
                <a:gd name="connsiteY46" fmla="*/ 3188449 h 4493786"/>
                <a:gd name="connsiteX47" fmla="*/ 3937284 w 4877401"/>
                <a:gd name="connsiteY47" fmla="*/ 3425531 h 4493786"/>
                <a:gd name="connsiteX48" fmla="*/ 4357892 w 4877401"/>
                <a:gd name="connsiteY48" fmla="*/ 3621192 h 4493786"/>
                <a:gd name="connsiteX49" fmla="*/ 4439095 w 4877401"/>
                <a:gd name="connsiteY49" fmla="*/ 3674132 h 4493786"/>
                <a:gd name="connsiteX50" fmla="*/ 4470469 w 4877401"/>
                <a:gd name="connsiteY50" fmla="*/ 3706809 h 4493786"/>
                <a:gd name="connsiteX51" fmla="*/ 4472898 w 4877401"/>
                <a:gd name="connsiteY51" fmla="*/ 3713518 h 4493786"/>
                <a:gd name="connsiteX52" fmla="*/ 4474208 w 4877401"/>
                <a:gd name="connsiteY52" fmla="*/ 3717433 h 4493786"/>
                <a:gd name="connsiteX53" fmla="*/ 4469410 w 4877401"/>
                <a:gd name="connsiteY53" fmla="*/ 3776906 h 4493786"/>
                <a:gd name="connsiteX54" fmla="*/ 4413164 w 4877401"/>
                <a:gd name="connsiteY54" fmla="*/ 3819672 h 4493786"/>
                <a:gd name="connsiteX55" fmla="*/ 4329100 w 4877401"/>
                <a:gd name="connsiteY55" fmla="*/ 3798685 h 4493786"/>
                <a:gd name="connsiteX56" fmla="*/ 4178676 w 4877401"/>
                <a:gd name="connsiteY56" fmla="*/ 3708556 h 4493786"/>
                <a:gd name="connsiteX57" fmla="*/ 3896668 w 4877401"/>
                <a:gd name="connsiteY57" fmla="*/ 3584040 h 4493786"/>
                <a:gd name="connsiteX58" fmla="*/ 3822954 w 4877401"/>
                <a:gd name="connsiteY58" fmla="*/ 3753904 h 4493786"/>
                <a:gd name="connsiteX59" fmla="*/ 3929826 w 4877401"/>
                <a:gd name="connsiteY59" fmla="*/ 3799555 h 4493786"/>
                <a:gd name="connsiteX60" fmla="*/ 4011205 w 4877401"/>
                <a:gd name="connsiteY60" fmla="*/ 3837761 h 4493786"/>
                <a:gd name="connsiteX61" fmla="*/ 4337301 w 4877401"/>
                <a:gd name="connsiteY61" fmla="*/ 4046269 h 4493786"/>
                <a:gd name="connsiteX62" fmla="*/ 4340199 w 4877401"/>
                <a:gd name="connsiteY62" fmla="*/ 4077339 h 4493786"/>
                <a:gd name="connsiteX63" fmla="*/ 4333252 w 4877401"/>
                <a:gd name="connsiteY63" fmla="*/ 4087573 h 4493786"/>
                <a:gd name="connsiteX64" fmla="*/ 4329453 w 4877401"/>
                <a:gd name="connsiteY64" fmla="*/ 4155284 h 4493786"/>
                <a:gd name="connsiteX65" fmla="*/ 4276269 w 4877401"/>
                <a:gd name="connsiteY65" fmla="*/ 4198903 h 4493786"/>
                <a:gd name="connsiteX66" fmla="*/ 4199895 w 4877401"/>
                <a:gd name="connsiteY66" fmla="*/ 4190208 h 4493786"/>
                <a:gd name="connsiteX67" fmla="*/ 4124732 w 4877401"/>
                <a:gd name="connsiteY67" fmla="*/ 4141968 h 4493786"/>
                <a:gd name="connsiteX68" fmla="*/ 3929606 w 4877401"/>
                <a:gd name="connsiteY68" fmla="*/ 4040911 h 4493786"/>
                <a:gd name="connsiteX69" fmla="*/ 3791732 w 4877401"/>
                <a:gd name="connsiteY69" fmla="*/ 3983557 h 4493786"/>
                <a:gd name="connsiteX70" fmla="*/ 3705275 w 4877401"/>
                <a:gd name="connsiteY70" fmla="*/ 3949991 h 4493786"/>
                <a:gd name="connsiteX71" fmla="*/ 3524677 w 4877401"/>
                <a:gd name="connsiteY71" fmla="*/ 4123648 h 4493786"/>
                <a:gd name="connsiteX72" fmla="*/ 3451273 w 4877401"/>
                <a:gd name="connsiteY72" fmla="*/ 4179943 h 4493786"/>
                <a:gd name="connsiteX73" fmla="*/ 3419059 w 4877401"/>
                <a:gd name="connsiteY73" fmla="*/ 4163230 h 4493786"/>
                <a:gd name="connsiteX74" fmla="*/ 3356901 w 4877401"/>
                <a:gd name="connsiteY74" fmla="*/ 4264805 h 4493786"/>
                <a:gd name="connsiteX75" fmla="*/ 3316906 w 4877401"/>
                <a:gd name="connsiteY75" fmla="*/ 4322219 h 4493786"/>
                <a:gd name="connsiteX76" fmla="*/ 3281841 w 4877401"/>
                <a:gd name="connsiteY76" fmla="*/ 4339785 h 4493786"/>
                <a:gd name="connsiteX77" fmla="*/ 3262005 w 4877401"/>
                <a:gd name="connsiteY77" fmla="*/ 4311735 h 4493786"/>
                <a:gd name="connsiteX78" fmla="*/ 3112057 w 4877401"/>
                <a:gd name="connsiteY78" fmla="*/ 4390837 h 4493786"/>
                <a:gd name="connsiteX79" fmla="*/ 2977445 w 4877401"/>
                <a:gd name="connsiteY79" fmla="*/ 4444697 h 4493786"/>
                <a:gd name="connsiteX80" fmla="*/ 2736912 w 4877401"/>
                <a:gd name="connsiteY80" fmla="*/ 4492005 h 4493786"/>
                <a:gd name="connsiteX81" fmla="*/ 2620176 w 4877401"/>
                <a:gd name="connsiteY81" fmla="*/ 4492979 h 4493786"/>
                <a:gd name="connsiteX82" fmla="*/ 2410682 w 4877401"/>
                <a:gd name="connsiteY82" fmla="*/ 4492412 h 4493786"/>
                <a:gd name="connsiteX83" fmla="*/ 2201906 w 4877401"/>
                <a:gd name="connsiteY83" fmla="*/ 4492912 h 4493786"/>
                <a:gd name="connsiteX84" fmla="*/ 2081299 w 4877401"/>
                <a:gd name="connsiteY84" fmla="*/ 4490793 h 4493786"/>
                <a:gd name="connsiteX85" fmla="*/ 1769547 w 4877401"/>
                <a:gd name="connsiteY85" fmla="*/ 4406442 h 4493786"/>
                <a:gd name="connsiteX86" fmla="*/ 1717448 w 4877401"/>
                <a:gd name="connsiteY86" fmla="*/ 4378691 h 4493786"/>
                <a:gd name="connsiteX87" fmla="*/ 1601126 w 4877401"/>
                <a:gd name="connsiteY87" fmla="*/ 4324466 h 4493786"/>
                <a:gd name="connsiteX88" fmla="*/ 1571548 w 4877401"/>
                <a:gd name="connsiteY88" fmla="*/ 4344169 h 4493786"/>
                <a:gd name="connsiteX89" fmla="*/ 1514815 w 4877401"/>
                <a:gd name="connsiteY89" fmla="*/ 4291406 h 4493786"/>
                <a:gd name="connsiteX90" fmla="*/ 1438258 w 4877401"/>
                <a:gd name="connsiteY90" fmla="*/ 4202008 h 4493786"/>
                <a:gd name="connsiteX91" fmla="*/ 1268406 w 4877401"/>
                <a:gd name="connsiteY91" fmla="*/ 4071664 h 4493786"/>
                <a:gd name="connsiteX92" fmla="*/ 1152907 w 4877401"/>
                <a:gd name="connsiteY92" fmla="*/ 3952122 h 4493786"/>
                <a:gd name="connsiteX93" fmla="*/ 810372 w 4877401"/>
                <a:gd name="connsiteY93" fmla="*/ 4106789 h 4493786"/>
                <a:gd name="connsiteX94" fmla="*/ 662725 w 4877401"/>
                <a:gd name="connsiteY94" fmla="*/ 4189624 h 4493786"/>
                <a:gd name="connsiteX95" fmla="*/ 617201 w 4877401"/>
                <a:gd name="connsiteY95" fmla="*/ 4199347 h 4493786"/>
                <a:gd name="connsiteX96" fmla="*/ 550739 w 4877401"/>
                <a:gd name="connsiteY96" fmla="*/ 4173184 h 4493786"/>
                <a:gd name="connsiteX97" fmla="*/ 531517 w 4877401"/>
                <a:gd name="connsiteY97" fmla="*/ 4095824 h 4493786"/>
                <a:gd name="connsiteX98" fmla="*/ 526233 w 4877401"/>
                <a:gd name="connsiteY98" fmla="*/ 4089485 h 4493786"/>
                <a:gd name="connsiteX99" fmla="*/ 523012 w 4877401"/>
                <a:gd name="connsiteY99" fmla="*/ 4060778 h 4493786"/>
                <a:gd name="connsiteX100" fmla="*/ 602911 w 4877401"/>
                <a:gd name="connsiteY100" fmla="*/ 3981932 h 4493786"/>
                <a:gd name="connsiteX101" fmla="*/ 603332 w 4877401"/>
                <a:gd name="connsiteY101" fmla="*/ 3980720 h 4493786"/>
                <a:gd name="connsiteX102" fmla="*/ 697734 w 4877401"/>
                <a:gd name="connsiteY102" fmla="*/ 3920212 h 4493786"/>
                <a:gd name="connsiteX103" fmla="*/ 942238 w 4877401"/>
                <a:gd name="connsiteY103" fmla="*/ 3808226 h 4493786"/>
                <a:gd name="connsiteX104" fmla="*/ 1047514 w 4877401"/>
                <a:gd name="connsiteY104" fmla="*/ 3771768 h 4493786"/>
                <a:gd name="connsiteX105" fmla="*/ 1050467 w 4877401"/>
                <a:gd name="connsiteY105" fmla="*/ 3770446 h 4493786"/>
                <a:gd name="connsiteX106" fmla="*/ 964966 w 4877401"/>
                <a:gd name="connsiteY106" fmla="*/ 3585690 h 4493786"/>
                <a:gd name="connsiteX107" fmla="*/ 862569 w 4877401"/>
                <a:gd name="connsiteY107" fmla="*/ 3629107 h 4493786"/>
                <a:gd name="connsiteX108" fmla="*/ 696943 w 4877401"/>
                <a:gd name="connsiteY108" fmla="*/ 3704002 h 4493786"/>
                <a:gd name="connsiteX109" fmla="*/ 587763 w 4877401"/>
                <a:gd name="connsiteY109" fmla="*/ 3765070 h 4493786"/>
                <a:gd name="connsiteX110" fmla="*/ 508637 w 4877401"/>
                <a:gd name="connsiteY110" fmla="*/ 3815964 h 4493786"/>
                <a:gd name="connsiteX111" fmla="*/ 503650 w 4877401"/>
                <a:gd name="connsiteY111" fmla="*/ 3818047 h 4493786"/>
                <a:gd name="connsiteX112" fmla="*/ 455849 w 4877401"/>
                <a:gd name="connsiteY112" fmla="*/ 3821158 h 4493786"/>
                <a:gd name="connsiteX113" fmla="*/ 452671 w 4877401"/>
                <a:gd name="connsiteY113" fmla="*/ 3820111 h 4493786"/>
                <a:gd name="connsiteX114" fmla="*/ 404718 w 4877401"/>
                <a:gd name="connsiteY114" fmla="*/ 3783945 h 4493786"/>
                <a:gd name="connsiteX115" fmla="*/ 399299 w 4877401"/>
                <a:gd name="connsiteY115" fmla="*/ 3701402 h 4493786"/>
                <a:gd name="connsiteX116" fmla="*/ 510457 w 4877401"/>
                <a:gd name="connsiteY116" fmla="*/ 3623031 h 4493786"/>
                <a:gd name="connsiteX117" fmla="*/ 652667 w 4877401"/>
                <a:gd name="connsiteY117" fmla="*/ 3544568 h 4493786"/>
                <a:gd name="connsiteX118" fmla="*/ 919746 w 4877401"/>
                <a:gd name="connsiteY118" fmla="*/ 3432076 h 4493786"/>
                <a:gd name="connsiteX119" fmla="*/ 859001 w 4877401"/>
                <a:gd name="connsiteY119" fmla="*/ 3036888 h 4493786"/>
                <a:gd name="connsiteX120" fmla="*/ 417491 w 4877401"/>
                <a:gd name="connsiteY120" fmla="*/ 2896358 h 4493786"/>
                <a:gd name="connsiteX121" fmla="*/ 127793 w 4877401"/>
                <a:gd name="connsiteY121" fmla="*/ 2587140 h 4493786"/>
                <a:gd name="connsiteX122" fmla="*/ 20148 w 4877401"/>
                <a:gd name="connsiteY122" fmla="*/ 2285599 h 4493786"/>
                <a:gd name="connsiteX123" fmla="*/ 5505 w 4877401"/>
                <a:gd name="connsiteY123" fmla="*/ 1947052 h 4493786"/>
                <a:gd name="connsiteX124" fmla="*/ 100948 w 4877401"/>
                <a:gd name="connsiteY124" fmla="*/ 1629499 h 4493786"/>
                <a:gd name="connsiteX125" fmla="*/ 381094 w 4877401"/>
                <a:gd name="connsiteY125" fmla="*/ 1458697 h 4493786"/>
                <a:gd name="connsiteX126" fmla="*/ 463807 w 4877401"/>
                <a:gd name="connsiteY126" fmla="*/ 1465742 h 4493786"/>
                <a:gd name="connsiteX127" fmla="*/ 502865 w 4877401"/>
                <a:gd name="connsiteY127" fmla="*/ 1542080 h 4493786"/>
                <a:gd name="connsiteX128" fmla="*/ 667279 w 4877401"/>
                <a:gd name="connsiteY128" fmla="*/ 1547432 h 4493786"/>
                <a:gd name="connsiteX129" fmla="*/ 739331 w 4877401"/>
                <a:gd name="connsiteY129" fmla="*/ 1549039 h 4493786"/>
                <a:gd name="connsiteX130" fmla="*/ 741322 w 4877401"/>
                <a:gd name="connsiteY130" fmla="*/ 1546604 h 4493786"/>
                <a:gd name="connsiteX131" fmla="*/ 1050467 w 4877401"/>
                <a:gd name="connsiteY131" fmla="*/ 3770446 h 4493786"/>
                <a:gd name="connsiteX132" fmla="*/ 1047514 w 4877401"/>
                <a:gd name="connsiteY132" fmla="*/ 3771768 h 4493786"/>
                <a:gd name="connsiteX133" fmla="*/ 942238 w 4877401"/>
                <a:gd name="connsiteY133" fmla="*/ 3808226 h 4493786"/>
                <a:gd name="connsiteX134" fmla="*/ 697734 w 4877401"/>
                <a:gd name="connsiteY134" fmla="*/ 3920212 h 4493786"/>
                <a:gd name="connsiteX135" fmla="*/ 603332 w 4877401"/>
                <a:gd name="connsiteY135" fmla="*/ 3980720 h 4493786"/>
                <a:gd name="connsiteX136" fmla="*/ 602911 w 4877401"/>
                <a:gd name="connsiteY136" fmla="*/ 3981932 h 4493786"/>
                <a:gd name="connsiteX137" fmla="*/ 523012 w 4877401"/>
                <a:gd name="connsiteY137" fmla="*/ 4060778 h 4493786"/>
                <a:gd name="connsiteX138" fmla="*/ 526233 w 4877401"/>
                <a:gd name="connsiteY138" fmla="*/ 4089485 h 4493786"/>
                <a:gd name="connsiteX139" fmla="*/ 531517 w 4877401"/>
                <a:gd name="connsiteY139" fmla="*/ 4095824 h 4493786"/>
                <a:gd name="connsiteX140" fmla="*/ 572420 w 4877401"/>
                <a:gd name="connsiteY140" fmla="*/ 4057052 h 4493786"/>
                <a:gd name="connsiteX141" fmla="*/ 663024 w 4877401"/>
                <a:gd name="connsiteY141" fmla="*/ 3999996 h 4493786"/>
                <a:gd name="connsiteX142" fmla="*/ 1076240 w 4877401"/>
                <a:gd name="connsiteY142" fmla="*/ 3809997 h 4493786"/>
                <a:gd name="connsiteX143" fmla="*/ 1050467 w 4877401"/>
                <a:gd name="connsiteY143" fmla="*/ 3770446 h 4493786"/>
                <a:gd name="connsiteX144" fmla="*/ 3822954 w 4877401"/>
                <a:gd name="connsiteY144" fmla="*/ 3753904 h 4493786"/>
                <a:gd name="connsiteX145" fmla="*/ 3788773 w 4877401"/>
                <a:gd name="connsiteY145" fmla="*/ 3803854 h 4493786"/>
                <a:gd name="connsiteX146" fmla="*/ 4021483 w 4877401"/>
                <a:gd name="connsiteY146" fmla="*/ 3901015 h 4493786"/>
                <a:gd name="connsiteX147" fmla="*/ 4033830 w 4877401"/>
                <a:gd name="connsiteY147" fmla="*/ 3898409 h 4493786"/>
                <a:gd name="connsiteX148" fmla="*/ 4044936 w 4877401"/>
                <a:gd name="connsiteY148" fmla="*/ 3890086 h 4493786"/>
                <a:gd name="connsiteX149" fmla="*/ 4035803 w 4877401"/>
                <a:gd name="connsiteY149" fmla="*/ 3879431 h 4493786"/>
                <a:gd name="connsiteX150" fmla="*/ 4032759 w 4877401"/>
                <a:gd name="connsiteY150" fmla="*/ 3864210 h 4493786"/>
                <a:gd name="connsiteX151" fmla="*/ 4016362 w 4877401"/>
                <a:gd name="connsiteY151" fmla="*/ 3861878 h 4493786"/>
                <a:gd name="connsiteX152" fmla="*/ 4012940 w 4877401"/>
                <a:gd name="connsiteY152" fmla="*/ 3861165 h 4493786"/>
                <a:gd name="connsiteX153" fmla="*/ 3991076 w 4877401"/>
                <a:gd name="connsiteY153" fmla="*/ 3851211 h 4493786"/>
                <a:gd name="connsiteX154" fmla="*/ 3995856 w 4877401"/>
                <a:gd name="connsiteY154" fmla="*/ 3839801 h 4493786"/>
                <a:gd name="connsiteX155" fmla="*/ 4006237 w 4877401"/>
                <a:gd name="connsiteY155" fmla="*/ 3838644 h 4493786"/>
                <a:gd name="connsiteX156" fmla="*/ 4011205 w 4877401"/>
                <a:gd name="connsiteY156" fmla="*/ 3837761 h 4493786"/>
                <a:gd name="connsiteX157" fmla="*/ 3929826 w 4877401"/>
                <a:gd name="connsiteY157" fmla="*/ 3799555 h 4493786"/>
                <a:gd name="connsiteX158" fmla="*/ 3822954 w 4877401"/>
                <a:gd name="connsiteY158" fmla="*/ 3753904 h 44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4877401" h="4493786">
                  <a:moveTo>
                    <a:pt x="741322" y="1546604"/>
                  </a:moveTo>
                  <a:cubicBezTo>
                    <a:pt x="747392" y="1516959"/>
                    <a:pt x="755320" y="1493256"/>
                    <a:pt x="781975" y="1475599"/>
                  </a:cubicBezTo>
                  <a:cubicBezTo>
                    <a:pt x="808052" y="1458320"/>
                    <a:pt x="834227" y="1460171"/>
                    <a:pt x="863647" y="1467081"/>
                  </a:cubicBezTo>
                  <a:cubicBezTo>
                    <a:pt x="975804" y="1493426"/>
                    <a:pt x="1094603" y="1536643"/>
                    <a:pt x="1193103" y="1596962"/>
                  </a:cubicBezTo>
                  <a:cubicBezTo>
                    <a:pt x="1246786" y="1629834"/>
                    <a:pt x="1296487" y="1669933"/>
                    <a:pt x="1343642" y="1711487"/>
                  </a:cubicBezTo>
                  <a:cubicBezTo>
                    <a:pt x="1372697" y="1737090"/>
                    <a:pt x="1403036" y="1763246"/>
                    <a:pt x="1428851" y="1792185"/>
                  </a:cubicBezTo>
                  <a:cubicBezTo>
                    <a:pt x="1542336" y="1709186"/>
                    <a:pt x="1666353" y="1639527"/>
                    <a:pt x="1796544" y="1586234"/>
                  </a:cubicBezTo>
                  <a:cubicBezTo>
                    <a:pt x="1718623" y="1546360"/>
                    <a:pt x="1653597" y="1496245"/>
                    <a:pt x="1599020" y="1427195"/>
                  </a:cubicBezTo>
                  <a:cubicBezTo>
                    <a:pt x="1583348" y="1407371"/>
                    <a:pt x="1571311" y="1384569"/>
                    <a:pt x="1555000" y="1365324"/>
                  </a:cubicBezTo>
                  <a:cubicBezTo>
                    <a:pt x="1540125" y="1347783"/>
                    <a:pt x="1514493" y="1336105"/>
                    <a:pt x="1497323" y="1319453"/>
                  </a:cubicBezTo>
                  <a:cubicBezTo>
                    <a:pt x="1436304" y="1260260"/>
                    <a:pt x="1391754" y="1176220"/>
                    <a:pt x="1365774" y="1096211"/>
                  </a:cubicBezTo>
                  <a:cubicBezTo>
                    <a:pt x="1346741" y="1037621"/>
                    <a:pt x="1337389" y="976065"/>
                    <a:pt x="1332720" y="914791"/>
                  </a:cubicBezTo>
                  <a:cubicBezTo>
                    <a:pt x="1323471" y="793373"/>
                    <a:pt x="1334309" y="663626"/>
                    <a:pt x="1391334" y="553874"/>
                  </a:cubicBezTo>
                  <a:cubicBezTo>
                    <a:pt x="1425673" y="487783"/>
                    <a:pt x="1470850" y="441030"/>
                    <a:pt x="1531364" y="398288"/>
                  </a:cubicBezTo>
                  <a:cubicBezTo>
                    <a:pt x="1562111" y="376567"/>
                    <a:pt x="1595397" y="357108"/>
                    <a:pt x="1624433" y="333088"/>
                  </a:cubicBezTo>
                  <a:cubicBezTo>
                    <a:pt x="1662067" y="301961"/>
                    <a:pt x="1694050" y="263163"/>
                    <a:pt x="1729527" y="229591"/>
                  </a:cubicBezTo>
                  <a:cubicBezTo>
                    <a:pt x="1810225" y="153226"/>
                    <a:pt x="1914077" y="100869"/>
                    <a:pt x="2019372" y="67823"/>
                  </a:cubicBezTo>
                  <a:cubicBezTo>
                    <a:pt x="2097165" y="43406"/>
                    <a:pt x="2176115" y="36090"/>
                    <a:pt x="2257062" y="31850"/>
                  </a:cubicBezTo>
                  <a:cubicBezTo>
                    <a:pt x="2290336" y="30107"/>
                    <a:pt x="2325845" y="30548"/>
                    <a:pt x="2358680" y="25342"/>
                  </a:cubicBezTo>
                  <a:cubicBezTo>
                    <a:pt x="2389957" y="20383"/>
                    <a:pt x="2423371" y="443"/>
                    <a:pt x="2453862" y="12"/>
                  </a:cubicBezTo>
                  <a:cubicBezTo>
                    <a:pt x="2489328" y="-490"/>
                    <a:pt x="2526243" y="17158"/>
                    <a:pt x="2561288" y="22551"/>
                  </a:cubicBezTo>
                  <a:cubicBezTo>
                    <a:pt x="2609393" y="29956"/>
                    <a:pt x="2658638" y="32227"/>
                    <a:pt x="2706950" y="38481"/>
                  </a:cubicBezTo>
                  <a:cubicBezTo>
                    <a:pt x="2794515" y="49815"/>
                    <a:pt x="2880011" y="72584"/>
                    <a:pt x="2958425" y="113769"/>
                  </a:cubicBezTo>
                  <a:cubicBezTo>
                    <a:pt x="3020443" y="146342"/>
                    <a:pt x="3077717" y="190493"/>
                    <a:pt x="3128094" y="238966"/>
                  </a:cubicBezTo>
                  <a:cubicBezTo>
                    <a:pt x="3146067" y="256258"/>
                    <a:pt x="3160674" y="277627"/>
                    <a:pt x="3179767" y="293320"/>
                  </a:cubicBezTo>
                  <a:cubicBezTo>
                    <a:pt x="3216286" y="323341"/>
                    <a:pt x="3260605" y="348047"/>
                    <a:pt x="3300320" y="373690"/>
                  </a:cubicBezTo>
                  <a:cubicBezTo>
                    <a:pt x="3404641" y="441042"/>
                    <a:pt x="3470933" y="526300"/>
                    <a:pt x="3507744" y="645355"/>
                  </a:cubicBezTo>
                  <a:cubicBezTo>
                    <a:pt x="3563917" y="827036"/>
                    <a:pt x="3545530" y="1046138"/>
                    <a:pt x="3455535" y="1214389"/>
                  </a:cubicBezTo>
                  <a:cubicBezTo>
                    <a:pt x="3434219" y="1254244"/>
                    <a:pt x="3409293" y="1292121"/>
                    <a:pt x="3373699" y="1320731"/>
                  </a:cubicBezTo>
                  <a:cubicBezTo>
                    <a:pt x="3360554" y="1331307"/>
                    <a:pt x="3343768" y="1339429"/>
                    <a:pt x="3332827" y="1352404"/>
                  </a:cubicBezTo>
                  <a:cubicBezTo>
                    <a:pt x="3318695" y="1369159"/>
                    <a:pt x="3308126" y="1389331"/>
                    <a:pt x="3294341" y="1406598"/>
                  </a:cubicBezTo>
                  <a:cubicBezTo>
                    <a:pt x="3235922" y="1479733"/>
                    <a:pt x="3162512" y="1550646"/>
                    <a:pt x="3074929" y="1587506"/>
                  </a:cubicBezTo>
                  <a:cubicBezTo>
                    <a:pt x="3153818" y="1619843"/>
                    <a:pt x="3221358" y="1668326"/>
                    <a:pt x="3295413" y="1708942"/>
                  </a:cubicBezTo>
                  <a:lnTo>
                    <a:pt x="3428393" y="1798943"/>
                  </a:lnTo>
                  <a:lnTo>
                    <a:pt x="3431291" y="1795034"/>
                  </a:lnTo>
                  <a:cubicBezTo>
                    <a:pt x="3456034" y="1762205"/>
                    <a:pt x="3489162" y="1732572"/>
                    <a:pt x="3520201" y="1705709"/>
                  </a:cubicBezTo>
                  <a:cubicBezTo>
                    <a:pt x="3669285" y="1576675"/>
                    <a:pt x="3862182" y="1487423"/>
                    <a:pt x="4058269" y="1462253"/>
                  </a:cubicBezTo>
                  <a:cubicBezTo>
                    <a:pt x="4159601" y="1449248"/>
                    <a:pt x="4259069" y="1460688"/>
                    <a:pt x="4360340" y="1466405"/>
                  </a:cubicBezTo>
                  <a:cubicBezTo>
                    <a:pt x="4415782" y="1469541"/>
                    <a:pt x="4473440" y="1467666"/>
                    <a:pt x="4527574" y="1481322"/>
                  </a:cubicBezTo>
                  <a:cubicBezTo>
                    <a:pt x="4586182" y="1496105"/>
                    <a:pt x="4641916" y="1523333"/>
                    <a:pt x="4689699" y="1560358"/>
                  </a:cubicBezTo>
                  <a:cubicBezTo>
                    <a:pt x="4806556" y="1650912"/>
                    <a:pt x="4850856" y="1795277"/>
                    <a:pt x="4868391" y="1937189"/>
                  </a:cubicBezTo>
                  <a:cubicBezTo>
                    <a:pt x="4887875" y="2094888"/>
                    <a:pt x="4876940" y="2271431"/>
                    <a:pt x="4823574" y="2421684"/>
                  </a:cubicBezTo>
                  <a:cubicBezTo>
                    <a:pt x="4791883" y="2510905"/>
                    <a:pt x="4733890" y="2608754"/>
                    <a:pt x="4675227" y="2682992"/>
                  </a:cubicBezTo>
                  <a:cubicBezTo>
                    <a:pt x="4603638" y="2773595"/>
                    <a:pt x="4512992" y="2855961"/>
                    <a:pt x="4412494" y="2913309"/>
                  </a:cubicBezTo>
                  <a:cubicBezTo>
                    <a:pt x="4294499" y="2980642"/>
                    <a:pt x="4159504" y="3017745"/>
                    <a:pt x="4025282" y="3033770"/>
                  </a:cubicBezTo>
                  <a:lnTo>
                    <a:pt x="3992312" y="3036121"/>
                  </a:lnTo>
                  <a:lnTo>
                    <a:pt x="3979569" y="3188449"/>
                  </a:lnTo>
                  <a:cubicBezTo>
                    <a:pt x="3973060" y="3268562"/>
                    <a:pt x="3957395" y="3347774"/>
                    <a:pt x="3937284" y="3425531"/>
                  </a:cubicBezTo>
                  <a:cubicBezTo>
                    <a:pt x="4082453" y="3477289"/>
                    <a:pt x="4224486" y="3544117"/>
                    <a:pt x="4357892" y="3621192"/>
                  </a:cubicBezTo>
                  <a:cubicBezTo>
                    <a:pt x="4385930" y="3637387"/>
                    <a:pt x="4413347" y="3654435"/>
                    <a:pt x="4439095" y="3674132"/>
                  </a:cubicBezTo>
                  <a:cubicBezTo>
                    <a:pt x="4449951" y="3682437"/>
                    <a:pt x="4464667" y="3694303"/>
                    <a:pt x="4470469" y="3706809"/>
                  </a:cubicBezTo>
                  <a:lnTo>
                    <a:pt x="4472898" y="3713518"/>
                  </a:lnTo>
                  <a:lnTo>
                    <a:pt x="4474208" y="3717433"/>
                  </a:lnTo>
                  <a:cubicBezTo>
                    <a:pt x="4480144" y="3736356"/>
                    <a:pt x="4478500" y="3759182"/>
                    <a:pt x="4469410" y="3776906"/>
                  </a:cubicBezTo>
                  <a:cubicBezTo>
                    <a:pt x="4458304" y="3798563"/>
                    <a:pt x="4436319" y="3813443"/>
                    <a:pt x="4413164" y="3819672"/>
                  </a:cubicBezTo>
                  <a:cubicBezTo>
                    <a:pt x="4380913" y="3828342"/>
                    <a:pt x="4355737" y="3815282"/>
                    <a:pt x="4329100" y="3798685"/>
                  </a:cubicBezTo>
                  <a:cubicBezTo>
                    <a:pt x="4279381" y="3767707"/>
                    <a:pt x="4230642" y="3735815"/>
                    <a:pt x="4178676" y="3708556"/>
                  </a:cubicBezTo>
                  <a:cubicBezTo>
                    <a:pt x="4087598" y="3660773"/>
                    <a:pt x="3991490" y="3623506"/>
                    <a:pt x="3896668" y="3584040"/>
                  </a:cubicBezTo>
                  <a:lnTo>
                    <a:pt x="3822954" y="3753904"/>
                  </a:lnTo>
                  <a:cubicBezTo>
                    <a:pt x="3859461" y="3766818"/>
                    <a:pt x="3894360" y="3784091"/>
                    <a:pt x="3929826" y="3799555"/>
                  </a:cubicBezTo>
                  <a:cubicBezTo>
                    <a:pt x="3956798" y="3811313"/>
                    <a:pt x="3986382" y="3821785"/>
                    <a:pt x="4011205" y="3837761"/>
                  </a:cubicBezTo>
                  <a:cubicBezTo>
                    <a:pt x="4072291" y="3866597"/>
                    <a:pt x="4317349" y="3989414"/>
                    <a:pt x="4337301" y="4046269"/>
                  </a:cubicBezTo>
                  <a:cubicBezTo>
                    <a:pt x="4340863" y="4056431"/>
                    <a:pt x="4341776" y="4066763"/>
                    <a:pt x="4340199" y="4077339"/>
                  </a:cubicBezTo>
                  <a:lnTo>
                    <a:pt x="4333252" y="4087573"/>
                  </a:lnTo>
                  <a:cubicBezTo>
                    <a:pt x="4341149" y="4110363"/>
                    <a:pt x="4340552" y="4133633"/>
                    <a:pt x="4329453" y="4155284"/>
                  </a:cubicBezTo>
                  <a:cubicBezTo>
                    <a:pt x="4318573" y="4176497"/>
                    <a:pt x="4298986" y="4192120"/>
                    <a:pt x="4276269" y="4198903"/>
                  </a:cubicBezTo>
                  <a:cubicBezTo>
                    <a:pt x="4250947" y="4206458"/>
                    <a:pt x="4223025" y="4202403"/>
                    <a:pt x="4199895" y="4190208"/>
                  </a:cubicBezTo>
                  <a:cubicBezTo>
                    <a:pt x="4174061" y="4176588"/>
                    <a:pt x="4150310" y="4156739"/>
                    <a:pt x="4124732" y="4141968"/>
                  </a:cubicBezTo>
                  <a:cubicBezTo>
                    <a:pt x="4061996" y="4105730"/>
                    <a:pt x="3995229" y="4071658"/>
                    <a:pt x="3929606" y="4040911"/>
                  </a:cubicBezTo>
                  <a:cubicBezTo>
                    <a:pt x="3884277" y="4019668"/>
                    <a:pt x="3838546" y="4001226"/>
                    <a:pt x="3791732" y="3983557"/>
                  </a:cubicBezTo>
                  <a:cubicBezTo>
                    <a:pt x="3762756" y="3972622"/>
                    <a:pt x="3733008" y="3964019"/>
                    <a:pt x="3705275" y="3949991"/>
                  </a:cubicBezTo>
                  <a:cubicBezTo>
                    <a:pt x="3650161" y="4014663"/>
                    <a:pt x="3588813" y="4068346"/>
                    <a:pt x="3524677" y="4123648"/>
                  </a:cubicBezTo>
                  <a:cubicBezTo>
                    <a:pt x="3502673" y="4142620"/>
                    <a:pt x="3478020" y="4168996"/>
                    <a:pt x="3451273" y="4179943"/>
                  </a:cubicBezTo>
                  <a:cubicBezTo>
                    <a:pt x="3436989" y="4178457"/>
                    <a:pt x="3429452" y="4172874"/>
                    <a:pt x="3419059" y="4163230"/>
                  </a:cubicBezTo>
                  <a:cubicBezTo>
                    <a:pt x="3398254" y="4197052"/>
                    <a:pt x="3378016" y="4231087"/>
                    <a:pt x="3356901" y="4264805"/>
                  </a:cubicBezTo>
                  <a:cubicBezTo>
                    <a:pt x="3344967" y="4283856"/>
                    <a:pt x="3333965" y="4307260"/>
                    <a:pt x="3316906" y="4322219"/>
                  </a:cubicBezTo>
                  <a:cubicBezTo>
                    <a:pt x="3305508" y="4332217"/>
                    <a:pt x="3296320" y="4335821"/>
                    <a:pt x="3281841" y="4339785"/>
                  </a:cubicBezTo>
                  <a:lnTo>
                    <a:pt x="3262005" y="4311735"/>
                  </a:lnTo>
                  <a:cubicBezTo>
                    <a:pt x="3206526" y="4330719"/>
                    <a:pt x="3162640" y="4362586"/>
                    <a:pt x="3112057" y="4390837"/>
                  </a:cubicBezTo>
                  <a:cubicBezTo>
                    <a:pt x="3069796" y="4414430"/>
                    <a:pt x="3023919" y="4431478"/>
                    <a:pt x="2977445" y="4444697"/>
                  </a:cubicBezTo>
                  <a:cubicBezTo>
                    <a:pt x="2900791" y="4466505"/>
                    <a:pt x="2816367" y="4485289"/>
                    <a:pt x="2736912" y="4492005"/>
                  </a:cubicBezTo>
                  <a:cubicBezTo>
                    <a:pt x="2698682" y="4495238"/>
                    <a:pt x="2658607" y="4493113"/>
                    <a:pt x="2620176" y="4492979"/>
                  </a:cubicBezTo>
                  <a:cubicBezTo>
                    <a:pt x="2550347" y="4492741"/>
                    <a:pt x="2480512" y="4492315"/>
                    <a:pt x="2410682" y="4492412"/>
                  </a:cubicBezTo>
                  <a:cubicBezTo>
                    <a:pt x="2341090" y="4492510"/>
                    <a:pt x="2271498" y="4492766"/>
                    <a:pt x="2201906" y="4492912"/>
                  </a:cubicBezTo>
                  <a:cubicBezTo>
                    <a:pt x="2162142" y="4492991"/>
                    <a:pt x="2120771" y="4495353"/>
                    <a:pt x="2081299" y="4490793"/>
                  </a:cubicBezTo>
                  <a:cubicBezTo>
                    <a:pt x="1975163" y="4478524"/>
                    <a:pt x="1866045" y="4453665"/>
                    <a:pt x="1769547" y="4406442"/>
                  </a:cubicBezTo>
                  <a:cubicBezTo>
                    <a:pt x="1751891" y="4397803"/>
                    <a:pt x="1734356" y="4388725"/>
                    <a:pt x="1717448" y="4378691"/>
                  </a:cubicBezTo>
                  <a:cubicBezTo>
                    <a:pt x="1694129" y="4364851"/>
                    <a:pt x="1629073" y="4316356"/>
                    <a:pt x="1601126" y="4324466"/>
                  </a:cubicBezTo>
                  <a:cubicBezTo>
                    <a:pt x="1590167" y="4327651"/>
                    <a:pt x="1579664" y="4336363"/>
                    <a:pt x="1571548" y="4344169"/>
                  </a:cubicBezTo>
                  <a:cubicBezTo>
                    <a:pt x="1550786" y="4329964"/>
                    <a:pt x="1532448" y="4309245"/>
                    <a:pt x="1514815" y="4291406"/>
                  </a:cubicBezTo>
                  <a:cubicBezTo>
                    <a:pt x="1489067" y="4265359"/>
                    <a:pt x="1455312" y="4234520"/>
                    <a:pt x="1438258" y="4202008"/>
                  </a:cubicBezTo>
                  <a:cubicBezTo>
                    <a:pt x="1380009" y="4161902"/>
                    <a:pt x="1320798" y="4119149"/>
                    <a:pt x="1268406" y="4071664"/>
                  </a:cubicBezTo>
                  <a:cubicBezTo>
                    <a:pt x="1227491" y="4034579"/>
                    <a:pt x="1190126" y="3992866"/>
                    <a:pt x="1152907" y="3952122"/>
                  </a:cubicBezTo>
                  <a:cubicBezTo>
                    <a:pt x="1033164" y="3994888"/>
                    <a:pt x="922103" y="4046409"/>
                    <a:pt x="810372" y="4106789"/>
                  </a:cubicBezTo>
                  <a:cubicBezTo>
                    <a:pt x="761347" y="4133286"/>
                    <a:pt x="712907" y="4166256"/>
                    <a:pt x="662725" y="4189624"/>
                  </a:cubicBezTo>
                  <a:cubicBezTo>
                    <a:pt x="648332" y="4196327"/>
                    <a:pt x="633153" y="4200011"/>
                    <a:pt x="617201" y="4199347"/>
                  </a:cubicBezTo>
                  <a:cubicBezTo>
                    <a:pt x="593377" y="4198361"/>
                    <a:pt x="567221" y="4191621"/>
                    <a:pt x="550739" y="4173184"/>
                  </a:cubicBezTo>
                  <a:cubicBezTo>
                    <a:pt x="530342" y="4150365"/>
                    <a:pt x="529770" y="4124543"/>
                    <a:pt x="531517" y="4095824"/>
                  </a:cubicBezTo>
                  <a:lnTo>
                    <a:pt x="526233" y="4089485"/>
                  </a:lnTo>
                  <a:cubicBezTo>
                    <a:pt x="521051" y="4081594"/>
                    <a:pt x="520680" y="4069698"/>
                    <a:pt x="523012" y="4060778"/>
                  </a:cubicBezTo>
                  <a:cubicBezTo>
                    <a:pt x="531140" y="4029720"/>
                    <a:pt x="576025" y="3997956"/>
                    <a:pt x="602911" y="3981932"/>
                  </a:cubicBezTo>
                  <a:lnTo>
                    <a:pt x="603332" y="3980720"/>
                  </a:lnTo>
                  <a:cubicBezTo>
                    <a:pt x="632149" y="3957772"/>
                    <a:pt x="665837" y="3938569"/>
                    <a:pt x="697734" y="3920212"/>
                  </a:cubicBezTo>
                  <a:cubicBezTo>
                    <a:pt x="775363" y="3875546"/>
                    <a:pt x="858259" y="3839320"/>
                    <a:pt x="942238" y="3808226"/>
                  </a:cubicBezTo>
                  <a:cubicBezTo>
                    <a:pt x="976729" y="3795452"/>
                    <a:pt x="1014009" y="3786496"/>
                    <a:pt x="1047514" y="3771768"/>
                  </a:cubicBezTo>
                  <a:lnTo>
                    <a:pt x="1050467" y="3770446"/>
                  </a:lnTo>
                  <a:cubicBezTo>
                    <a:pt x="1019300" y="3709506"/>
                    <a:pt x="987092" y="3650746"/>
                    <a:pt x="964966" y="3585690"/>
                  </a:cubicBezTo>
                  <a:cubicBezTo>
                    <a:pt x="933318" y="3604095"/>
                    <a:pt x="896269" y="3614860"/>
                    <a:pt x="862569" y="3629107"/>
                  </a:cubicBezTo>
                  <a:cubicBezTo>
                    <a:pt x="806829" y="3652658"/>
                    <a:pt x="750954" y="3676671"/>
                    <a:pt x="696943" y="3704002"/>
                  </a:cubicBezTo>
                  <a:cubicBezTo>
                    <a:pt x="660101" y="3722645"/>
                    <a:pt x="622462" y="3742713"/>
                    <a:pt x="587763" y="3765070"/>
                  </a:cubicBezTo>
                  <a:cubicBezTo>
                    <a:pt x="561278" y="3782130"/>
                    <a:pt x="537831" y="3803434"/>
                    <a:pt x="508637" y="3815964"/>
                  </a:cubicBezTo>
                  <a:lnTo>
                    <a:pt x="503650" y="3818047"/>
                  </a:lnTo>
                  <a:cubicBezTo>
                    <a:pt x="489129" y="3824238"/>
                    <a:pt x="471131" y="3825791"/>
                    <a:pt x="455849" y="3821158"/>
                  </a:cubicBezTo>
                  <a:lnTo>
                    <a:pt x="452671" y="3820111"/>
                  </a:lnTo>
                  <a:cubicBezTo>
                    <a:pt x="433419" y="3813955"/>
                    <a:pt x="415914" y="3800822"/>
                    <a:pt x="404718" y="3783945"/>
                  </a:cubicBezTo>
                  <a:cubicBezTo>
                    <a:pt x="388065" y="3758835"/>
                    <a:pt x="393697" y="3728953"/>
                    <a:pt x="399299" y="3701402"/>
                  </a:cubicBezTo>
                  <a:cubicBezTo>
                    <a:pt x="428122" y="3667532"/>
                    <a:pt x="472386" y="3645120"/>
                    <a:pt x="510457" y="3623031"/>
                  </a:cubicBezTo>
                  <a:cubicBezTo>
                    <a:pt x="557369" y="3595815"/>
                    <a:pt x="603892" y="3568386"/>
                    <a:pt x="652667" y="3544568"/>
                  </a:cubicBezTo>
                  <a:cubicBezTo>
                    <a:pt x="739356" y="3502228"/>
                    <a:pt x="829874" y="3466957"/>
                    <a:pt x="919746" y="3432076"/>
                  </a:cubicBezTo>
                  <a:cubicBezTo>
                    <a:pt x="886205" y="3302482"/>
                    <a:pt x="862046" y="3171103"/>
                    <a:pt x="859001" y="3036888"/>
                  </a:cubicBezTo>
                  <a:cubicBezTo>
                    <a:pt x="702075" y="3027785"/>
                    <a:pt x="548967" y="2984666"/>
                    <a:pt x="417491" y="2896358"/>
                  </a:cubicBezTo>
                  <a:cubicBezTo>
                    <a:pt x="303197" y="2819594"/>
                    <a:pt x="195503" y="2707638"/>
                    <a:pt x="127793" y="2587140"/>
                  </a:cubicBezTo>
                  <a:cubicBezTo>
                    <a:pt x="76046" y="2495051"/>
                    <a:pt x="40270" y="2389068"/>
                    <a:pt x="20148" y="2285599"/>
                  </a:cubicBezTo>
                  <a:cubicBezTo>
                    <a:pt x="-1485" y="2174392"/>
                    <a:pt x="-4578" y="2059678"/>
                    <a:pt x="5505" y="1947052"/>
                  </a:cubicBezTo>
                  <a:cubicBezTo>
                    <a:pt x="15405" y="1836430"/>
                    <a:pt x="36721" y="1722873"/>
                    <a:pt x="100948" y="1629499"/>
                  </a:cubicBezTo>
                  <a:cubicBezTo>
                    <a:pt x="166132" y="1534725"/>
                    <a:pt x="269485" y="1478558"/>
                    <a:pt x="381094" y="1458697"/>
                  </a:cubicBezTo>
                  <a:cubicBezTo>
                    <a:pt x="408535" y="1453814"/>
                    <a:pt x="439745" y="1447616"/>
                    <a:pt x="463807" y="1465742"/>
                  </a:cubicBezTo>
                  <a:cubicBezTo>
                    <a:pt x="490615" y="1485931"/>
                    <a:pt x="498317" y="1510718"/>
                    <a:pt x="502865" y="1542080"/>
                  </a:cubicBezTo>
                  <a:cubicBezTo>
                    <a:pt x="557643" y="1543772"/>
                    <a:pt x="612519" y="1545276"/>
                    <a:pt x="667279" y="1547432"/>
                  </a:cubicBezTo>
                  <a:cubicBezTo>
                    <a:pt x="688212" y="1548260"/>
                    <a:pt x="719586" y="1554269"/>
                    <a:pt x="739331" y="1549039"/>
                  </a:cubicBezTo>
                  <a:lnTo>
                    <a:pt x="741322" y="1546604"/>
                  </a:lnTo>
                  <a:close/>
                  <a:moveTo>
                    <a:pt x="1050467" y="3770446"/>
                  </a:moveTo>
                  <a:lnTo>
                    <a:pt x="1047514" y="3771768"/>
                  </a:lnTo>
                  <a:cubicBezTo>
                    <a:pt x="1014009" y="3786496"/>
                    <a:pt x="976729" y="3795452"/>
                    <a:pt x="942238" y="3808226"/>
                  </a:cubicBezTo>
                  <a:cubicBezTo>
                    <a:pt x="858259" y="3839320"/>
                    <a:pt x="775363" y="3875546"/>
                    <a:pt x="697734" y="3920212"/>
                  </a:cubicBezTo>
                  <a:cubicBezTo>
                    <a:pt x="665837" y="3938569"/>
                    <a:pt x="632149" y="3957772"/>
                    <a:pt x="603332" y="3980720"/>
                  </a:cubicBezTo>
                  <a:lnTo>
                    <a:pt x="602911" y="3981932"/>
                  </a:lnTo>
                  <a:cubicBezTo>
                    <a:pt x="576025" y="3997956"/>
                    <a:pt x="531140" y="4029720"/>
                    <a:pt x="523012" y="4060778"/>
                  </a:cubicBezTo>
                  <a:cubicBezTo>
                    <a:pt x="520680" y="4069698"/>
                    <a:pt x="521051" y="4081594"/>
                    <a:pt x="526233" y="4089485"/>
                  </a:cubicBezTo>
                  <a:lnTo>
                    <a:pt x="531517" y="4095824"/>
                  </a:lnTo>
                  <a:cubicBezTo>
                    <a:pt x="541947" y="4078660"/>
                    <a:pt x="556438" y="4068553"/>
                    <a:pt x="572420" y="4057052"/>
                  </a:cubicBezTo>
                  <a:cubicBezTo>
                    <a:pt x="601097" y="4036296"/>
                    <a:pt x="632684" y="4018170"/>
                    <a:pt x="663024" y="3999996"/>
                  </a:cubicBezTo>
                  <a:cubicBezTo>
                    <a:pt x="794554" y="3921210"/>
                    <a:pt x="933001" y="3863631"/>
                    <a:pt x="1076240" y="3809997"/>
                  </a:cubicBezTo>
                  <a:cubicBezTo>
                    <a:pt x="1072173" y="3796895"/>
                    <a:pt x="1058474" y="3781935"/>
                    <a:pt x="1050467" y="3770446"/>
                  </a:cubicBezTo>
                  <a:close/>
                  <a:moveTo>
                    <a:pt x="3822954" y="3753904"/>
                  </a:moveTo>
                  <a:lnTo>
                    <a:pt x="3788773" y="3803854"/>
                  </a:lnTo>
                  <a:lnTo>
                    <a:pt x="4021483" y="3901015"/>
                  </a:lnTo>
                  <a:cubicBezTo>
                    <a:pt x="4025671" y="3899791"/>
                    <a:pt x="4029471" y="3899042"/>
                    <a:pt x="4033830" y="3898409"/>
                  </a:cubicBezTo>
                  <a:cubicBezTo>
                    <a:pt x="4041130" y="3897344"/>
                    <a:pt x="4040503" y="3895626"/>
                    <a:pt x="4044936" y="3890086"/>
                  </a:cubicBezTo>
                  <a:cubicBezTo>
                    <a:pt x="4042817" y="3883809"/>
                    <a:pt x="4040826" y="3883449"/>
                    <a:pt x="4035803" y="3879431"/>
                  </a:cubicBezTo>
                  <a:cubicBezTo>
                    <a:pt x="4036101" y="3872934"/>
                    <a:pt x="4036180" y="3869841"/>
                    <a:pt x="4032759" y="3864210"/>
                  </a:cubicBezTo>
                  <a:lnTo>
                    <a:pt x="4016362" y="3861878"/>
                  </a:lnTo>
                  <a:lnTo>
                    <a:pt x="4012940" y="3861165"/>
                  </a:lnTo>
                  <a:cubicBezTo>
                    <a:pt x="4002127" y="3859473"/>
                    <a:pt x="3998139" y="3860252"/>
                    <a:pt x="3991076" y="3851211"/>
                  </a:cubicBezTo>
                  <a:lnTo>
                    <a:pt x="3995856" y="3839801"/>
                  </a:lnTo>
                  <a:cubicBezTo>
                    <a:pt x="4002212" y="3839478"/>
                    <a:pt x="3999466" y="3839801"/>
                    <a:pt x="4006237" y="3838644"/>
                  </a:cubicBezTo>
                  <a:lnTo>
                    <a:pt x="4011205" y="3837761"/>
                  </a:lnTo>
                  <a:cubicBezTo>
                    <a:pt x="3986382" y="3821785"/>
                    <a:pt x="3956798" y="3811313"/>
                    <a:pt x="3929826" y="3799555"/>
                  </a:cubicBezTo>
                  <a:cubicBezTo>
                    <a:pt x="3894360" y="3784091"/>
                    <a:pt x="3859461" y="3766818"/>
                    <a:pt x="3822954" y="3753904"/>
                  </a:cubicBezTo>
                  <a:close/>
                </a:path>
              </a:pathLst>
            </a:custGeom>
            <a:solidFill>
              <a:srgbClr val="494E62"/>
            </a:solidFill>
            <a:ln w="6089" cap="flat">
              <a:noFill/>
              <a:prstDash val="solid"/>
              <a:miter/>
            </a:ln>
          </p:spPr>
          <p:txBody>
            <a:bodyPr rtlCol="0" anchor="ctr"/>
            <a:lstStyle/>
            <a:p>
              <a:endParaRPr lang="it-IT"/>
            </a:p>
          </p:txBody>
        </p:sp>
        <p:sp>
          <p:nvSpPr>
            <p:cNvPr id="18" name="Figura a mano libera: forma 17">
              <a:extLst>
                <a:ext uri="{FF2B5EF4-FFF2-40B4-BE49-F238E27FC236}">
                  <a16:creationId xmlns:a16="http://schemas.microsoft.com/office/drawing/2014/main" id="{FF7C8161-A00B-1266-18F7-0A471F2A939C}"/>
                </a:ext>
              </a:extLst>
            </p:cNvPr>
            <p:cNvSpPr/>
            <p:nvPr/>
          </p:nvSpPr>
          <p:spPr>
            <a:xfrm>
              <a:off x="7836375" y="4363072"/>
              <a:ext cx="349866" cy="249812"/>
            </a:xfrm>
            <a:custGeom>
              <a:avLst/>
              <a:gdLst>
                <a:gd name="connsiteX0" fmla="*/ 30362 w 349866"/>
                <a:gd name="connsiteY0" fmla="*/ 63223 h 249812"/>
                <a:gd name="connsiteX1" fmla="*/ 42710 w 349866"/>
                <a:gd name="connsiteY1" fmla="*/ 60617 h 249812"/>
                <a:gd name="connsiteX2" fmla="*/ 53815 w 349866"/>
                <a:gd name="connsiteY2" fmla="*/ 52294 h 249812"/>
                <a:gd name="connsiteX3" fmla="*/ 44682 w 349866"/>
                <a:gd name="connsiteY3" fmla="*/ 41639 h 249812"/>
                <a:gd name="connsiteX4" fmla="*/ 41638 w 349866"/>
                <a:gd name="connsiteY4" fmla="*/ 26418 h 249812"/>
                <a:gd name="connsiteX5" fmla="*/ 25242 w 349866"/>
                <a:gd name="connsiteY5" fmla="*/ 24086 h 249812"/>
                <a:gd name="connsiteX6" fmla="*/ 21820 w 349866"/>
                <a:gd name="connsiteY6" fmla="*/ 23374 h 249812"/>
                <a:gd name="connsiteX7" fmla="*/ -44 w 349866"/>
                <a:gd name="connsiteY7" fmla="*/ 13419 h 249812"/>
                <a:gd name="connsiteX8" fmla="*/ 4735 w 349866"/>
                <a:gd name="connsiteY8" fmla="*/ 2009 h 249812"/>
                <a:gd name="connsiteX9" fmla="*/ 15116 w 349866"/>
                <a:gd name="connsiteY9" fmla="*/ 852 h 249812"/>
                <a:gd name="connsiteX10" fmla="*/ 20085 w 349866"/>
                <a:gd name="connsiteY10" fmla="*/ -31 h 249812"/>
                <a:gd name="connsiteX11" fmla="*/ 346180 w 349866"/>
                <a:gd name="connsiteY11" fmla="*/ 208477 h 249812"/>
                <a:gd name="connsiteX12" fmla="*/ 349079 w 349866"/>
                <a:gd name="connsiteY12" fmla="*/ 239547 h 249812"/>
                <a:gd name="connsiteX13" fmla="*/ 342132 w 349866"/>
                <a:gd name="connsiteY13" fmla="*/ 249782 h 249812"/>
                <a:gd name="connsiteX14" fmla="*/ 246128 w 349866"/>
                <a:gd name="connsiteY14" fmla="*/ 179094 h 249812"/>
                <a:gd name="connsiteX15" fmla="*/ 30362 w 349866"/>
                <a:gd name="connsiteY15" fmla="*/ 63223 h 24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9866" h="249812">
                  <a:moveTo>
                    <a:pt x="30362" y="63223"/>
                  </a:moveTo>
                  <a:cubicBezTo>
                    <a:pt x="34551" y="61999"/>
                    <a:pt x="38351" y="61251"/>
                    <a:pt x="42710" y="60617"/>
                  </a:cubicBezTo>
                  <a:cubicBezTo>
                    <a:pt x="50010" y="59552"/>
                    <a:pt x="49383" y="57835"/>
                    <a:pt x="53815" y="52294"/>
                  </a:cubicBezTo>
                  <a:cubicBezTo>
                    <a:pt x="51696" y="46017"/>
                    <a:pt x="49706" y="45658"/>
                    <a:pt x="44682" y="41639"/>
                  </a:cubicBezTo>
                  <a:cubicBezTo>
                    <a:pt x="44981" y="35143"/>
                    <a:pt x="45060" y="32050"/>
                    <a:pt x="41638" y="26418"/>
                  </a:cubicBezTo>
                  <a:lnTo>
                    <a:pt x="25242" y="24086"/>
                  </a:lnTo>
                  <a:lnTo>
                    <a:pt x="21820" y="23374"/>
                  </a:lnTo>
                  <a:cubicBezTo>
                    <a:pt x="11007" y="21681"/>
                    <a:pt x="7019" y="22460"/>
                    <a:pt x="-44" y="13419"/>
                  </a:cubicBezTo>
                  <a:lnTo>
                    <a:pt x="4735" y="2009"/>
                  </a:lnTo>
                  <a:cubicBezTo>
                    <a:pt x="11092" y="1686"/>
                    <a:pt x="8346" y="2009"/>
                    <a:pt x="15116" y="852"/>
                  </a:cubicBezTo>
                  <a:lnTo>
                    <a:pt x="20085" y="-31"/>
                  </a:lnTo>
                  <a:cubicBezTo>
                    <a:pt x="81171" y="28805"/>
                    <a:pt x="326228" y="151623"/>
                    <a:pt x="346180" y="208477"/>
                  </a:cubicBezTo>
                  <a:cubicBezTo>
                    <a:pt x="349742" y="218639"/>
                    <a:pt x="350655" y="228971"/>
                    <a:pt x="349079" y="239547"/>
                  </a:cubicBezTo>
                  <a:lnTo>
                    <a:pt x="342132" y="249782"/>
                  </a:lnTo>
                  <a:cubicBezTo>
                    <a:pt x="314861" y="220021"/>
                    <a:pt x="280449" y="199826"/>
                    <a:pt x="246128" y="179094"/>
                  </a:cubicBezTo>
                  <a:cubicBezTo>
                    <a:pt x="175665" y="136529"/>
                    <a:pt x="102359" y="102379"/>
                    <a:pt x="30362" y="63223"/>
                  </a:cubicBezTo>
                  <a:close/>
                </a:path>
              </a:pathLst>
            </a:custGeom>
            <a:solidFill>
              <a:srgbClr val="E1E2E4"/>
            </a:solidFill>
            <a:ln w="6089" cap="flat">
              <a:noFill/>
              <a:prstDash val="solid"/>
              <a:miter/>
            </a:ln>
          </p:spPr>
          <p:txBody>
            <a:bodyPr rtlCol="0" anchor="ctr"/>
            <a:lstStyle/>
            <a:p>
              <a:endParaRPr lang="it-IT"/>
            </a:p>
          </p:txBody>
        </p:sp>
        <p:sp>
          <p:nvSpPr>
            <p:cNvPr id="19" name="Figura a mano libera: forma 18">
              <a:extLst>
                <a:ext uri="{FF2B5EF4-FFF2-40B4-BE49-F238E27FC236}">
                  <a16:creationId xmlns:a16="http://schemas.microsoft.com/office/drawing/2014/main" id="{A6E72217-054F-64BE-0AF3-38EAEA48CD7E}"/>
                </a:ext>
              </a:extLst>
            </p:cNvPr>
            <p:cNvSpPr/>
            <p:nvPr/>
          </p:nvSpPr>
          <p:spPr>
            <a:xfrm>
              <a:off x="6856378" y="4397998"/>
              <a:ext cx="513628" cy="271846"/>
            </a:xfrm>
            <a:custGeom>
              <a:avLst/>
              <a:gdLst>
                <a:gd name="connsiteX0" fmla="*/ 107271 w 513628"/>
                <a:gd name="connsiteY0" fmla="*/ -31 h 271846"/>
                <a:gd name="connsiteX1" fmla="*/ 228865 w 513628"/>
                <a:gd name="connsiteY1" fmla="*/ 2745 h 271846"/>
                <a:gd name="connsiteX2" fmla="*/ 388859 w 513628"/>
                <a:gd name="connsiteY2" fmla="*/ 7421 h 271846"/>
                <a:gd name="connsiteX3" fmla="*/ 513601 w 513628"/>
                <a:gd name="connsiteY3" fmla="*/ 26198 h 271846"/>
                <a:gd name="connsiteX4" fmla="*/ 418864 w 513628"/>
                <a:gd name="connsiteY4" fmla="*/ 113976 h 271846"/>
                <a:gd name="connsiteX5" fmla="*/ 340602 w 513628"/>
                <a:gd name="connsiteY5" fmla="*/ 172968 h 271846"/>
                <a:gd name="connsiteX6" fmla="*/ 335146 w 513628"/>
                <a:gd name="connsiteY6" fmla="*/ 168012 h 271846"/>
                <a:gd name="connsiteX7" fmla="*/ 283564 w 513628"/>
                <a:gd name="connsiteY7" fmla="*/ 190704 h 271846"/>
                <a:gd name="connsiteX8" fmla="*/ 197764 w 513628"/>
                <a:gd name="connsiteY8" fmla="*/ 232569 h 271846"/>
                <a:gd name="connsiteX9" fmla="*/ 110790 w 513628"/>
                <a:gd name="connsiteY9" fmla="*/ 271815 h 271846"/>
                <a:gd name="connsiteX10" fmla="*/ 85309 w 513628"/>
                <a:gd name="connsiteY10" fmla="*/ 185772 h 271846"/>
                <a:gd name="connsiteX11" fmla="*/ 29703 w 513628"/>
                <a:gd name="connsiteY11" fmla="*/ 155378 h 271846"/>
                <a:gd name="connsiteX12" fmla="*/ -27 w 513628"/>
                <a:gd name="connsiteY12" fmla="*/ 162739 h 271846"/>
                <a:gd name="connsiteX13" fmla="*/ 33581 w 513628"/>
                <a:gd name="connsiteY13" fmla="*/ 117909 h 271846"/>
                <a:gd name="connsiteX14" fmla="*/ 100409 w 513628"/>
                <a:gd name="connsiteY14" fmla="*/ 16012 h 271846"/>
                <a:gd name="connsiteX15" fmla="*/ 107271 w 513628"/>
                <a:gd name="connsiteY15" fmla="*/ -31 h 27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628" h="271846">
                  <a:moveTo>
                    <a:pt x="107271" y="-31"/>
                  </a:moveTo>
                  <a:lnTo>
                    <a:pt x="228865" y="2745"/>
                  </a:lnTo>
                  <a:cubicBezTo>
                    <a:pt x="282176" y="5959"/>
                    <a:pt x="335621" y="3920"/>
                    <a:pt x="388859" y="7421"/>
                  </a:cubicBezTo>
                  <a:cubicBezTo>
                    <a:pt x="430992" y="10197"/>
                    <a:pt x="472363" y="17333"/>
                    <a:pt x="513601" y="26198"/>
                  </a:cubicBezTo>
                  <a:cubicBezTo>
                    <a:pt x="484182" y="57347"/>
                    <a:pt x="452746" y="87656"/>
                    <a:pt x="418864" y="113976"/>
                  </a:cubicBezTo>
                  <a:cubicBezTo>
                    <a:pt x="393072" y="134014"/>
                    <a:pt x="365333" y="151561"/>
                    <a:pt x="340602" y="172968"/>
                  </a:cubicBezTo>
                  <a:lnTo>
                    <a:pt x="335146" y="168012"/>
                  </a:lnTo>
                  <a:cubicBezTo>
                    <a:pt x="317447" y="172798"/>
                    <a:pt x="300369" y="183191"/>
                    <a:pt x="283564" y="190704"/>
                  </a:cubicBezTo>
                  <a:cubicBezTo>
                    <a:pt x="255679" y="203173"/>
                    <a:pt x="222149" y="214169"/>
                    <a:pt x="197764" y="232569"/>
                  </a:cubicBezTo>
                  <a:lnTo>
                    <a:pt x="110790" y="271815"/>
                  </a:lnTo>
                  <a:cubicBezTo>
                    <a:pt x="110583" y="239978"/>
                    <a:pt x="106120" y="211594"/>
                    <a:pt x="85309" y="185772"/>
                  </a:cubicBezTo>
                  <a:cubicBezTo>
                    <a:pt x="69570" y="166246"/>
                    <a:pt x="54252" y="158557"/>
                    <a:pt x="29703" y="155378"/>
                  </a:cubicBezTo>
                  <a:lnTo>
                    <a:pt x="-27" y="162739"/>
                  </a:lnTo>
                  <a:cubicBezTo>
                    <a:pt x="8612" y="146258"/>
                    <a:pt x="22202" y="132583"/>
                    <a:pt x="33581" y="117909"/>
                  </a:cubicBezTo>
                  <a:cubicBezTo>
                    <a:pt x="57071" y="87619"/>
                    <a:pt x="85157" y="51234"/>
                    <a:pt x="100409" y="16012"/>
                  </a:cubicBezTo>
                  <a:lnTo>
                    <a:pt x="107271" y="-31"/>
                  </a:lnTo>
                  <a:close/>
                </a:path>
              </a:pathLst>
            </a:custGeom>
            <a:solidFill>
              <a:srgbClr val="F8AD9D"/>
            </a:solidFill>
            <a:ln w="6089" cap="flat">
              <a:noFill/>
              <a:prstDash val="solid"/>
              <a:miter/>
            </a:ln>
          </p:spPr>
          <p:txBody>
            <a:bodyPr rtlCol="0" anchor="ctr"/>
            <a:lstStyle/>
            <a:p>
              <a:endParaRPr lang="it-IT"/>
            </a:p>
          </p:txBody>
        </p:sp>
        <p:sp>
          <p:nvSpPr>
            <p:cNvPr id="20" name="Figura a mano libera: forma 19">
              <a:extLst>
                <a:ext uri="{FF2B5EF4-FFF2-40B4-BE49-F238E27FC236}">
                  <a16:creationId xmlns:a16="http://schemas.microsoft.com/office/drawing/2014/main" id="{F149D521-4894-9583-3602-3B6FA814EE9D}"/>
                </a:ext>
              </a:extLst>
            </p:cNvPr>
            <p:cNvSpPr/>
            <p:nvPr/>
          </p:nvSpPr>
          <p:spPr>
            <a:xfrm>
              <a:off x="7042711" y="4029117"/>
              <a:ext cx="538859" cy="245383"/>
            </a:xfrm>
            <a:custGeom>
              <a:avLst/>
              <a:gdLst>
                <a:gd name="connsiteX0" fmla="*/ 134812 w 538859"/>
                <a:gd name="connsiteY0" fmla="*/ 1319 h 245383"/>
                <a:gd name="connsiteX1" fmla="*/ 212556 w 538859"/>
                <a:gd name="connsiteY1" fmla="*/ 3450 h 245383"/>
                <a:gd name="connsiteX2" fmla="*/ 538828 w 538859"/>
                <a:gd name="connsiteY2" fmla="*/ 46837 h 245383"/>
                <a:gd name="connsiteX3" fmla="*/ 426537 w 538859"/>
                <a:gd name="connsiteY3" fmla="*/ 245359 h 245383"/>
                <a:gd name="connsiteX4" fmla="*/ 341937 w 538859"/>
                <a:gd name="connsiteY4" fmla="*/ 229182 h 245383"/>
                <a:gd name="connsiteX5" fmla="*/ -31 w 538859"/>
                <a:gd name="connsiteY5" fmla="*/ 197875 h 245383"/>
                <a:gd name="connsiteX6" fmla="*/ 24554 w 538859"/>
                <a:gd name="connsiteY6" fmla="*/ 169752 h 245383"/>
                <a:gd name="connsiteX7" fmla="*/ 30065 w 538859"/>
                <a:gd name="connsiteY7" fmla="*/ 164004 h 245383"/>
                <a:gd name="connsiteX8" fmla="*/ 55362 w 538859"/>
                <a:gd name="connsiteY8" fmla="*/ 134652 h 245383"/>
                <a:gd name="connsiteX9" fmla="*/ 107438 w 538859"/>
                <a:gd name="connsiteY9" fmla="*/ 5928 h 245383"/>
                <a:gd name="connsiteX10" fmla="*/ 112735 w 538859"/>
                <a:gd name="connsiteY10" fmla="*/ -21 h 245383"/>
                <a:gd name="connsiteX11" fmla="*/ 120053 w 538859"/>
                <a:gd name="connsiteY11" fmla="*/ 2987 h 245383"/>
                <a:gd name="connsiteX12" fmla="*/ 134812 w 538859"/>
                <a:gd name="connsiteY12" fmla="*/ 1319 h 24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8859" h="245383">
                  <a:moveTo>
                    <a:pt x="134812" y="1319"/>
                  </a:moveTo>
                  <a:cubicBezTo>
                    <a:pt x="160341" y="-294"/>
                    <a:pt x="186948" y="2640"/>
                    <a:pt x="212556" y="3450"/>
                  </a:cubicBezTo>
                  <a:cubicBezTo>
                    <a:pt x="319738" y="6853"/>
                    <a:pt x="436188" y="14379"/>
                    <a:pt x="538828" y="46837"/>
                  </a:cubicBezTo>
                  <a:cubicBezTo>
                    <a:pt x="525324" y="75209"/>
                    <a:pt x="448401" y="234291"/>
                    <a:pt x="426537" y="245359"/>
                  </a:cubicBezTo>
                  <a:lnTo>
                    <a:pt x="341937" y="229182"/>
                  </a:lnTo>
                  <a:cubicBezTo>
                    <a:pt x="232429" y="200688"/>
                    <a:pt x="112217" y="204049"/>
                    <a:pt x="-31" y="197875"/>
                  </a:cubicBezTo>
                  <a:lnTo>
                    <a:pt x="24554" y="169752"/>
                  </a:lnTo>
                  <a:lnTo>
                    <a:pt x="30065" y="164004"/>
                  </a:lnTo>
                  <a:cubicBezTo>
                    <a:pt x="43216" y="156229"/>
                    <a:pt x="46510" y="146889"/>
                    <a:pt x="55362" y="134652"/>
                  </a:cubicBezTo>
                  <a:cubicBezTo>
                    <a:pt x="82474" y="97189"/>
                    <a:pt x="102701" y="52152"/>
                    <a:pt x="107438" y="5928"/>
                  </a:cubicBezTo>
                  <a:cubicBezTo>
                    <a:pt x="109203" y="3943"/>
                    <a:pt x="110147" y="582"/>
                    <a:pt x="112735" y="-21"/>
                  </a:cubicBezTo>
                  <a:cubicBezTo>
                    <a:pt x="113246" y="-143"/>
                    <a:pt x="118860" y="2786"/>
                    <a:pt x="120053" y="2987"/>
                  </a:cubicBezTo>
                  <a:cubicBezTo>
                    <a:pt x="123761" y="3596"/>
                    <a:pt x="130842" y="1769"/>
                    <a:pt x="134812" y="1319"/>
                  </a:cubicBezTo>
                  <a:close/>
                </a:path>
              </a:pathLst>
            </a:custGeom>
            <a:solidFill>
              <a:srgbClr val="FBC4AB"/>
            </a:solidFill>
            <a:ln w="6089" cap="flat">
              <a:noFill/>
              <a:prstDash val="solid"/>
              <a:miter/>
            </a:ln>
          </p:spPr>
          <p:txBody>
            <a:bodyPr rtlCol="0" anchor="ctr"/>
            <a:lstStyle/>
            <a:p>
              <a:endParaRPr lang="it-IT"/>
            </a:p>
          </p:txBody>
        </p:sp>
        <p:sp>
          <p:nvSpPr>
            <p:cNvPr id="21" name="Figura a mano libera: forma 20">
              <a:extLst>
                <a:ext uri="{FF2B5EF4-FFF2-40B4-BE49-F238E27FC236}">
                  <a16:creationId xmlns:a16="http://schemas.microsoft.com/office/drawing/2014/main" id="{3E4E9CE6-5686-5BE2-8A2D-40106A3F82E3}"/>
                </a:ext>
              </a:extLst>
            </p:cNvPr>
            <p:cNvSpPr/>
            <p:nvPr/>
          </p:nvSpPr>
          <p:spPr>
            <a:xfrm>
              <a:off x="7042715" y="4104934"/>
              <a:ext cx="403833" cy="153392"/>
            </a:xfrm>
            <a:custGeom>
              <a:avLst/>
              <a:gdLst>
                <a:gd name="connsiteX0" fmla="*/ 24555 w 403833"/>
                <a:gd name="connsiteY0" fmla="*/ 93937 h 153392"/>
                <a:gd name="connsiteX1" fmla="*/ 37695 w 403833"/>
                <a:gd name="connsiteY1" fmla="*/ 100829 h 153392"/>
                <a:gd name="connsiteX2" fmla="*/ 115323 w 403833"/>
                <a:gd name="connsiteY2" fmla="*/ 30434 h 153392"/>
                <a:gd name="connsiteX3" fmla="*/ 165353 w 403833"/>
                <a:gd name="connsiteY3" fmla="*/ 253 h 153392"/>
                <a:gd name="connsiteX4" fmla="*/ 201409 w 403833"/>
                <a:gd name="connsiteY4" fmla="*/ 4917 h 153392"/>
                <a:gd name="connsiteX5" fmla="*/ 394653 w 403833"/>
                <a:gd name="connsiteY5" fmla="*/ 29636 h 153392"/>
                <a:gd name="connsiteX6" fmla="*/ 403804 w 403833"/>
                <a:gd name="connsiteY6" fmla="*/ 32242 h 153392"/>
                <a:gd name="connsiteX7" fmla="*/ 341938 w 403833"/>
                <a:gd name="connsiteY7" fmla="*/ 153367 h 153392"/>
                <a:gd name="connsiteX8" fmla="*/ -30 w 403833"/>
                <a:gd name="connsiteY8" fmla="*/ 122060 h 153392"/>
                <a:gd name="connsiteX9" fmla="*/ 24555 w 403833"/>
                <a:gd name="connsiteY9" fmla="*/ 93937 h 15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33" h="153392">
                  <a:moveTo>
                    <a:pt x="24555" y="93937"/>
                  </a:moveTo>
                  <a:lnTo>
                    <a:pt x="37695" y="100829"/>
                  </a:lnTo>
                  <a:cubicBezTo>
                    <a:pt x="65836" y="84506"/>
                    <a:pt x="88735" y="50873"/>
                    <a:pt x="115323" y="30434"/>
                  </a:cubicBezTo>
                  <a:cubicBezTo>
                    <a:pt x="125863" y="22330"/>
                    <a:pt x="153206" y="2542"/>
                    <a:pt x="165353" y="253"/>
                  </a:cubicBezTo>
                  <a:cubicBezTo>
                    <a:pt x="173463" y="-1269"/>
                    <a:pt x="191929" y="3912"/>
                    <a:pt x="201409" y="4917"/>
                  </a:cubicBezTo>
                  <a:cubicBezTo>
                    <a:pt x="265071" y="11681"/>
                    <a:pt x="332453" y="14378"/>
                    <a:pt x="394653" y="29636"/>
                  </a:cubicBezTo>
                  <a:lnTo>
                    <a:pt x="403804" y="32242"/>
                  </a:lnTo>
                  <a:cubicBezTo>
                    <a:pt x="380321" y="70892"/>
                    <a:pt x="357343" y="110693"/>
                    <a:pt x="341938" y="153367"/>
                  </a:cubicBezTo>
                  <a:cubicBezTo>
                    <a:pt x="232430" y="124873"/>
                    <a:pt x="112218" y="128234"/>
                    <a:pt x="-30" y="122060"/>
                  </a:cubicBezTo>
                  <a:lnTo>
                    <a:pt x="24555" y="93937"/>
                  </a:lnTo>
                  <a:close/>
                </a:path>
              </a:pathLst>
            </a:custGeom>
            <a:solidFill>
              <a:srgbClr val="F8AD9D"/>
            </a:solidFill>
            <a:ln w="6089" cap="flat">
              <a:noFill/>
              <a:prstDash val="solid"/>
              <a:miter/>
            </a:ln>
          </p:spPr>
          <p:txBody>
            <a:bodyPr rtlCol="0" anchor="ctr"/>
            <a:lstStyle/>
            <a:p>
              <a:endParaRPr lang="it-IT"/>
            </a:p>
          </p:txBody>
        </p:sp>
        <p:sp>
          <p:nvSpPr>
            <p:cNvPr id="22" name="Figura a mano libera: forma 21">
              <a:extLst>
                <a:ext uri="{FF2B5EF4-FFF2-40B4-BE49-F238E27FC236}">
                  <a16:creationId xmlns:a16="http://schemas.microsoft.com/office/drawing/2014/main" id="{73FC948A-78E9-A65A-E983-BC02979B53EB}"/>
                </a:ext>
              </a:extLst>
            </p:cNvPr>
            <p:cNvSpPr/>
            <p:nvPr/>
          </p:nvSpPr>
          <p:spPr>
            <a:xfrm>
              <a:off x="5342626" y="708690"/>
              <a:ext cx="1872992" cy="1146637"/>
            </a:xfrm>
            <a:custGeom>
              <a:avLst/>
              <a:gdLst>
                <a:gd name="connsiteX0" fmla="*/ 242317 w 1872992"/>
                <a:gd name="connsiteY0" fmla="*/ 1146666 h 1146637"/>
                <a:gd name="connsiteX1" fmla="*/ 171123 w 1872992"/>
                <a:gd name="connsiteY1" fmla="*/ 1053073 h 1146637"/>
                <a:gd name="connsiteX2" fmla="*/ 93269 w 1872992"/>
                <a:gd name="connsiteY2" fmla="*/ 982385 h 1146637"/>
                <a:gd name="connsiteX3" fmla="*/ 2306 w 1872992"/>
                <a:gd name="connsiteY3" fmla="*/ 620617 h 1146637"/>
                <a:gd name="connsiteX4" fmla="*/ 114792 w 1872992"/>
                <a:gd name="connsiteY4" fmla="*/ 363486 h 1146637"/>
                <a:gd name="connsiteX5" fmla="*/ 233257 w 1872992"/>
                <a:gd name="connsiteY5" fmla="*/ 282112 h 1146637"/>
                <a:gd name="connsiteX6" fmla="*/ 369409 w 1872992"/>
                <a:gd name="connsiteY6" fmla="*/ 155713 h 1146637"/>
                <a:gd name="connsiteX7" fmla="*/ 689763 w 1872992"/>
                <a:gd name="connsiteY7" fmla="*/ 19488 h 1146637"/>
                <a:gd name="connsiteX8" fmla="*/ 845057 w 1872992"/>
                <a:gd name="connsiteY8" fmla="*/ 13601 h 1146637"/>
                <a:gd name="connsiteX9" fmla="*/ 956136 w 1872992"/>
                <a:gd name="connsiteY9" fmla="*/ 221 h 1146637"/>
                <a:gd name="connsiteX10" fmla="*/ 1043580 w 1872992"/>
                <a:gd name="connsiteY10" fmla="*/ 7419 h 1146637"/>
                <a:gd name="connsiteX11" fmla="*/ 1165478 w 1872992"/>
                <a:gd name="connsiteY11" fmla="*/ 17177 h 1146637"/>
                <a:gd name="connsiteX12" fmla="*/ 1523654 w 1872992"/>
                <a:gd name="connsiteY12" fmla="*/ 185950 h 1146637"/>
                <a:gd name="connsiteX13" fmla="*/ 1634849 w 1872992"/>
                <a:gd name="connsiteY13" fmla="*/ 286210 h 1146637"/>
                <a:gd name="connsiteX14" fmla="*/ 1789145 w 1872992"/>
                <a:gd name="connsiteY14" fmla="*/ 398056 h 1146637"/>
                <a:gd name="connsiteX15" fmla="*/ 1868576 w 1872992"/>
                <a:gd name="connsiteY15" fmla="*/ 751691 h 1146637"/>
                <a:gd name="connsiteX16" fmla="*/ 1814869 w 1872992"/>
                <a:gd name="connsiteY16" fmla="*/ 928568 h 1146637"/>
                <a:gd name="connsiteX17" fmla="*/ 1780627 w 1872992"/>
                <a:gd name="connsiteY17" fmla="*/ 980625 h 1146637"/>
                <a:gd name="connsiteX18" fmla="*/ 1712210 w 1872992"/>
                <a:gd name="connsiteY18" fmla="*/ 1045755 h 1146637"/>
                <a:gd name="connsiteX19" fmla="*/ 1666041 w 1872992"/>
                <a:gd name="connsiteY19" fmla="*/ 1113398 h 1146637"/>
                <a:gd name="connsiteX20" fmla="*/ 1640031 w 1872992"/>
                <a:gd name="connsiteY20" fmla="*/ 1138781 h 1146637"/>
                <a:gd name="connsiteX21" fmla="*/ 1620967 w 1872992"/>
                <a:gd name="connsiteY21" fmla="*/ 1093269 h 1146637"/>
                <a:gd name="connsiteX22" fmla="*/ 1695582 w 1872992"/>
                <a:gd name="connsiteY22" fmla="*/ 949489 h 1146637"/>
                <a:gd name="connsiteX23" fmla="*/ 1741228 w 1872992"/>
                <a:gd name="connsiteY23" fmla="*/ 871294 h 1146637"/>
                <a:gd name="connsiteX24" fmla="*/ 1782362 w 1872992"/>
                <a:gd name="connsiteY24" fmla="*/ 649166 h 1146637"/>
                <a:gd name="connsiteX25" fmla="*/ 1707686 w 1872992"/>
                <a:gd name="connsiteY25" fmla="*/ 424791 h 1146637"/>
                <a:gd name="connsiteX26" fmla="*/ 1573604 w 1872992"/>
                <a:gd name="connsiteY26" fmla="*/ 322102 h 1146637"/>
                <a:gd name="connsiteX27" fmla="*/ 1436704 w 1872992"/>
                <a:gd name="connsiteY27" fmla="*/ 201589 h 1146637"/>
                <a:gd name="connsiteX28" fmla="*/ 1339561 w 1872992"/>
                <a:gd name="connsiteY28" fmla="*/ 141927 h 1146637"/>
                <a:gd name="connsiteX29" fmla="*/ 1084494 w 1872992"/>
                <a:gd name="connsiteY29" fmla="*/ 87298 h 1146637"/>
                <a:gd name="connsiteX30" fmla="*/ 946291 w 1872992"/>
                <a:gd name="connsiteY30" fmla="*/ 80909 h 1146637"/>
                <a:gd name="connsiteX31" fmla="*/ 819868 w 1872992"/>
                <a:gd name="connsiteY31" fmla="*/ 91934 h 1146637"/>
                <a:gd name="connsiteX32" fmla="*/ 439280 w 1872992"/>
                <a:gd name="connsiteY32" fmla="*/ 190482 h 1146637"/>
                <a:gd name="connsiteX33" fmla="*/ 290477 w 1872992"/>
                <a:gd name="connsiteY33" fmla="*/ 321901 h 1146637"/>
                <a:gd name="connsiteX34" fmla="*/ 148693 w 1872992"/>
                <a:gd name="connsiteY34" fmla="*/ 439087 h 1146637"/>
                <a:gd name="connsiteX35" fmla="*/ 96179 w 1872992"/>
                <a:gd name="connsiteY35" fmla="*/ 698994 h 1146637"/>
                <a:gd name="connsiteX36" fmla="*/ 187349 w 1872992"/>
                <a:gd name="connsiteY36" fmla="*/ 960405 h 1146637"/>
                <a:gd name="connsiteX37" fmla="*/ 241488 w 1872992"/>
                <a:gd name="connsiteY37" fmla="*/ 1027787 h 1146637"/>
                <a:gd name="connsiteX38" fmla="*/ 263937 w 1872992"/>
                <a:gd name="connsiteY38" fmla="*/ 1101191 h 1146637"/>
                <a:gd name="connsiteX39" fmla="*/ 242317 w 1872992"/>
                <a:gd name="connsiteY39" fmla="*/ 1146666 h 114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2992" h="1146637">
                  <a:moveTo>
                    <a:pt x="242317" y="1146666"/>
                  </a:moveTo>
                  <a:cubicBezTo>
                    <a:pt x="214936" y="1118001"/>
                    <a:pt x="197760" y="1081823"/>
                    <a:pt x="171123" y="1053073"/>
                  </a:cubicBezTo>
                  <a:cubicBezTo>
                    <a:pt x="147213" y="1027270"/>
                    <a:pt x="115340" y="1009394"/>
                    <a:pt x="93269" y="982385"/>
                  </a:cubicBezTo>
                  <a:cubicBezTo>
                    <a:pt x="17844" y="890083"/>
                    <a:pt x="-8489" y="736609"/>
                    <a:pt x="2306" y="620617"/>
                  </a:cubicBezTo>
                  <a:cubicBezTo>
                    <a:pt x="11263" y="524430"/>
                    <a:pt x="33017" y="424030"/>
                    <a:pt x="114792" y="363486"/>
                  </a:cubicBezTo>
                  <a:cubicBezTo>
                    <a:pt x="153339" y="334943"/>
                    <a:pt x="195337" y="311733"/>
                    <a:pt x="233257" y="282112"/>
                  </a:cubicBezTo>
                  <a:cubicBezTo>
                    <a:pt x="282032" y="244017"/>
                    <a:pt x="321772" y="195245"/>
                    <a:pt x="369409" y="155713"/>
                  </a:cubicBezTo>
                  <a:cubicBezTo>
                    <a:pt x="460438" y="80165"/>
                    <a:pt x="571572" y="30754"/>
                    <a:pt x="689763" y="19488"/>
                  </a:cubicBezTo>
                  <a:cubicBezTo>
                    <a:pt x="741199" y="14585"/>
                    <a:pt x="793444" y="16123"/>
                    <a:pt x="845057" y="13601"/>
                  </a:cubicBezTo>
                  <a:cubicBezTo>
                    <a:pt x="882550" y="11769"/>
                    <a:pt x="919197" y="1928"/>
                    <a:pt x="956136" y="221"/>
                  </a:cubicBezTo>
                  <a:cubicBezTo>
                    <a:pt x="984941" y="-1109"/>
                    <a:pt x="1014866" y="4789"/>
                    <a:pt x="1043580" y="7419"/>
                  </a:cubicBezTo>
                  <a:cubicBezTo>
                    <a:pt x="1084154" y="11136"/>
                    <a:pt x="1124971" y="13083"/>
                    <a:pt x="1165478" y="17177"/>
                  </a:cubicBezTo>
                  <a:cubicBezTo>
                    <a:pt x="1308023" y="31585"/>
                    <a:pt x="1418992" y="90009"/>
                    <a:pt x="1523654" y="185950"/>
                  </a:cubicBezTo>
                  <a:cubicBezTo>
                    <a:pt x="1560557" y="219778"/>
                    <a:pt x="1594841" y="255877"/>
                    <a:pt x="1634849" y="286210"/>
                  </a:cubicBezTo>
                  <a:cubicBezTo>
                    <a:pt x="1685299" y="324464"/>
                    <a:pt x="1749143" y="347625"/>
                    <a:pt x="1789145" y="398056"/>
                  </a:cubicBezTo>
                  <a:cubicBezTo>
                    <a:pt x="1862621" y="490687"/>
                    <a:pt x="1883188" y="637458"/>
                    <a:pt x="1868576" y="751691"/>
                  </a:cubicBezTo>
                  <a:cubicBezTo>
                    <a:pt x="1860417" y="815498"/>
                    <a:pt x="1845957" y="871769"/>
                    <a:pt x="1814869" y="928568"/>
                  </a:cubicBezTo>
                  <a:cubicBezTo>
                    <a:pt x="1805145" y="946335"/>
                    <a:pt x="1794448" y="965751"/>
                    <a:pt x="1780627" y="980625"/>
                  </a:cubicBezTo>
                  <a:cubicBezTo>
                    <a:pt x="1759232" y="1003646"/>
                    <a:pt x="1733167" y="1022308"/>
                    <a:pt x="1712210" y="1045755"/>
                  </a:cubicBezTo>
                  <a:cubicBezTo>
                    <a:pt x="1693695" y="1066474"/>
                    <a:pt x="1685378" y="1093787"/>
                    <a:pt x="1666041" y="1113398"/>
                  </a:cubicBezTo>
                  <a:lnTo>
                    <a:pt x="1640031" y="1138781"/>
                  </a:lnTo>
                  <a:cubicBezTo>
                    <a:pt x="1625631" y="1124845"/>
                    <a:pt x="1621418" y="1113575"/>
                    <a:pt x="1620967" y="1093269"/>
                  </a:cubicBezTo>
                  <a:cubicBezTo>
                    <a:pt x="1619622" y="1032932"/>
                    <a:pt x="1662704" y="994824"/>
                    <a:pt x="1695582" y="949489"/>
                  </a:cubicBezTo>
                  <a:cubicBezTo>
                    <a:pt x="1713482" y="924812"/>
                    <a:pt x="1728515" y="898997"/>
                    <a:pt x="1741228" y="871294"/>
                  </a:cubicBezTo>
                  <a:cubicBezTo>
                    <a:pt x="1774934" y="797823"/>
                    <a:pt x="1783367" y="729066"/>
                    <a:pt x="1782362" y="649166"/>
                  </a:cubicBezTo>
                  <a:cubicBezTo>
                    <a:pt x="1781351" y="568420"/>
                    <a:pt x="1768145" y="483728"/>
                    <a:pt x="1707686" y="424791"/>
                  </a:cubicBezTo>
                  <a:cubicBezTo>
                    <a:pt x="1667861" y="385965"/>
                    <a:pt x="1616170" y="358463"/>
                    <a:pt x="1573604" y="322102"/>
                  </a:cubicBezTo>
                  <a:cubicBezTo>
                    <a:pt x="1527551" y="282758"/>
                    <a:pt x="1485236" y="237855"/>
                    <a:pt x="1436704" y="201589"/>
                  </a:cubicBezTo>
                  <a:cubicBezTo>
                    <a:pt x="1406420" y="178958"/>
                    <a:pt x="1374144" y="157429"/>
                    <a:pt x="1339561" y="141927"/>
                  </a:cubicBezTo>
                  <a:cubicBezTo>
                    <a:pt x="1261275" y="106838"/>
                    <a:pt x="1169417" y="94212"/>
                    <a:pt x="1084494" y="87298"/>
                  </a:cubicBezTo>
                  <a:cubicBezTo>
                    <a:pt x="1038228" y="83530"/>
                    <a:pt x="992777" y="79993"/>
                    <a:pt x="946291" y="80909"/>
                  </a:cubicBezTo>
                  <a:cubicBezTo>
                    <a:pt x="904365" y="81736"/>
                    <a:pt x="861672" y="87988"/>
                    <a:pt x="819868" y="91934"/>
                  </a:cubicBezTo>
                  <a:cubicBezTo>
                    <a:pt x="689385" y="104252"/>
                    <a:pt x="550664" y="114082"/>
                    <a:pt x="439280" y="190482"/>
                  </a:cubicBezTo>
                  <a:cubicBezTo>
                    <a:pt x="384161" y="228284"/>
                    <a:pt x="340135" y="277796"/>
                    <a:pt x="290477" y="321901"/>
                  </a:cubicBezTo>
                  <a:cubicBezTo>
                    <a:pt x="244618" y="362633"/>
                    <a:pt x="191057" y="394044"/>
                    <a:pt x="148693" y="439087"/>
                  </a:cubicBezTo>
                  <a:cubicBezTo>
                    <a:pt x="88502" y="503078"/>
                    <a:pt x="92411" y="617177"/>
                    <a:pt x="96179" y="698994"/>
                  </a:cubicBezTo>
                  <a:cubicBezTo>
                    <a:pt x="100259" y="787589"/>
                    <a:pt x="132041" y="890326"/>
                    <a:pt x="187349" y="960405"/>
                  </a:cubicBezTo>
                  <a:cubicBezTo>
                    <a:pt x="204927" y="982677"/>
                    <a:pt x="230352" y="1001753"/>
                    <a:pt x="241488" y="1027787"/>
                  </a:cubicBezTo>
                  <a:cubicBezTo>
                    <a:pt x="252259" y="1052994"/>
                    <a:pt x="257867" y="1074419"/>
                    <a:pt x="263937" y="1101191"/>
                  </a:cubicBezTo>
                  <a:lnTo>
                    <a:pt x="242317" y="1146666"/>
                  </a:lnTo>
                  <a:close/>
                </a:path>
              </a:pathLst>
            </a:custGeom>
            <a:solidFill>
              <a:srgbClr val="F4978E"/>
            </a:solidFill>
            <a:ln w="6089" cap="flat">
              <a:noFill/>
              <a:prstDash val="solid"/>
              <a:miter/>
            </a:ln>
          </p:spPr>
          <p:txBody>
            <a:bodyPr rtlCol="0" anchor="ctr"/>
            <a:lstStyle/>
            <a:p>
              <a:endParaRPr lang="it-IT"/>
            </a:p>
          </p:txBody>
        </p:sp>
        <p:sp>
          <p:nvSpPr>
            <p:cNvPr id="23" name="Figura a mano libera: forma 22">
              <a:extLst>
                <a:ext uri="{FF2B5EF4-FFF2-40B4-BE49-F238E27FC236}">
                  <a16:creationId xmlns:a16="http://schemas.microsoft.com/office/drawing/2014/main" id="{8092BD40-DF25-633F-549D-6E54C39B29B0}"/>
                </a:ext>
              </a:extLst>
            </p:cNvPr>
            <p:cNvSpPr/>
            <p:nvPr/>
          </p:nvSpPr>
          <p:spPr>
            <a:xfrm>
              <a:off x="5809164" y="1348295"/>
              <a:ext cx="922947" cy="678515"/>
            </a:xfrm>
            <a:custGeom>
              <a:avLst/>
              <a:gdLst>
                <a:gd name="connsiteX0" fmla="*/ 279420 w 922947"/>
                <a:gd name="connsiteY0" fmla="*/ 24 h 678515"/>
                <a:gd name="connsiteX1" fmla="*/ 312098 w 922947"/>
                <a:gd name="connsiteY1" fmla="*/ 20774 h 678515"/>
                <a:gd name="connsiteX2" fmla="*/ 358066 w 922947"/>
                <a:gd name="connsiteY2" fmla="*/ 50017 h 678515"/>
                <a:gd name="connsiteX3" fmla="*/ 440895 w 922947"/>
                <a:gd name="connsiteY3" fmla="*/ 71400 h 678515"/>
                <a:gd name="connsiteX4" fmla="*/ 641280 w 922947"/>
                <a:gd name="connsiteY4" fmla="*/ 956 h 678515"/>
                <a:gd name="connsiteX5" fmla="*/ 722179 w 922947"/>
                <a:gd name="connsiteY5" fmla="*/ 41901 h 678515"/>
                <a:gd name="connsiteX6" fmla="*/ 919410 w 922947"/>
                <a:gd name="connsiteY6" fmla="*/ 66864 h 678515"/>
                <a:gd name="connsiteX7" fmla="*/ 922936 w 922947"/>
                <a:gd name="connsiteY7" fmla="*/ 65707 h 678515"/>
                <a:gd name="connsiteX8" fmla="*/ 851639 w 922947"/>
                <a:gd name="connsiteY8" fmla="*/ 678537 h 678515"/>
                <a:gd name="connsiteX9" fmla="*/ 708863 w 922947"/>
                <a:gd name="connsiteY9" fmla="*/ 655418 h 678515"/>
                <a:gd name="connsiteX10" fmla="*/ 265131 w 922947"/>
                <a:gd name="connsiteY10" fmla="*/ 652076 h 678515"/>
                <a:gd name="connsiteX11" fmla="*/ 147427 w 922947"/>
                <a:gd name="connsiteY11" fmla="*/ 666536 h 678515"/>
                <a:gd name="connsiteX12" fmla="*/ 89142 w 922947"/>
                <a:gd name="connsiteY12" fmla="*/ 677112 h 678515"/>
                <a:gd name="connsiteX13" fmla="*/ 56282 w 922947"/>
                <a:gd name="connsiteY13" fmla="*/ 471843 h 678515"/>
                <a:gd name="connsiteX14" fmla="*/ 11239 w 922947"/>
                <a:gd name="connsiteY14" fmla="*/ 199552 h 678515"/>
                <a:gd name="connsiteX15" fmla="*/ 2070 w 922947"/>
                <a:gd name="connsiteY15" fmla="*/ 68922 h 678515"/>
                <a:gd name="connsiteX16" fmla="*/ 201055 w 922947"/>
                <a:gd name="connsiteY16" fmla="*/ 43052 h 678515"/>
                <a:gd name="connsiteX17" fmla="*/ 279420 w 922947"/>
                <a:gd name="connsiteY17" fmla="*/ 24 h 67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947" h="678515">
                  <a:moveTo>
                    <a:pt x="279420" y="24"/>
                  </a:moveTo>
                  <a:cubicBezTo>
                    <a:pt x="290313" y="-225"/>
                    <a:pt x="303281" y="14016"/>
                    <a:pt x="312098" y="20774"/>
                  </a:cubicBezTo>
                  <a:cubicBezTo>
                    <a:pt x="326649" y="31940"/>
                    <a:pt x="341536" y="41968"/>
                    <a:pt x="358066" y="50017"/>
                  </a:cubicBezTo>
                  <a:cubicBezTo>
                    <a:pt x="383559" y="62432"/>
                    <a:pt x="412498" y="70249"/>
                    <a:pt x="440895" y="71400"/>
                  </a:cubicBezTo>
                  <a:cubicBezTo>
                    <a:pt x="521811" y="74688"/>
                    <a:pt x="581278" y="55473"/>
                    <a:pt x="641280" y="956"/>
                  </a:cubicBezTo>
                  <a:cubicBezTo>
                    <a:pt x="669500" y="8841"/>
                    <a:pt x="696327" y="28336"/>
                    <a:pt x="722179" y="41901"/>
                  </a:cubicBezTo>
                  <a:cubicBezTo>
                    <a:pt x="778254" y="71333"/>
                    <a:pt x="858349" y="86287"/>
                    <a:pt x="919410" y="66864"/>
                  </a:cubicBezTo>
                  <a:lnTo>
                    <a:pt x="922936" y="65707"/>
                  </a:lnTo>
                  <a:lnTo>
                    <a:pt x="851639" y="678537"/>
                  </a:lnTo>
                  <a:lnTo>
                    <a:pt x="708863" y="655418"/>
                  </a:lnTo>
                  <a:cubicBezTo>
                    <a:pt x="561125" y="640983"/>
                    <a:pt x="413052" y="638614"/>
                    <a:pt x="265131" y="652076"/>
                  </a:cubicBezTo>
                  <a:cubicBezTo>
                    <a:pt x="225835" y="655650"/>
                    <a:pt x="186363" y="660161"/>
                    <a:pt x="147427" y="666536"/>
                  </a:cubicBezTo>
                  <a:cubicBezTo>
                    <a:pt x="129375" y="669495"/>
                    <a:pt x="106938" y="677440"/>
                    <a:pt x="89142" y="677112"/>
                  </a:cubicBezTo>
                  <a:cubicBezTo>
                    <a:pt x="77500" y="608786"/>
                    <a:pt x="67923" y="540156"/>
                    <a:pt x="56282" y="471843"/>
                  </a:cubicBezTo>
                  <a:cubicBezTo>
                    <a:pt x="40823" y="381100"/>
                    <a:pt x="24128" y="290721"/>
                    <a:pt x="11239" y="199552"/>
                  </a:cubicBezTo>
                  <a:cubicBezTo>
                    <a:pt x="5485" y="158880"/>
                    <a:pt x="-4311" y="109831"/>
                    <a:pt x="2070" y="68922"/>
                  </a:cubicBezTo>
                  <a:cubicBezTo>
                    <a:pt x="71631" y="79066"/>
                    <a:pt x="137564" y="75680"/>
                    <a:pt x="201055" y="43052"/>
                  </a:cubicBezTo>
                  <a:cubicBezTo>
                    <a:pt x="227631" y="29389"/>
                    <a:pt x="252314" y="12804"/>
                    <a:pt x="279420" y="24"/>
                  </a:cubicBezTo>
                  <a:close/>
                </a:path>
              </a:pathLst>
            </a:custGeom>
            <a:solidFill>
              <a:srgbClr val="F08080"/>
            </a:solidFill>
            <a:ln w="6089" cap="flat">
              <a:noFill/>
              <a:prstDash val="solid"/>
              <a:miter/>
            </a:ln>
          </p:spPr>
          <p:txBody>
            <a:bodyPr rtlCol="0" anchor="ctr"/>
            <a:lstStyle/>
            <a:p>
              <a:endParaRPr lang="it-IT"/>
            </a:p>
          </p:txBody>
        </p:sp>
        <p:sp>
          <p:nvSpPr>
            <p:cNvPr id="24" name="Figura a mano libera: forma 23">
              <a:extLst>
                <a:ext uri="{FF2B5EF4-FFF2-40B4-BE49-F238E27FC236}">
                  <a16:creationId xmlns:a16="http://schemas.microsoft.com/office/drawing/2014/main" id="{DCFC4C9A-9C51-785B-DF50-314DF563ACBB}"/>
                </a:ext>
              </a:extLst>
            </p:cNvPr>
            <p:cNvSpPr/>
            <p:nvPr/>
          </p:nvSpPr>
          <p:spPr>
            <a:xfrm>
              <a:off x="5436967" y="789412"/>
              <a:ext cx="1688110" cy="1180678"/>
            </a:xfrm>
            <a:custGeom>
              <a:avLst/>
              <a:gdLst>
                <a:gd name="connsiteX0" fmla="*/ 147976 w 1688110"/>
                <a:gd name="connsiteY0" fmla="*/ 1065930 h 1180678"/>
                <a:gd name="connsiteX1" fmla="*/ 169596 w 1688110"/>
                <a:gd name="connsiteY1" fmla="*/ 1020455 h 1180678"/>
                <a:gd name="connsiteX2" fmla="*/ 147147 w 1688110"/>
                <a:gd name="connsiteY2" fmla="*/ 947051 h 1180678"/>
                <a:gd name="connsiteX3" fmla="*/ 93008 w 1688110"/>
                <a:gd name="connsiteY3" fmla="*/ 879670 h 1180678"/>
                <a:gd name="connsiteX4" fmla="*/ 1838 w 1688110"/>
                <a:gd name="connsiteY4" fmla="*/ 618258 h 1180678"/>
                <a:gd name="connsiteX5" fmla="*/ 54352 w 1688110"/>
                <a:gd name="connsiteY5" fmla="*/ 358351 h 1180678"/>
                <a:gd name="connsiteX6" fmla="*/ 196136 w 1688110"/>
                <a:gd name="connsiteY6" fmla="*/ 241165 h 1180678"/>
                <a:gd name="connsiteX7" fmla="*/ 344939 w 1688110"/>
                <a:gd name="connsiteY7" fmla="*/ 109746 h 1180678"/>
                <a:gd name="connsiteX8" fmla="*/ 725528 w 1688110"/>
                <a:gd name="connsiteY8" fmla="*/ 11198 h 1180678"/>
                <a:gd name="connsiteX9" fmla="*/ 851950 w 1688110"/>
                <a:gd name="connsiteY9" fmla="*/ 173 h 1180678"/>
                <a:gd name="connsiteX10" fmla="*/ 990153 w 1688110"/>
                <a:gd name="connsiteY10" fmla="*/ 6562 h 1180678"/>
                <a:gd name="connsiteX11" fmla="*/ 1245220 w 1688110"/>
                <a:gd name="connsiteY11" fmla="*/ 61191 h 1180678"/>
                <a:gd name="connsiteX12" fmla="*/ 1342363 w 1688110"/>
                <a:gd name="connsiteY12" fmla="*/ 120853 h 1180678"/>
                <a:gd name="connsiteX13" fmla="*/ 1479263 w 1688110"/>
                <a:gd name="connsiteY13" fmla="*/ 241366 h 1180678"/>
                <a:gd name="connsiteX14" fmla="*/ 1613345 w 1688110"/>
                <a:gd name="connsiteY14" fmla="*/ 344055 h 1180678"/>
                <a:gd name="connsiteX15" fmla="*/ 1688021 w 1688110"/>
                <a:gd name="connsiteY15" fmla="*/ 568430 h 1180678"/>
                <a:gd name="connsiteX16" fmla="*/ 1646887 w 1688110"/>
                <a:gd name="connsiteY16" fmla="*/ 790558 h 1180678"/>
                <a:gd name="connsiteX17" fmla="*/ 1601241 w 1688110"/>
                <a:gd name="connsiteY17" fmla="*/ 868753 h 1180678"/>
                <a:gd name="connsiteX18" fmla="*/ 1526626 w 1688110"/>
                <a:gd name="connsiteY18" fmla="*/ 1012534 h 1180678"/>
                <a:gd name="connsiteX19" fmla="*/ 1545690 w 1688110"/>
                <a:gd name="connsiteY19" fmla="*/ 1058045 h 1180678"/>
                <a:gd name="connsiteX20" fmla="*/ 1403401 w 1688110"/>
                <a:gd name="connsiteY20" fmla="*/ 1180705 h 1180678"/>
                <a:gd name="connsiteX21" fmla="*/ 1440328 w 1688110"/>
                <a:gd name="connsiteY21" fmla="*/ 907111 h 1180678"/>
                <a:gd name="connsiteX22" fmla="*/ 1472140 w 1688110"/>
                <a:gd name="connsiteY22" fmla="*/ 695881 h 1180678"/>
                <a:gd name="connsiteX23" fmla="*/ 1456669 w 1688110"/>
                <a:gd name="connsiteY23" fmla="*/ 562122 h 1180678"/>
                <a:gd name="connsiteX24" fmla="*/ 1414835 w 1688110"/>
                <a:gd name="connsiteY24" fmla="*/ 449630 h 1180678"/>
                <a:gd name="connsiteX25" fmla="*/ 1348165 w 1688110"/>
                <a:gd name="connsiteY25" fmla="*/ 407096 h 1180678"/>
                <a:gd name="connsiteX26" fmla="*/ 1304553 w 1688110"/>
                <a:gd name="connsiteY26" fmla="*/ 418141 h 1180678"/>
                <a:gd name="connsiteX27" fmla="*/ 1220994 w 1688110"/>
                <a:gd name="connsiteY27" fmla="*/ 458258 h 1180678"/>
                <a:gd name="connsiteX28" fmla="*/ 1109866 w 1688110"/>
                <a:gd name="connsiteY28" fmla="*/ 404417 h 1180678"/>
                <a:gd name="connsiteX29" fmla="*/ 1064915 w 1688110"/>
                <a:gd name="connsiteY29" fmla="*/ 366236 h 1180678"/>
                <a:gd name="connsiteX30" fmla="*/ 967212 w 1688110"/>
                <a:gd name="connsiteY30" fmla="*/ 369956 h 1180678"/>
                <a:gd name="connsiteX31" fmla="*/ 830013 w 1688110"/>
                <a:gd name="connsiteY31" fmla="*/ 457826 h 1180678"/>
                <a:gd name="connsiteX32" fmla="*/ 735909 w 1688110"/>
                <a:gd name="connsiteY32" fmla="*/ 400606 h 1180678"/>
                <a:gd name="connsiteX33" fmla="*/ 689715 w 1688110"/>
                <a:gd name="connsiteY33" fmla="*/ 360987 h 1180678"/>
                <a:gd name="connsiteX34" fmla="*/ 652130 w 1688110"/>
                <a:gd name="connsiteY34" fmla="*/ 356208 h 1180678"/>
                <a:gd name="connsiteX35" fmla="*/ 601291 w 1688110"/>
                <a:gd name="connsiteY35" fmla="*/ 370924 h 1180678"/>
                <a:gd name="connsiteX36" fmla="*/ 428797 w 1688110"/>
                <a:gd name="connsiteY36" fmla="*/ 458842 h 1180678"/>
                <a:gd name="connsiteX37" fmla="*/ 405368 w 1688110"/>
                <a:gd name="connsiteY37" fmla="*/ 440954 h 1180678"/>
                <a:gd name="connsiteX38" fmla="*/ 345975 w 1688110"/>
                <a:gd name="connsiteY38" fmla="*/ 408837 h 1180678"/>
                <a:gd name="connsiteX39" fmla="*/ 300938 w 1688110"/>
                <a:gd name="connsiteY39" fmla="*/ 420357 h 1180678"/>
                <a:gd name="connsiteX40" fmla="*/ 229507 w 1688110"/>
                <a:gd name="connsiteY40" fmla="*/ 551297 h 1180678"/>
                <a:gd name="connsiteX41" fmla="*/ 211211 w 1688110"/>
                <a:gd name="connsiteY41" fmla="*/ 626362 h 1180678"/>
                <a:gd name="connsiteX42" fmla="*/ 202486 w 1688110"/>
                <a:gd name="connsiteY42" fmla="*/ 726342 h 1180678"/>
                <a:gd name="connsiteX43" fmla="*/ 239523 w 1688110"/>
                <a:gd name="connsiteY43" fmla="*/ 954893 h 1180678"/>
                <a:gd name="connsiteX44" fmla="*/ 275037 w 1688110"/>
                <a:gd name="connsiteY44" fmla="*/ 1175378 h 1180678"/>
                <a:gd name="connsiteX45" fmla="*/ 147976 w 1688110"/>
                <a:gd name="connsiteY45" fmla="*/ 1065930 h 118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88110" h="1180678">
                  <a:moveTo>
                    <a:pt x="147976" y="1065930"/>
                  </a:moveTo>
                  <a:lnTo>
                    <a:pt x="169596" y="1020455"/>
                  </a:lnTo>
                  <a:cubicBezTo>
                    <a:pt x="163526" y="993683"/>
                    <a:pt x="157918" y="972258"/>
                    <a:pt x="147147" y="947051"/>
                  </a:cubicBezTo>
                  <a:cubicBezTo>
                    <a:pt x="136011" y="921017"/>
                    <a:pt x="110586" y="901941"/>
                    <a:pt x="93008" y="879670"/>
                  </a:cubicBezTo>
                  <a:cubicBezTo>
                    <a:pt x="37700" y="809591"/>
                    <a:pt x="5918" y="706853"/>
                    <a:pt x="1838" y="618258"/>
                  </a:cubicBezTo>
                  <a:cubicBezTo>
                    <a:pt x="-1930" y="536441"/>
                    <a:pt x="-5839" y="422342"/>
                    <a:pt x="54352" y="358351"/>
                  </a:cubicBezTo>
                  <a:cubicBezTo>
                    <a:pt x="96716" y="313308"/>
                    <a:pt x="150277" y="281897"/>
                    <a:pt x="196136" y="241165"/>
                  </a:cubicBezTo>
                  <a:cubicBezTo>
                    <a:pt x="245794" y="197060"/>
                    <a:pt x="289820" y="147548"/>
                    <a:pt x="344939" y="109746"/>
                  </a:cubicBezTo>
                  <a:cubicBezTo>
                    <a:pt x="456323" y="33347"/>
                    <a:pt x="595044" y="23516"/>
                    <a:pt x="725528" y="11198"/>
                  </a:cubicBezTo>
                  <a:cubicBezTo>
                    <a:pt x="767331" y="7252"/>
                    <a:pt x="810024" y="1000"/>
                    <a:pt x="851950" y="173"/>
                  </a:cubicBezTo>
                  <a:cubicBezTo>
                    <a:pt x="898436" y="-743"/>
                    <a:pt x="943887" y="2794"/>
                    <a:pt x="990153" y="6562"/>
                  </a:cubicBezTo>
                  <a:cubicBezTo>
                    <a:pt x="1075076" y="13476"/>
                    <a:pt x="1166934" y="26102"/>
                    <a:pt x="1245220" y="61191"/>
                  </a:cubicBezTo>
                  <a:cubicBezTo>
                    <a:pt x="1279803" y="76693"/>
                    <a:pt x="1312079" y="98222"/>
                    <a:pt x="1342363" y="120853"/>
                  </a:cubicBezTo>
                  <a:cubicBezTo>
                    <a:pt x="1390895" y="157119"/>
                    <a:pt x="1433210" y="202022"/>
                    <a:pt x="1479263" y="241366"/>
                  </a:cubicBezTo>
                  <a:cubicBezTo>
                    <a:pt x="1521829" y="277727"/>
                    <a:pt x="1573520" y="305229"/>
                    <a:pt x="1613345" y="344055"/>
                  </a:cubicBezTo>
                  <a:cubicBezTo>
                    <a:pt x="1673804" y="402992"/>
                    <a:pt x="1687010" y="487684"/>
                    <a:pt x="1688021" y="568430"/>
                  </a:cubicBezTo>
                  <a:cubicBezTo>
                    <a:pt x="1689026" y="648330"/>
                    <a:pt x="1680593" y="717087"/>
                    <a:pt x="1646887" y="790558"/>
                  </a:cubicBezTo>
                  <a:cubicBezTo>
                    <a:pt x="1634174" y="818261"/>
                    <a:pt x="1619141" y="844076"/>
                    <a:pt x="1601241" y="868753"/>
                  </a:cubicBezTo>
                  <a:cubicBezTo>
                    <a:pt x="1568363" y="914088"/>
                    <a:pt x="1525281" y="952196"/>
                    <a:pt x="1526626" y="1012534"/>
                  </a:cubicBezTo>
                  <a:cubicBezTo>
                    <a:pt x="1527077" y="1032839"/>
                    <a:pt x="1531290" y="1044109"/>
                    <a:pt x="1545690" y="1058045"/>
                  </a:cubicBezTo>
                  <a:cubicBezTo>
                    <a:pt x="1504421" y="1103338"/>
                    <a:pt x="1455926" y="1148905"/>
                    <a:pt x="1403401" y="1180705"/>
                  </a:cubicBezTo>
                  <a:cubicBezTo>
                    <a:pt x="1415815" y="1089560"/>
                    <a:pt x="1427231" y="998140"/>
                    <a:pt x="1440328" y="907111"/>
                  </a:cubicBezTo>
                  <a:cubicBezTo>
                    <a:pt x="1450307" y="837726"/>
                    <a:pt x="1470338" y="765905"/>
                    <a:pt x="1472140" y="695881"/>
                  </a:cubicBezTo>
                  <a:cubicBezTo>
                    <a:pt x="1473285" y="651130"/>
                    <a:pt x="1465303" y="605917"/>
                    <a:pt x="1456669" y="562122"/>
                  </a:cubicBezTo>
                  <a:cubicBezTo>
                    <a:pt x="1448851" y="522468"/>
                    <a:pt x="1439098" y="482813"/>
                    <a:pt x="1414835" y="449630"/>
                  </a:cubicBezTo>
                  <a:cubicBezTo>
                    <a:pt x="1397908" y="426476"/>
                    <a:pt x="1376861" y="411194"/>
                    <a:pt x="1348165" y="407096"/>
                  </a:cubicBezTo>
                  <a:cubicBezTo>
                    <a:pt x="1332195" y="404819"/>
                    <a:pt x="1317589" y="408521"/>
                    <a:pt x="1304553" y="418141"/>
                  </a:cubicBezTo>
                  <a:cubicBezTo>
                    <a:pt x="1276936" y="438525"/>
                    <a:pt x="1259565" y="462319"/>
                    <a:pt x="1220994" y="458258"/>
                  </a:cubicBezTo>
                  <a:cubicBezTo>
                    <a:pt x="1182064" y="454160"/>
                    <a:pt x="1139274" y="429757"/>
                    <a:pt x="1109866" y="404417"/>
                  </a:cubicBezTo>
                  <a:cubicBezTo>
                    <a:pt x="1095376" y="391936"/>
                    <a:pt x="1081262" y="376026"/>
                    <a:pt x="1064915" y="366236"/>
                  </a:cubicBezTo>
                  <a:cubicBezTo>
                    <a:pt x="1036828" y="349419"/>
                    <a:pt x="993971" y="350010"/>
                    <a:pt x="967212" y="369956"/>
                  </a:cubicBezTo>
                  <a:cubicBezTo>
                    <a:pt x="920909" y="404472"/>
                    <a:pt x="902040" y="467780"/>
                    <a:pt x="830013" y="457826"/>
                  </a:cubicBezTo>
                  <a:cubicBezTo>
                    <a:pt x="792794" y="452681"/>
                    <a:pt x="760677" y="427237"/>
                    <a:pt x="735909" y="400606"/>
                  </a:cubicBezTo>
                  <a:cubicBezTo>
                    <a:pt x="722349" y="386030"/>
                    <a:pt x="708425" y="368884"/>
                    <a:pt x="689715" y="360987"/>
                  </a:cubicBezTo>
                  <a:cubicBezTo>
                    <a:pt x="677976" y="356037"/>
                    <a:pt x="664673" y="356074"/>
                    <a:pt x="652130" y="356208"/>
                  </a:cubicBezTo>
                  <a:cubicBezTo>
                    <a:pt x="633725" y="356403"/>
                    <a:pt x="616585" y="360330"/>
                    <a:pt x="601291" y="370924"/>
                  </a:cubicBezTo>
                  <a:cubicBezTo>
                    <a:pt x="548169" y="407741"/>
                    <a:pt x="504666" y="474520"/>
                    <a:pt x="428797" y="458842"/>
                  </a:cubicBezTo>
                  <a:cubicBezTo>
                    <a:pt x="419037" y="456821"/>
                    <a:pt x="411883" y="447816"/>
                    <a:pt x="405368" y="440954"/>
                  </a:cubicBezTo>
                  <a:cubicBezTo>
                    <a:pt x="387005" y="421611"/>
                    <a:pt x="373939" y="408849"/>
                    <a:pt x="345975" y="408837"/>
                  </a:cubicBezTo>
                  <a:cubicBezTo>
                    <a:pt x="330047" y="408825"/>
                    <a:pt x="314746" y="412210"/>
                    <a:pt x="300938" y="420357"/>
                  </a:cubicBezTo>
                  <a:cubicBezTo>
                    <a:pt x="252461" y="448949"/>
                    <a:pt x="241392" y="500604"/>
                    <a:pt x="229507" y="551297"/>
                  </a:cubicBezTo>
                  <a:cubicBezTo>
                    <a:pt x="223625" y="576369"/>
                    <a:pt x="216971" y="601278"/>
                    <a:pt x="211211" y="626362"/>
                  </a:cubicBezTo>
                  <a:cubicBezTo>
                    <a:pt x="203338" y="660659"/>
                    <a:pt x="200355" y="691010"/>
                    <a:pt x="202486" y="726342"/>
                  </a:cubicBezTo>
                  <a:cubicBezTo>
                    <a:pt x="207065" y="802297"/>
                    <a:pt x="226712" y="879822"/>
                    <a:pt x="239523" y="954893"/>
                  </a:cubicBezTo>
                  <a:cubicBezTo>
                    <a:pt x="251961" y="1027779"/>
                    <a:pt x="259773" y="1103247"/>
                    <a:pt x="275037" y="1175378"/>
                  </a:cubicBezTo>
                  <a:cubicBezTo>
                    <a:pt x="229866" y="1142950"/>
                    <a:pt x="184708" y="1108038"/>
                    <a:pt x="147976" y="1065930"/>
                  </a:cubicBezTo>
                  <a:close/>
                </a:path>
              </a:pathLst>
            </a:custGeom>
            <a:solidFill>
              <a:srgbClr val="F08080"/>
            </a:solidFill>
            <a:ln w="6089" cap="flat">
              <a:noFill/>
              <a:prstDash val="solid"/>
              <a:miter/>
            </a:ln>
          </p:spPr>
          <p:txBody>
            <a:bodyPr rtlCol="0" anchor="ctr"/>
            <a:lstStyle/>
            <a:p>
              <a:endParaRPr lang="it-IT"/>
            </a:p>
          </p:txBody>
        </p:sp>
        <p:sp>
          <p:nvSpPr>
            <p:cNvPr id="25" name="Figura a mano libera: forma 24">
              <a:extLst>
                <a:ext uri="{FF2B5EF4-FFF2-40B4-BE49-F238E27FC236}">
                  <a16:creationId xmlns:a16="http://schemas.microsoft.com/office/drawing/2014/main" id="{B1B979FC-B626-3FA3-413A-3ABDFF3BAF72}"/>
                </a:ext>
              </a:extLst>
            </p:cNvPr>
            <p:cNvSpPr/>
            <p:nvPr/>
          </p:nvSpPr>
          <p:spPr>
            <a:xfrm>
              <a:off x="7393258" y="2143945"/>
              <a:ext cx="1166993" cy="1251601"/>
            </a:xfrm>
            <a:custGeom>
              <a:avLst/>
              <a:gdLst>
                <a:gd name="connsiteX0" fmla="*/ 564285 w 1166993"/>
                <a:gd name="connsiteY0" fmla="*/ 1664 h 1251601"/>
                <a:gd name="connsiteX1" fmla="*/ 754155 w 1166993"/>
                <a:gd name="connsiteY1" fmla="*/ 9293 h 1251601"/>
                <a:gd name="connsiteX2" fmla="*/ 927210 w 1166993"/>
                <a:gd name="connsiteY2" fmla="*/ 17737 h 1251601"/>
                <a:gd name="connsiteX3" fmla="*/ 1014209 w 1166993"/>
                <a:gd name="connsiteY3" fmla="*/ 49666 h 1251601"/>
                <a:gd name="connsiteX4" fmla="*/ 1135042 w 1166993"/>
                <a:gd name="connsiteY4" fmla="*/ 224236 h 1251601"/>
                <a:gd name="connsiteX5" fmla="*/ 1067989 w 1166993"/>
                <a:gd name="connsiteY5" fmla="*/ 862600 h 1251601"/>
                <a:gd name="connsiteX6" fmla="*/ 587366 w 1166993"/>
                <a:gd name="connsiteY6" fmla="*/ 1229977 h 1251601"/>
                <a:gd name="connsiteX7" fmla="*/ 441954 w 1166993"/>
                <a:gd name="connsiteY7" fmla="*/ 1251603 h 1251601"/>
                <a:gd name="connsiteX8" fmla="*/ 356964 w 1166993"/>
                <a:gd name="connsiteY8" fmla="*/ 836176 h 1251601"/>
                <a:gd name="connsiteX9" fmla="*/ 231625 w 1166993"/>
                <a:gd name="connsiteY9" fmla="*/ 572689 h 1251601"/>
                <a:gd name="connsiteX10" fmla="*/ -43 w 1166993"/>
                <a:gd name="connsiteY10" fmla="*/ 284543 h 1251601"/>
                <a:gd name="connsiteX11" fmla="*/ 82840 w 1166993"/>
                <a:gd name="connsiteY11" fmla="*/ 206318 h 1251601"/>
                <a:gd name="connsiteX12" fmla="*/ 564285 w 1166993"/>
                <a:gd name="connsiteY12" fmla="*/ 1664 h 125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6993" h="1251601">
                  <a:moveTo>
                    <a:pt x="564285" y="1664"/>
                  </a:moveTo>
                  <a:cubicBezTo>
                    <a:pt x="628567" y="-4035"/>
                    <a:pt x="690299" y="6522"/>
                    <a:pt x="754155" y="9293"/>
                  </a:cubicBezTo>
                  <a:cubicBezTo>
                    <a:pt x="811102" y="11765"/>
                    <a:pt x="871122" y="7356"/>
                    <a:pt x="927210" y="17737"/>
                  </a:cubicBezTo>
                  <a:cubicBezTo>
                    <a:pt x="957640" y="23369"/>
                    <a:pt x="987383" y="34262"/>
                    <a:pt x="1014209" y="49666"/>
                  </a:cubicBezTo>
                  <a:cubicBezTo>
                    <a:pt x="1078181" y="86410"/>
                    <a:pt x="1116533" y="154991"/>
                    <a:pt x="1135042" y="224236"/>
                  </a:cubicBezTo>
                  <a:cubicBezTo>
                    <a:pt x="1190362" y="431246"/>
                    <a:pt x="1177266" y="674812"/>
                    <a:pt x="1067989" y="862600"/>
                  </a:cubicBezTo>
                  <a:cubicBezTo>
                    <a:pt x="962085" y="1044587"/>
                    <a:pt x="790169" y="1175679"/>
                    <a:pt x="587366" y="1229977"/>
                  </a:cubicBezTo>
                  <a:cubicBezTo>
                    <a:pt x="539042" y="1242391"/>
                    <a:pt x="491569" y="1247968"/>
                    <a:pt x="441954" y="1251603"/>
                  </a:cubicBezTo>
                  <a:cubicBezTo>
                    <a:pt x="429722" y="1110781"/>
                    <a:pt x="404180" y="969759"/>
                    <a:pt x="356964" y="836176"/>
                  </a:cubicBezTo>
                  <a:cubicBezTo>
                    <a:pt x="324518" y="744386"/>
                    <a:pt x="280869" y="656559"/>
                    <a:pt x="231625" y="572689"/>
                  </a:cubicBezTo>
                  <a:cubicBezTo>
                    <a:pt x="167562" y="463601"/>
                    <a:pt x="95394" y="368443"/>
                    <a:pt x="-43" y="284543"/>
                  </a:cubicBezTo>
                  <a:cubicBezTo>
                    <a:pt x="26777" y="257820"/>
                    <a:pt x="53542" y="230349"/>
                    <a:pt x="82840" y="206318"/>
                  </a:cubicBezTo>
                  <a:cubicBezTo>
                    <a:pt x="222493" y="91780"/>
                    <a:pt x="384259" y="20282"/>
                    <a:pt x="564285" y="1664"/>
                  </a:cubicBezTo>
                  <a:close/>
                </a:path>
              </a:pathLst>
            </a:custGeom>
            <a:solidFill>
              <a:srgbClr val="FFDAB9"/>
            </a:solidFill>
            <a:ln w="6089" cap="flat">
              <a:noFill/>
              <a:prstDash val="solid"/>
              <a:miter/>
            </a:ln>
          </p:spPr>
          <p:txBody>
            <a:bodyPr rtlCol="0" anchor="ctr"/>
            <a:lstStyle/>
            <a:p>
              <a:endParaRPr lang="it-IT"/>
            </a:p>
          </p:txBody>
        </p:sp>
        <p:sp>
          <p:nvSpPr>
            <p:cNvPr id="26" name="Figura a mano libera: forma 25">
              <a:extLst>
                <a:ext uri="{FF2B5EF4-FFF2-40B4-BE49-F238E27FC236}">
                  <a16:creationId xmlns:a16="http://schemas.microsoft.com/office/drawing/2014/main" id="{23739877-C3AF-C424-5A17-BE0DFC047021}"/>
                </a:ext>
              </a:extLst>
            </p:cNvPr>
            <p:cNvSpPr/>
            <p:nvPr/>
          </p:nvSpPr>
          <p:spPr>
            <a:xfrm>
              <a:off x="4007736" y="2067388"/>
              <a:ext cx="1144765" cy="1331799"/>
            </a:xfrm>
            <a:custGeom>
              <a:avLst/>
              <a:gdLst>
                <a:gd name="connsiteX0" fmla="*/ 340453 w 1144765"/>
                <a:gd name="connsiteY0" fmla="*/ 2 h 1331799"/>
                <a:gd name="connsiteX1" fmla="*/ 504868 w 1144765"/>
                <a:gd name="connsiteY1" fmla="*/ 5354 h 1331799"/>
                <a:gd name="connsiteX2" fmla="*/ 576920 w 1144765"/>
                <a:gd name="connsiteY2" fmla="*/ 6961 h 1331799"/>
                <a:gd name="connsiteX3" fmla="*/ 578911 w 1144765"/>
                <a:gd name="connsiteY3" fmla="*/ 4526 h 1331799"/>
                <a:gd name="connsiteX4" fmla="*/ 615746 w 1144765"/>
                <a:gd name="connsiteY4" fmla="*/ 66568 h 1331799"/>
                <a:gd name="connsiteX5" fmla="*/ 681350 w 1144765"/>
                <a:gd name="connsiteY5" fmla="*/ 88194 h 1331799"/>
                <a:gd name="connsiteX6" fmla="*/ 760002 w 1144765"/>
                <a:gd name="connsiteY6" fmla="*/ 111124 h 1331799"/>
                <a:gd name="connsiteX7" fmla="*/ 1144785 w 1144765"/>
                <a:gd name="connsiteY7" fmla="*/ 363226 h 1331799"/>
                <a:gd name="connsiteX8" fmla="*/ 994855 w 1144765"/>
                <a:gd name="connsiteY8" fmla="*/ 534459 h 1331799"/>
                <a:gd name="connsiteX9" fmla="*/ 705187 w 1144765"/>
                <a:gd name="connsiteY9" fmla="*/ 1331801 h 1331799"/>
                <a:gd name="connsiteX10" fmla="*/ 525685 w 1144765"/>
                <a:gd name="connsiteY10" fmla="*/ 1299009 h 1331799"/>
                <a:gd name="connsiteX11" fmla="*/ 87219 w 1144765"/>
                <a:gd name="connsiteY11" fmla="*/ 917160 h 1331799"/>
                <a:gd name="connsiteX12" fmla="*/ 1066 w 1144765"/>
                <a:gd name="connsiteY12" fmla="*/ 474268 h 1331799"/>
                <a:gd name="connsiteX13" fmla="*/ 34346 w 1144765"/>
                <a:gd name="connsiteY13" fmla="*/ 264585 h 1331799"/>
                <a:gd name="connsiteX14" fmla="*/ 203723 w 1144765"/>
                <a:gd name="connsiteY14" fmla="*/ 88541 h 1331799"/>
                <a:gd name="connsiteX15" fmla="*/ 293304 w 1144765"/>
                <a:gd name="connsiteY15" fmla="*/ 64857 h 1331799"/>
                <a:gd name="connsiteX16" fmla="*/ 339248 w 1144765"/>
                <a:gd name="connsiteY16" fmla="*/ 4051 h 1331799"/>
                <a:gd name="connsiteX17" fmla="*/ 340453 w 1144765"/>
                <a:gd name="connsiteY17" fmla="*/ 2 h 133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4765" h="1331799">
                  <a:moveTo>
                    <a:pt x="340453" y="2"/>
                  </a:moveTo>
                  <a:cubicBezTo>
                    <a:pt x="395232" y="1695"/>
                    <a:pt x="450108" y="3198"/>
                    <a:pt x="504868" y="5354"/>
                  </a:cubicBezTo>
                  <a:cubicBezTo>
                    <a:pt x="525800" y="6182"/>
                    <a:pt x="557175" y="12191"/>
                    <a:pt x="576920" y="6961"/>
                  </a:cubicBezTo>
                  <a:lnTo>
                    <a:pt x="578911" y="4526"/>
                  </a:lnTo>
                  <a:cubicBezTo>
                    <a:pt x="582838" y="30347"/>
                    <a:pt x="592110" y="53003"/>
                    <a:pt x="615746" y="66568"/>
                  </a:cubicBezTo>
                  <a:cubicBezTo>
                    <a:pt x="634986" y="77606"/>
                    <a:pt x="659998" y="82672"/>
                    <a:pt x="681350" y="88194"/>
                  </a:cubicBezTo>
                  <a:cubicBezTo>
                    <a:pt x="707872" y="95062"/>
                    <a:pt x="733967" y="102594"/>
                    <a:pt x="760002" y="111124"/>
                  </a:cubicBezTo>
                  <a:cubicBezTo>
                    <a:pt x="912325" y="161031"/>
                    <a:pt x="1035124" y="247683"/>
                    <a:pt x="1144785" y="363226"/>
                  </a:cubicBezTo>
                  <a:cubicBezTo>
                    <a:pt x="1092618" y="417152"/>
                    <a:pt x="1039301" y="473982"/>
                    <a:pt x="994855" y="534459"/>
                  </a:cubicBezTo>
                  <a:cubicBezTo>
                    <a:pt x="825721" y="764576"/>
                    <a:pt x="734564" y="1050298"/>
                    <a:pt x="705187" y="1331801"/>
                  </a:cubicBezTo>
                  <a:cubicBezTo>
                    <a:pt x="644003" y="1326657"/>
                    <a:pt x="584390" y="1317414"/>
                    <a:pt x="525685" y="1299009"/>
                  </a:cubicBezTo>
                  <a:cubicBezTo>
                    <a:pt x="331832" y="1238239"/>
                    <a:pt x="179844" y="1096285"/>
                    <a:pt x="87219" y="917160"/>
                  </a:cubicBezTo>
                  <a:cubicBezTo>
                    <a:pt x="16951" y="781258"/>
                    <a:pt x="-5339" y="625793"/>
                    <a:pt x="1066" y="474268"/>
                  </a:cubicBezTo>
                  <a:cubicBezTo>
                    <a:pt x="4043" y="403891"/>
                    <a:pt x="12701" y="331827"/>
                    <a:pt x="34346" y="264585"/>
                  </a:cubicBezTo>
                  <a:cubicBezTo>
                    <a:pt x="60241" y="184113"/>
                    <a:pt x="119793" y="112001"/>
                    <a:pt x="203723" y="88541"/>
                  </a:cubicBezTo>
                  <a:cubicBezTo>
                    <a:pt x="232893" y="80389"/>
                    <a:pt x="266551" y="79360"/>
                    <a:pt x="293304" y="64857"/>
                  </a:cubicBezTo>
                  <a:cubicBezTo>
                    <a:pt x="318626" y="51127"/>
                    <a:pt x="331028" y="30877"/>
                    <a:pt x="339248" y="4051"/>
                  </a:cubicBezTo>
                  <a:lnTo>
                    <a:pt x="340453" y="2"/>
                  </a:lnTo>
                  <a:close/>
                </a:path>
              </a:pathLst>
            </a:custGeom>
            <a:solidFill>
              <a:srgbClr val="FFDAB9"/>
            </a:solidFill>
            <a:ln w="6089" cap="flat">
              <a:noFill/>
              <a:prstDash val="solid"/>
              <a:miter/>
            </a:ln>
          </p:spPr>
          <p:txBody>
            <a:bodyPr rtlCol="0" anchor="ctr"/>
            <a:lstStyle/>
            <a:p>
              <a:endParaRPr lang="it-IT"/>
            </a:p>
          </p:txBody>
        </p:sp>
        <p:sp>
          <p:nvSpPr>
            <p:cNvPr id="27" name="Figura a mano libera: forma 26">
              <a:extLst>
                <a:ext uri="{FF2B5EF4-FFF2-40B4-BE49-F238E27FC236}">
                  <a16:creationId xmlns:a16="http://schemas.microsoft.com/office/drawing/2014/main" id="{1FE9200D-9AFE-AF42-4378-DCE0F7671044}"/>
                </a:ext>
              </a:extLst>
            </p:cNvPr>
            <p:cNvSpPr/>
            <p:nvPr/>
          </p:nvSpPr>
          <p:spPr>
            <a:xfrm>
              <a:off x="4248295" y="2369288"/>
              <a:ext cx="143854" cy="152902"/>
            </a:xfrm>
            <a:custGeom>
              <a:avLst/>
              <a:gdLst>
                <a:gd name="connsiteX0" fmla="*/ 54826 w 143854"/>
                <a:gd name="connsiteY0" fmla="*/ 537 h 152902"/>
                <a:gd name="connsiteX1" fmla="*/ 107687 w 143854"/>
                <a:gd name="connsiteY1" fmla="*/ 12568 h 152902"/>
                <a:gd name="connsiteX2" fmla="*/ 110591 w 143854"/>
                <a:gd name="connsiteY2" fmla="*/ 14924 h 152902"/>
                <a:gd name="connsiteX3" fmla="*/ 131085 w 143854"/>
                <a:gd name="connsiteY3" fmla="*/ 37269 h 152902"/>
                <a:gd name="connsiteX4" fmla="*/ 142501 w 143854"/>
                <a:gd name="connsiteY4" fmla="*/ 81801 h 152902"/>
                <a:gd name="connsiteX5" fmla="*/ 85409 w 143854"/>
                <a:gd name="connsiteY5" fmla="*/ 150595 h 152902"/>
                <a:gd name="connsiteX6" fmla="*/ 50637 w 143854"/>
                <a:gd name="connsiteY6" fmla="*/ 151338 h 152902"/>
                <a:gd name="connsiteX7" fmla="*/ 8778 w 143854"/>
                <a:gd name="connsiteY7" fmla="*/ 119269 h 152902"/>
                <a:gd name="connsiteX8" fmla="*/ 3725 w 143854"/>
                <a:gd name="connsiteY8" fmla="*/ 59468 h 152902"/>
                <a:gd name="connsiteX9" fmla="*/ 54826 w 143854"/>
                <a:gd name="connsiteY9" fmla="*/ 537 h 15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854" h="152902">
                  <a:moveTo>
                    <a:pt x="54826" y="537"/>
                  </a:moveTo>
                  <a:cubicBezTo>
                    <a:pt x="75539" y="-723"/>
                    <a:pt x="90688" y="-772"/>
                    <a:pt x="107687" y="12568"/>
                  </a:cubicBezTo>
                  <a:lnTo>
                    <a:pt x="110591" y="14924"/>
                  </a:lnTo>
                  <a:cubicBezTo>
                    <a:pt x="118957" y="21628"/>
                    <a:pt x="125374" y="28093"/>
                    <a:pt x="131085" y="37269"/>
                  </a:cubicBezTo>
                  <a:cubicBezTo>
                    <a:pt x="139511" y="50816"/>
                    <a:pt x="147067" y="65556"/>
                    <a:pt x="142501" y="81801"/>
                  </a:cubicBezTo>
                  <a:cubicBezTo>
                    <a:pt x="133600" y="113455"/>
                    <a:pt x="113982" y="135428"/>
                    <a:pt x="85409" y="150595"/>
                  </a:cubicBezTo>
                  <a:cubicBezTo>
                    <a:pt x="74924" y="152988"/>
                    <a:pt x="61055" y="153980"/>
                    <a:pt x="50637" y="151338"/>
                  </a:cubicBezTo>
                  <a:cubicBezTo>
                    <a:pt x="33687" y="147039"/>
                    <a:pt x="17467" y="134430"/>
                    <a:pt x="8778" y="119269"/>
                  </a:cubicBezTo>
                  <a:cubicBezTo>
                    <a:pt x="-1834" y="100748"/>
                    <a:pt x="-1864" y="79621"/>
                    <a:pt x="3725" y="59468"/>
                  </a:cubicBezTo>
                  <a:cubicBezTo>
                    <a:pt x="11884" y="30030"/>
                    <a:pt x="29072" y="14693"/>
                    <a:pt x="54826" y="537"/>
                  </a:cubicBezTo>
                  <a:close/>
                </a:path>
              </a:pathLst>
            </a:custGeom>
            <a:solidFill>
              <a:srgbClr val="FFFFFF"/>
            </a:solidFill>
            <a:ln w="6089" cap="flat">
              <a:noFill/>
              <a:prstDash val="solid"/>
              <a:miter/>
            </a:ln>
          </p:spPr>
          <p:txBody>
            <a:bodyPr rtlCol="0" anchor="ctr"/>
            <a:lstStyle/>
            <a:p>
              <a:endParaRPr lang="it-IT"/>
            </a:p>
          </p:txBody>
        </p:sp>
        <p:sp>
          <p:nvSpPr>
            <p:cNvPr id="28" name="Figura a mano libera: forma 27">
              <a:extLst>
                <a:ext uri="{FF2B5EF4-FFF2-40B4-BE49-F238E27FC236}">
                  <a16:creationId xmlns:a16="http://schemas.microsoft.com/office/drawing/2014/main" id="{F048547E-8E4C-8324-3499-A748B5461D90}"/>
                </a:ext>
              </a:extLst>
            </p:cNvPr>
            <p:cNvSpPr/>
            <p:nvPr/>
          </p:nvSpPr>
          <p:spPr>
            <a:xfrm>
              <a:off x="4870329" y="2159192"/>
              <a:ext cx="2803557" cy="2859905"/>
            </a:xfrm>
            <a:custGeom>
              <a:avLst/>
              <a:gdLst>
                <a:gd name="connsiteX0" fmla="*/ 139037 w 2803557"/>
                <a:gd name="connsiteY0" fmla="*/ 1738324 h 2859905"/>
                <a:gd name="connsiteX1" fmla="*/ 55101 w 2803557"/>
                <a:gd name="connsiteY1" fmla="*/ 1756432 h 2859905"/>
                <a:gd name="connsiteX2" fmla="*/ 24981 w 2803557"/>
                <a:gd name="connsiteY2" fmla="*/ 1635160 h 2859905"/>
                <a:gd name="connsiteX3" fmla="*/ 37602 w 2803557"/>
                <a:gd name="connsiteY3" fmla="*/ 1043428 h 2859905"/>
                <a:gd name="connsiteX4" fmla="*/ 620397 w 2803557"/>
                <a:gd name="connsiteY4" fmla="*/ 212051 h 2859905"/>
                <a:gd name="connsiteX5" fmla="*/ 1189784 w 2803557"/>
                <a:gd name="connsiteY5" fmla="*/ 11897 h 2859905"/>
                <a:gd name="connsiteX6" fmla="*/ 1433618 w 2803557"/>
                <a:gd name="connsiteY6" fmla="*/ 18 h 2859905"/>
                <a:gd name="connsiteX7" fmla="*/ 1774539 w 2803557"/>
                <a:gd name="connsiteY7" fmla="*/ 34869 h 2859905"/>
                <a:gd name="connsiteX8" fmla="*/ 2159888 w 2803557"/>
                <a:gd name="connsiteY8" fmla="*/ 196136 h 2859905"/>
                <a:gd name="connsiteX9" fmla="*/ 2594402 w 2803557"/>
                <a:gd name="connsiteY9" fmla="*/ 613955 h 2859905"/>
                <a:gd name="connsiteX10" fmla="*/ 2718548 w 2803557"/>
                <a:gd name="connsiteY10" fmla="*/ 862026 h 2859905"/>
                <a:gd name="connsiteX11" fmla="*/ 2799233 w 2803557"/>
                <a:gd name="connsiteY11" fmla="*/ 1467098 h 2859905"/>
                <a:gd name="connsiteX12" fmla="*/ 2751359 w 2803557"/>
                <a:gd name="connsiteY12" fmla="*/ 1750976 h 2859905"/>
                <a:gd name="connsiteX13" fmla="*/ 2652724 w 2803557"/>
                <a:gd name="connsiteY13" fmla="*/ 1735767 h 2859905"/>
                <a:gd name="connsiteX14" fmla="*/ 2543709 w 2803557"/>
                <a:gd name="connsiteY14" fmla="*/ 1722214 h 2859905"/>
                <a:gd name="connsiteX15" fmla="*/ 2281136 w 2803557"/>
                <a:gd name="connsiteY15" fmla="*/ 1704338 h 2859905"/>
                <a:gd name="connsiteX16" fmla="*/ 2241980 w 2803557"/>
                <a:gd name="connsiteY16" fmla="*/ 1735323 h 2859905"/>
                <a:gd name="connsiteX17" fmla="*/ 2232050 w 2803557"/>
                <a:gd name="connsiteY17" fmla="*/ 1810632 h 2859905"/>
                <a:gd name="connsiteX18" fmla="*/ 2276697 w 2803557"/>
                <a:gd name="connsiteY18" fmla="*/ 1861806 h 2859905"/>
                <a:gd name="connsiteX19" fmla="*/ 2307212 w 2803557"/>
                <a:gd name="connsiteY19" fmla="*/ 1871255 h 2859905"/>
                <a:gd name="connsiteX20" fmla="*/ 2292454 w 2803557"/>
                <a:gd name="connsiteY20" fmla="*/ 1872924 h 2859905"/>
                <a:gd name="connsiteX21" fmla="*/ 2285136 w 2803557"/>
                <a:gd name="connsiteY21" fmla="*/ 1869916 h 2859905"/>
                <a:gd name="connsiteX22" fmla="*/ 2279839 w 2803557"/>
                <a:gd name="connsiteY22" fmla="*/ 1875864 h 2859905"/>
                <a:gd name="connsiteX23" fmla="*/ 2227763 w 2803557"/>
                <a:gd name="connsiteY23" fmla="*/ 2004588 h 2859905"/>
                <a:gd name="connsiteX24" fmla="*/ 2202465 w 2803557"/>
                <a:gd name="connsiteY24" fmla="*/ 2033941 h 2859905"/>
                <a:gd name="connsiteX25" fmla="*/ 2196955 w 2803557"/>
                <a:gd name="connsiteY25" fmla="*/ 2039688 h 2859905"/>
                <a:gd name="connsiteX26" fmla="*/ 2172370 w 2803557"/>
                <a:gd name="connsiteY26" fmla="*/ 2067811 h 2859905"/>
                <a:gd name="connsiteX27" fmla="*/ 2014908 w 2803557"/>
                <a:gd name="connsiteY27" fmla="*/ 2098059 h 2859905"/>
                <a:gd name="connsiteX28" fmla="*/ 1998335 w 2803557"/>
                <a:gd name="connsiteY28" fmla="*/ 2151163 h 2859905"/>
                <a:gd name="connsiteX29" fmla="*/ 2001008 w 2803557"/>
                <a:gd name="connsiteY29" fmla="*/ 2167907 h 2859905"/>
                <a:gd name="connsiteX30" fmla="*/ 2001964 w 2803557"/>
                <a:gd name="connsiteY30" fmla="*/ 2172096 h 2859905"/>
                <a:gd name="connsiteX31" fmla="*/ 2040925 w 2803557"/>
                <a:gd name="connsiteY31" fmla="*/ 2225291 h 2859905"/>
                <a:gd name="connsiteX32" fmla="*/ 2093334 w 2803557"/>
                <a:gd name="connsiteY32" fmla="*/ 2238790 h 2859905"/>
                <a:gd name="connsiteX33" fmla="*/ 2086473 w 2803557"/>
                <a:gd name="connsiteY33" fmla="*/ 2254833 h 2859905"/>
                <a:gd name="connsiteX34" fmla="*/ 2019645 w 2803557"/>
                <a:gd name="connsiteY34" fmla="*/ 2356731 h 2859905"/>
                <a:gd name="connsiteX35" fmla="*/ 1986036 w 2803557"/>
                <a:gd name="connsiteY35" fmla="*/ 2401560 h 2859905"/>
                <a:gd name="connsiteX36" fmla="*/ 2015767 w 2803557"/>
                <a:gd name="connsiteY36" fmla="*/ 2394199 h 2859905"/>
                <a:gd name="connsiteX37" fmla="*/ 2071373 w 2803557"/>
                <a:gd name="connsiteY37" fmla="*/ 2424593 h 2859905"/>
                <a:gd name="connsiteX38" fmla="*/ 2096854 w 2803557"/>
                <a:gd name="connsiteY38" fmla="*/ 2510637 h 2859905"/>
                <a:gd name="connsiteX39" fmla="*/ 2183828 w 2803557"/>
                <a:gd name="connsiteY39" fmla="*/ 2471390 h 2859905"/>
                <a:gd name="connsiteX40" fmla="*/ 2269628 w 2803557"/>
                <a:gd name="connsiteY40" fmla="*/ 2429525 h 2859905"/>
                <a:gd name="connsiteX41" fmla="*/ 2321210 w 2803557"/>
                <a:gd name="connsiteY41" fmla="*/ 2406833 h 2859905"/>
                <a:gd name="connsiteX42" fmla="*/ 2326665 w 2803557"/>
                <a:gd name="connsiteY42" fmla="*/ 2411789 h 2859905"/>
                <a:gd name="connsiteX43" fmla="*/ 2310415 w 2803557"/>
                <a:gd name="connsiteY43" fmla="*/ 2437945 h 2859905"/>
                <a:gd name="connsiteX44" fmla="*/ 2369918 w 2803557"/>
                <a:gd name="connsiteY44" fmla="*/ 2505522 h 2859905"/>
                <a:gd name="connsiteX45" fmla="*/ 2377529 w 2803557"/>
                <a:gd name="connsiteY45" fmla="*/ 2508055 h 2859905"/>
                <a:gd name="connsiteX46" fmla="*/ 2394023 w 2803557"/>
                <a:gd name="connsiteY46" fmla="*/ 2529334 h 2859905"/>
                <a:gd name="connsiteX47" fmla="*/ 2331865 w 2803557"/>
                <a:gd name="connsiteY47" fmla="*/ 2630909 h 2859905"/>
                <a:gd name="connsiteX48" fmla="*/ 2291870 w 2803557"/>
                <a:gd name="connsiteY48" fmla="*/ 2688324 h 2859905"/>
                <a:gd name="connsiteX49" fmla="*/ 2256806 w 2803557"/>
                <a:gd name="connsiteY49" fmla="*/ 2705890 h 2859905"/>
                <a:gd name="connsiteX50" fmla="*/ 2236969 w 2803557"/>
                <a:gd name="connsiteY50" fmla="*/ 2677840 h 2859905"/>
                <a:gd name="connsiteX51" fmla="*/ 2087021 w 2803557"/>
                <a:gd name="connsiteY51" fmla="*/ 2756942 h 2859905"/>
                <a:gd name="connsiteX52" fmla="*/ 1952409 w 2803557"/>
                <a:gd name="connsiteY52" fmla="*/ 2810801 h 2859905"/>
                <a:gd name="connsiteX53" fmla="*/ 1711876 w 2803557"/>
                <a:gd name="connsiteY53" fmla="*/ 2858109 h 2859905"/>
                <a:gd name="connsiteX54" fmla="*/ 1595140 w 2803557"/>
                <a:gd name="connsiteY54" fmla="*/ 2859083 h 2859905"/>
                <a:gd name="connsiteX55" fmla="*/ 1385646 w 2803557"/>
                <a:gd name="connsiteY55" fmla="*/ 2858517 h 2859905"/>
                <a:gd name="connsiteX56" fmla="*/ 1176870 w 2803557"/>
                <a:gd name="connsiteY56" fmla="*/ 2859016 h 2859905"/>
                <a:gd name="connsiteX57" fmla="*/ 1056263 w 2803557"/>
                <a:gd name="connsiteY57" fmla="*/ 2856897 h 2859905"/>
                <a:gd name="connsiteX58" fmla="*/ 744511 w 2803557"/>
                <a:gd name="connsiteY58" fmla="*/ 2772547 h 2859905"/>
                <a:gd name="connsiteX59" fmla="*/ 692412 w 2803557"/>
                <a:gd name="connsiteY59" fmla="*/ 2744795 h 2859905"/>
                <a:gd name="connsiteX60" fmla="*/ 576090 w 2803557"/>
                <a:gd name="connsiteY60" fmla="*/ 2690571 h 2859905"/>
                <a:gd name="connsiteX61" fmla="*/ 546512 w 2803557"/>
                <a:gd name="connsiteY61" fmla="*/ 2710274 h 2859905"/>
                <a:gd name="connsiteX62" fmla="*/ 489779 w 2803557"/>
                <a:gd name="connsiteY62" fmla="*/ 2657510 h 2859905"/>
                <a:gd name="connsiteX63" fmla="*/ 413222 w 2803557"/>
                <a:gd name="connsiteY63" fmla="*/ 2568112 h 2859905"/>
                <a:gd name="connsiteX64" fmla="*/ 504507 w 2803557"/>
                <a:gd name="connsiteY64" fmla="*/ 2526893 h 2859905"/>
                <a:gd name="connsiteX65" fmla="*/ 522030 w 2803557"/>
                <a:gd name="connsiteY65" fmla="*/ 2461679 h 2859905"/>
                <a:gd name="connsiteX66" fmla="*/ 511430 w 2803557"/>
                <a:gd name="connsiteY66" fmla="*/ 2438408 h 2859905"/>
                <a:gd name="connsiteX67" fmla="*/ 400765 w 2803557"/>
                <a:gd name="connsiteY67" fmla="*/ 2358898 h 2859905"/>
                <a:gd name="connsiteX68" fmla="*/ 298977 w 2803557"/>
                <a:gd name="connsiteY68" fmla="*/ 2267168 h 2859905"/>
                <a:gd name="connsiteX69" fmla="*/ 530189 w 2803557"/>
                <a:gd name="connsiteY69" fmla="*/ 2241061 h 2859905"/>
                <a:gd name="connsiteX70" fmla="*/ 714251 w 2803557"/>
                <a:gd name="connsiteY70" fmla="*/ 2242936 h 2859905"/>
                <a:gd name="connsiteX71" fmla="*/ 805866 w 2803557"/>
                <a:gd name="connsiteY71" fmla="*/ 2195780 h 2859905"/>
                <a:gd name="connsiteX72" fmla="*/ 816307 w 2803557"/>
                <a:gd name="connsiteY72" fmla="*/ 2142506 h 2859905"/>
                <a:gd name="connsiteX73" fmla="*/ 774564 w 2803557"/>
                <a:gd name="connsiteY73" fmla="*/ 2082874 h 2859905"/>
                <a:gd name="connsiteX74" fmla="*/ 737114 w 2803557"/>
                <a:gd name="connsiteY74" fmla="*/ 2068195 h 2859905"/>
                <a:gd name="connsiteX75" fmla="*/ 665318 w 2803557"/>
                <a:gd name="connsiteY75" fmla="*/ 2067209 h 2859905"/>
                <a:gd name="connsiteX76" fmla="*/ 347576 w 2803557"/>
                <a:gd name="connsiteY76" fmla="*/ 2091356 h 2859905"/>
                <a:gd name="connsiteX77" fmla="*/ 207746 w 2803557"/>
                <a:gd name="connsiteY77" fmla="*/ 2121390 h 2859905"/>
                <a:gd name="connsiteX78" fmla="*/ 100966 w 2803557"/>
                <a:gd name="connsiteY78" fmla="*/ 1916895 h 2859905"/>
                <a:gd name="connsiteX79" fmla="*/ 399572 w 2803557"/>
                <a:gd name="connsiteY79" fmla="*/ 1869697 h 2859905"/>
                <a:gd name="connsiteX80" fmla="*/ 531547 w 2803557"/>
                <a:gd name="connsiteY80" fmla="*/ 1859504 h 2859905"/>
                <a:gd name="connsiteX81" fmla="*/ 568297 w 2803557"/>
                <a:gd name="connsiteY81" fmla="*/ 1838255 h 2859905"/>
                <a:gd name="connsiteX82" fmla="*/ 595750 w 2803557"/>
                <a:gd name="connsiteY82" fmla="*/ 1779227 h 2859905"/>
                <a:gd name="connsiteX83" fmla="*/ 555018 w 2803557"/>
                <a:gd name="connsiteY83" fmla="*/ 1713903 h 2859905"/>
                <a:gd name="connsiteX84" fmla="*/ 512916 w 2803557"/>
                <a:gd name="connsiteY84" fmla="*/ 1696935 h 2859905"/>
                <a:gd name="connsiteX85" fmla="*/ 438331 w 2803557"/>
                <a:gd name="connsiteY85" fmla="*/ 1701933 h 2859905"/>
                <a:gd name="connsiteX86" fmla="*/ 139037 w 2803557"/>
                <a:gd name="connsiteY86" fmla="*/ 1738324 h 28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803557" h="2859905">
                  <a:moveTo>
                    <a:pt x="139037" y="1738324"/>
                  </a:moveTo>
                  <a:lnTo>
                    <a:pt x="55101" y="1756432"/>
                  </a:lnTo>
                  <a:cubicBezTo>
                    <a:pt x="41134" y="1717605"/>
                    <a:pt x="32859" y="1675619"/>
                    <a:pt x="24981" y="1635160"/>
                  </a:cubicBezTo>
                  <a:cubicBezTo>
                    <a:pt x="-13018" y="1439950"/>
                    <a:pt x="-6801" y="1237080"/>
                    <a:pt x="37602" y="1043428"/>
                  </a:cubicBezTo>
                  <a:cubicBezTo>
                    <a:pt x="115256" y="704778"/>
                    <a:pt x="325249" y="397063"/>
                    <a:pt x="620397" y="212051"/>
                  </a:cubicBezTo>
                  <a:cubicBezTo>
                    <a:pt x="793950" y="103267"/>
                    <a:pt x="986579" y="37115"/>
                    <a:pt x="1189784" y="11897"/>
                  </a:cubicBezTo>
                  <a:cubicBezTo>
                    <a:pt x="1270506" y="1881"/>
                    <a:pt x="1352366" y="-317"/>
                    <a:pt x="1433618" y="18"/>
                  </a:cubicBezTo>
                  <a:cubicBezTo>
                    <a:pt x="1546846" y="493"/>
                    <a:pt x="1664038" y="9139"/>
                    <a:pt x="1774539" y="34869"/>
                  </a:cubicBezTo>
                  <a:cubicBezTo>
                    <a:pt x="1912639" y="67034"/>
                    <a:pt x="2039000" y="122799"/>
                    <a:pt x="2159888" y="196136"/>
                  </a:cubicBezTo>
                  <a:cubicBezTo>
                    <a:pt x="2333235" y="301303"/>
                    <a:pt x="2487244" y="440377"/>
                    <a:pt x="2594402" y="613955"/>
                  </a:cubicBezTo>
                  <a:cubicBezTo>
                    <a:pt x="2642295" y="691529"/>
                    <a:pt x="2686662" y="776507"/>
                    <a:pt x="2718548" y="862026"/>
                  </a:cubicBezTo>
                  <a:cubicBezTo>
                    <a:pt x="2788822" y="1050491"/>
                    <a:pt x="2814680" y="1266962"/>
                    <a:pt x="2799233" y="1467098"/>
                  </a:cubicBezTo>
                  <a:cubicBezTo>
                    <a:pt x="2791774" y="1563754"/>
                    <a:pt x="2773448" y="1656841"/>
                    <a:pt x="2751359" y="1750976"/>
                  </a:cubicBezTo>
                  <a:cubicBezTo>
                    <a:pt x="2720234" y="1742367"/>
                    <a:pt x="2684866" y="1740169"/>
                    <a:pt x="2652724" y="1735767"/>
                  </a:cubicBezTo>
                  <a:cubicBezTo>
                    <a:pt x="2617265" y="1727889"/>
                    <a:pt x="2579741" y="1726026"/>
                    <a:pt x="2543709" y="1722214"/>
                  </a:cubicBezTo>
                  <a:cubicBezTo>
                    <a:pt x="2456430" y="1712990"/>
                    <a:pt x="2368902" y="1705690"/>
                    <a:pt x="2281136" y="1704338"/>
                  </a:cubicBezTo>
                  <a:cubicBezTo>
                    <a:pt x="2263162" y="1709264"/>
                    <a:pt x="2251612" y="1719340"/>
                    <a:pt x="2241980" y="1735323"/>
                  </a:cubicBezTo>
                  <a:cubicBezTo>
                    <a:pt x="2229328" y="1756310"/>
                    <a:pt x="2224670" y="1787075"/>
                    <a:pt x="2232050" y="1810632"/>
                  </a:cubicBezTo>
                  <a:cubicBezTo>
                    <a:pt x="2238917" y="1832575"/>
                    <a:pt x="2255959" y="1852046"/>
                    <a:pt x="2276697" y="1861806"/>
                  </a:cubicBezTo>
                  <a:cubicBezTo>
                    <a:pt x="2286365" y="1866354"/>
                    <a:pt x="2296862" y="1868844"/>
                    <a:pt x="2307212" y="1871255"/>
                  </a:cubicBezTo>
                  <a:cubicBezTo>
                    <a:pt x="2303243" y="1871706"/>
                    <a:pt x="2296162" y="1873532"/>
                    <a:pt x="2292454" y="1872924"/>
                  </a:cubicBezTo>
                  <a:cubicBezTo>
                    <a:pt x="2291261" y="1872723"/>
                    <a:pt x="2285647" y="1869794"/>
                    <a:pt x="2285136" y="1869916"/>
                  </a:cubicBezTo>
                  <a:cubicBezTo>
                    <a:pt x="2282548" y="1870519"/>
                    <a:pt x="2281604" y="1873880"/>
                    <a:pt x="2279839" y="1875864"/>
                  </a:cubicBezTo>
                  <a:cubicBezTo>
                    <a:pt x="2275102" y="1922088"/>
                    <a:pt x="2254875" y="1967125"/>
                    <a:pt x="2227763" y="2004588"/>
                  </a:cubicBezTo>
                  <a:cubicBezTo>
                    <a:pt x="2218911" y="2016826"/>
                    <a:pt x="2215617" y="2026166"/>
                    <a:pt x="2202465" y="2033941"/>
                  </a:cubicBezTo>
                  <a:lnTo>
                    <a:pt x="2196955" y="2039688"/>
                  </a:lnTo>
                  <a:lnTo>
                    <a:pt x="2172370" y="2067811"/>
                  </a:lnTo>
                  <a:cubicBezTo>
                    <a:pt x="2123022" y="2070271"/>
                    <a:pt x="2051415" y="2058648"/>
                    <a:pt x="2014908" y="2098059"/>
                  </a:cubicBezTo>
                  <a:cubicBezTo>
                    <a:pt x="1998950" y="2115284"/>
                    <a:pt x="1997190" y="2128459"/>
                    <a:pt x="1998335" y="2151163"/>
                  </a:cubicBezTo>
                  <a:cubicBezTo>
                    <a:pt x="1998627" y="2156984"/>
                    <a:pt x="1999687" y="2162263"/>
                    <a:pt x="2001008" y="2167907"/>
                  </a:cubicBezTo>
                  <a:lnTo>
                    <a:pt x="2001964" y="2172096"/>
                  </a:lnTo>
                  <a:cubicBezTo>
                    <a:pt x="2007456" y="2194764"/>
                    <a:pt x="2021100" y="2213096"/>
                    <a:pt x="2040925" y="2225291"/>
                  </a:cubicBezTo>
                  <a:cubicBezTo>
                    <a:pt x="2056712" y="2235003"/>
                    <a:pt x="2075130" y="2237779"/>
                    <a:pt x="2093334" y="2238790"/>
                  </a:cubicBezTo>
                  <a:lnTo>
                    <a:pt x="2086473" y="2254833"/>
                  </a:lnTo>
                  <a:cubicBezTo>
                    <a:pt x="2071221" y="2290055"/>
                    <a:pt x="2043135" y="2326440"/>
                    <a:pt x="2019645" y="2356731"/>
                  </a:cubicBezTo>
                  <a:cubicBezTo>
                    <a:pt x="2008266" y="2371404"/>
                    <a:pt x="1994676" y="2385079"/>
                    <a:pt x="1986036" y="2401560"/>
                  </a:cubicBezTo>
                  <a:lnTo>
                    <a:pt x="2015767" y="2394199"/>
                  </a:lnTo>
                  <a:cubicBezTo>
                    <a:pt x="2040315" y="2397378"/>
                    <a:pt x="2055634" y="2405068"/>
                    <a:pt x="2071373" y="2424593"/>
                  </a:cubicBezTo>
                  <a:cubicBezTo>
                    <a:pt x="2092184" y="2450415"/>
                    <a:pt x="2096647" y="2478800"/>
                    <a:pt x="2096854" y="2510637"/>
                  </a:cubicBezTo>
                  <a:lnTo>
                    <a:pt x="2183828" y="2471390"/>
                  </a:lnTo>
                  <a:cubicBezTo>
                    <a:pt x="2208213" y="2452990"/>
                    <a:pt x="2241743" y="2441995"/>
                    <a:pt x="2269628" y="2429525"/>
                  </a:cubicBezTo>
                  <a:cubicBezTo>
                    <a:pt x="2286432" y="2422012"/>
                    <a:pt x="2303511" y="2411619"/>
                    <a:pt x="2321210" y="2406833"/>
                  </a:cubicBezTo>
                  <a:lnTo>
                    <a:pt x="2326665" y="2411789"/>
                  </a:lnTo>
                  <a:cubicBezTo>
                    <a:pt x="2320364" y="2419674"/>
                    <a:pt x="2312236" y="2427760"/>
                    <a:pt x="2310415" y="2437945"/>
                  </a:cubicBezTo>
                  <a:cubicBezTo>
                    <a:pt x="2319469" y="2461880"/>
                    <a:pt x="2346453" y="2494295"/>
                    <a:pt x="2369918" y="2505522"/>
                  </a:cubicBezTo>
                  <a:cubicBezTo>
                    <a:pt x="2373486" y="2507227"/>
                    <a:pt x="2374180" y="2507251"/>
                    <a:pt x="2377529" y="2508055"/>
                  </a:cubicBezTo>
                  <a:cubicBezTo>
                    <a:pt x="2383794" y="2514899"/>
                    <a:pt x="2389530" y="2521109"/>
                    <a:pt x="2394023" y="2529334"/>
                  </a:cubicBezTo>
                  <a:cubicBezTo>
                    <a:pt x="2373218" y="2563156"/>
                    <a:pt x="2352980" y="2597191"/>
                    <a:pt x="2331865" y="2630909"/>
                  </a:cubicBezTo>
                  <a:cubicBezTo>
                    <a:pt x="2319931" y="2649960"/>
                    <a:pt x="2308929" y="2673365"/>
                    <a:pt x="2291870" y="2688324"/>
                  </a:cubicBezTo>
                  <a:cubicBezTo>
                    <a:pt x="2280472" y="2698322"/>
                    <a:pt x="2271284" y="2701926"/>
                    <a:pt x="2256806" y="2705890"/>
                  </a:cubicBezTo>
                  <a:lnTo>
                    <a:pt x="2236969" y="2677840"/>
                  </a:lnTo>
                  <a:cubicBezTo>
                    <a:pt x="2181490" y="2696824"/>
                    <a:pt x="2137604" y="2728691"/>
                    <a:pt x="2087021" y="2756942"/>
                  </a:cubicBezTo>
                  <a:cubicBezTo>
                    <a:pt x="2044760" y="2780535"/>
                    <a:pt x="1998883" y="2797583"/>
                    <a:pt x="1952409" y="2810801"/>
                  </a:cubicBezTo>
                  <a:cubicBezTo>
                    <a:pt x="1875755" y="2832610"/>
                    <a:pt x="1791331" y="2851393"/>
                    <a:pt x="1711876" y="2858109"/>
                  </a:cubicBezTo>
                  <a:cubicBezTo>
                    <a:pt x="1673646" y="2861342"/>
                    <a:pt x="1633571" y="2859217"/>
                    <a:pt x="1595140" y="2859083"/>
                  </a:cubicBezTo>
                  <a:cubicBezTo>
                    <a:pt x="1525311" y="2858846"/>
                    <a:pt x="1455476" y="2858420"/>
                    <a:pt x="1385646" y="2858517"/>
                  </a:cubicBezTo>
                  <a:cubicBezTo>
                    <a:pt x="1316054" y="2858614"/>
                    <a:pt x="1246462" y="2858870"/>
                    <a:pt x="1176870" y="2859016"/>
                  </a:cubicBezTo>
                  <a:cubicBezTo>
                    <a:pt x="1137106" y="2859095"/>
                    <a:pt x="1095735" y="2861458"/>
                    <a:pt x="1056263" y="2856897"/>
                  </a:cubicBezTo>
                  <a:cubicBezTo>
                    <a:pt x="950127" y="2844629"/>
                    <a:pt x="841009" y="2819770"/>
                    <a:pt x="744511" y="2772547"/>
                  </a:cubicBezTo>
                  <a:cubicBezTo>
                    <a:pt x="726855" y="2763907"/>
                    <a:pt x="709320" y="2754829"/>
                    <a:pt x="692412" y="2744795"/>
                  </a:cubicBezTo>
                  <a:cubicBezTo>
                    <a:pt x="669093" y="2730956"/>
                    <a:pt x="604037" y="2682461"/>
                    <a:pt x="576090" y="2690571"/>
                  </a:cubicBezTo>
                  <a:cubicBezTo>
                    <a:pt x="565131" y="2693755"/>
                    <a:pt x="554628" y="2702468"/>
                    <a:pt x="546512" y="2710274"/>
                  </a:cubicBezTo>
                  <a:cubicBezTo>
                    <a:pt x="525750" y="2696069"/>
                    <a:pt x="507412" y="2675350"/>
                    <a:pt x="489779" y="2657510"/>
                  </a:cubicBezTo>
                  <a:cubicBezTo>
                    <a:pt x="464031" y="2631463"/>
                    <a:pt x="430276" y="2600625"/>
                    <a:pt x="413222" y="2568112"/>
                  </a:cubicBezTo>
                  <a:cubicBezTo>
                    <a:pt x="444365" y="2561281"/>
                    <a:pt x="479210" y="2546474"/>
                    <a:pt x="504507" y="2526893"/>
                  </a:cubicBezTo>
                  <a:cubicBezTo>
                    <a:pt x="517756" y="2506338"/>
                    <a:pt x="524514" y="2486240"/>
                    <a:pt x="522030" y="2461679"/>
                  </a:cubicBezTo>
                  <a:cubicBezTo>
                    <a:pt x="521129" y="2452741"/>
                    <a:pt x="517799" y="2444789"/>
                    <a:pt x="511430" y="2438408"/>
                  </a:cubicBezTo>
                  <a:cubicBezTo>
                    <a:pt x="480038" y="2406991"/>
                    <a:pt x="435945" y="2386254"/>
                    <a:pt x="400765" y="2358898"/>
                  </a:cubicBezTo>
                  <a:cubicBezTo>
                    <a:pt x="364757" y="2330897"/>
                    <a:pt x="333584" y="2296953"/>
                    <a:pt x="298977" y="2267168"/>
                  </a:cubicBezTo>
                  <a:cubicBezTo>
                    <a:pt x="375412" y="2255764"/>
                    <a:pt x="452743" y="2242272"/>
                    <a:pt x="530189" y="2241061"/>
                  </a:cubicBezTo>
                  <a:cubicBezTo>
                    <a:pt x="591251" y="2240105"/>
                    <a:pt x="653646" y="2250169"/>
                    <a:pt x="714251" y="2242936"/>
                  </a:cubicBezTo>
                  <a:cubicBezTo>
                    <a:pt x="750430" y="2238619"/>
                    <a:pt x="783642" y="2226399"/>
                    <a:pt x="805866" y="2195780"/>
                  </a:cubicBezTo>
                  <a:cubicBezTo>
                    <a:pt x="817446" y="2179828"/>
                    <a:pt x="819747" y="2161691"/>
                    <a:pt x="816307" y="2142506"/>
                  </a:cubicBezTo>
                  <a:cubicBezTo>
                    <a:pt x="811631" y="2116422"/>
                    <a:pt x="796806" y="2096903"/>
                    <a:pt x="774564" y="2082874"/>
                  </a:cubicBezTo>
                  <a:cubicBezTo>
                    <a:pt x="763185" y="2075690"/>
                    <a:pt x="750484" y="2070216"/>
                    <a:pt x="737114" y="2068195"/>
                  </a:cubicBezTo>
                  <a:cubicBezTo>
                    <a:pt x="714416" y="2064761"/>
                    <a:pt x="688394" y="2067093"/>
                    <a:pt x="665318" y="2067209"/>
                  </a:cubicBezTo>
                  <a:cubicBezTo>
                    <a:pt x="559116" y="2067750"/>
                    <a:pt x="452542" y="2074600"/>
                    <a:pt x="347576" y="2091356"/>
                  </a:cubicBezTo>
                  <a:cubicBezTo>
                    <a:pt x="300377" y="2098887"/>
                    <a:pt x="254086" y="2109865"/>
                    <a:pt x="207746" y="2121390"/>
                  </a:cubicBezTo>
                  <a:lnTo>
                    <a:pt x="100966" y="1916895"/>
                  </a:lnTo>
                  <a:cubicBezTo>
                    <a:pt x="196495" y="1889083"/>
                    <a:pt x="300475" y="1877088"/>
                    <a:pt x="399572" y="1869697"/>
                  </a:cubicBezTo>
                  <a:cubicBezTo>
                    <a:pt x="441796" y="1866549"/>
                    <a:pt x="490534" y="1868826"/>
                    <a:pt x="531547" y="1859504"/>
                  </a:cubicBezTo>
                  <a:cubicBezTo>
                    <a:pt x="546324" y="1856143"/>
                    <a:pt x="557520" y="1848758"/>
                    <a:pt x="568297" y="1838255"/>
                  </a:cubicBezTo>
                  <a:cubicBezTo>
                    <a:pt x="581010" y="1825859"/>
                    <a:pt x="597717" y="1797572"/>
                    <a:pt x="595750" y="1779227"/>
                  </a:cubicBezTo>
                  <a:cubicBezTo>
                    <a:pt x="592980" y="1753455"/>
                    <a:pt x="575810" y="1728577"/>
                    <a:pt x="555018" y="1713903"/>
                  </a:cubicBezTo>
                  <a:cubicBezTo>
                    <a:pt x="542951" y="1705379"/>
                    <a:pt x="527632" y="1698791"/>
                    <a:pt x="512916" y="1696935"/>
                  </a:cubicBezTo>
                  <a:cubicBezTo>
                    <a:pt x="489950" y="1694030"/>
                    <a:pt x="461711" y="1700082"/>
                    <a:pt x="438331" y="1701933"/>
                  </a:cubicBezTo>
                  <a:cubicBezTo>
                    <a:pt x="337615" y="1709915"/>
                    <a:pt x="238433" y="1719858"/>
                    <a:pt x="139037" y="1738324"/>
                  </a:cubicBezTo>
                  <a:close/>
                </a:path>
              </a:pathLst>
            </a:custGeom>
            <a:solidFill>
              <a:srgbClr val="FFDAB9"/>
            </a:solidFill>
            <a:ln w="6089" cap="flat">
              <a:noFill/>
              <a:prstDash val="solid"/>
              <a:miter/>
            </a:ln>
          </p:spPr>
          <p:txBody>
            <a:bodyPr rtlCol="0" anchor="ctr"/>
            <a:lstStyle/>
            <a:p>
              <a:endParaRPr lang="it-IT" dirty="0"/>
            </a:p>
          </p:txBody>
        </p:sp>
        <p:sp>
          <p:nvSpPr>
            <p:cNvPr id="29" name="Figura a mano libera: forma 28">
              <a:extLst>
                <a:ext uri="{FF2B5EF4-FFF2-40B4-BE49-F238E27FC236}">
                  <a16:creationId xmlns:a16="http://schemas.microsoft.com/office/drawing/2014/main" id="{2528C412-F35F-A984-9411-D6FEDE814204}"/>
                </a:ext>
              </a:extLst>
            </p:cNvPr>
            <p:cNvSpPr/>
            <p:nvPr/>
          </p:nvSpPr>
          <p:spPr>
            <a:xfrm>
              <a:off x="6665585" y="3447565"/>
              <a:ext cx="200988" cy="368056"/>
            </a:xfrm>
            <a:custGeom>
              <a:avLst/>
              <a:gdLst>
                <a:gd name="connsiteX0" fmla="*/ 87027 w 200988"/>
                <a:gd name="connsiteY0" fmla="*/ 421 h 368056"/>
                <a:gd name="connsiteX1" fmla="*/ 146932 w 200988"/>
                <a:gd name="connsiteY1" fmla="*/ 12062 h 368056"/>
                <a:gd name="connsiteX2" fmla="*/ 194191 w 200988"/>
                <a:gd name="connsiteY2" fmla="*/ 71650 h 368056"/>
                <a:gd name="connsiteX3" fmla="*/ 198861 w 200988"/>
                <a:gd name="connsiteY3" fmla="*/ 180897 h 368056"/>
                <a:gd name="connsiteX4" fmla="*/ 198739 w 200988"/>
                <a:gd name="connsiteY4" fmla="*/ 284378 h 368056"/>
                <a:gd name="connsiteX5" fmla="*/ 184960 w 200988"/>
                <a:gd name="connsiteY5" fmla="*/ 320909 h 368056"/>
                <a:gd name="connsiteX6" fmla="*/ 115691 w 200988"/>
                <a:gd name="connsiteY6" fmla="*/ 367772 h 368056"/>
                <a:gd name="connsiteX7" fmla="*/ 60517 w 200988"/>
                <a:gd name="connsiteY7" fmla="*/ 358329 h 368056"/>
                <a:gd name="connsiteX8" fmla="*/ 4752 w 200988"/>
                <a:gd name="connsiteY8" fmla="*/ 290515 h 368056"/>
                <a:gd name="connsiteX9" fmla="*/ 1830 w 200988"/>
                <a:gd name="connsiteY9" fmla="*/ 209391 h 368056"/>
                <a:gd name="connsiteX10" fmla="*/ 4241 w 200988"/>
                <a:gd name="connsiteY10" fmla="*/ 77398 h 368056"/>
                <a:gd name="connsiteX11" fmla="*/ 16028 w 200988"/>
                <a:gd name="connsiteY11" fmla="*/ 47193 h 368056"/>
                <a:gd name="connsiteX12" fmla="*/ 87027 w 200988"/>
                <a:gd name="connsiteY12" fmla="*/ 421 h 36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88" h="368056">
                  <a:moveTo>
                    <a:pt x="87027" y="421"/>
                  </a:moveTo>
                  <a:cubicBezTo>
                    <a:pt x="108616" y="-1028"/>
                    <a:pt x="127960" y="725"/>
                    <a:pt x="146932" y="12062"/>
                  </a:cubicBezTo>
                  <a:cubicBezTo>
                    <a:pt x="168790" y="25116"/>
                    <a:pt x="187840" y="46614"/>
                    <a:pt x="194191" y="71650"/>
                  </a:cubicBezTo>
                  <a:cubicBezTo>
                    <a:pt x="202520" y="104480"/>
                    <a:pt x="198349" y="146953"/>
                    <a:pt x="198861" y="180897"/>
                  </a:cubicBezTo>
                  <a:cubicBezTo>
                    <a:pt x="199360" y="213988"/>
                    <a:pt x="203415" y="251652"/>
                    <a:pt x="198739" y="284378"/>
                  </a:cubicBezTo>
                  <a:cubicBezTo>
                    <a:pt x="196839" y="297681"/>
                    <a:pt x="192115" y="309584"/>
                    <a:pt x="184960" y="320909"/>
                  </a:cubicBezTo>
                  <a:cubicBezTo>
                    <a:pt x="168205" y="347436"/>
                    <a:pt x="145361" y="360764"/>
                    <a:pt x="115691" y="367772"/>
                  </a:cubicBezTo>
                  <a:cubicBezTo>
                    <a:pt x="96050" y="368667"/>
                    <a:pt x="78174" y="367760"/>
                    <a:pt x="60517" y="358329"/>
                  </a:cubicBezTo>
                  <a:cubicBezTo>
                    <a:pt x="35396" y="344922"/>
                    <a:pt x="11754" y="318388"/>
                    <a:pt x="4752" y="290515"/>
                  </a:cubicBezTo>
                  <a:cubicBezTo>
                    <a:pt x="-1330" y="266289"/>
                    <a:pt x="2018" y="234397"/>
                    <a:pt x="1830" y="209391"/>
                  </a:cubicBezTo>
                  <a:cubicBezTo>
                    <a:pt x="1513" y="167703"/>
                    <a:pt x="-3413" y="118325"/>
                    <a:pt x="4241" y="77398"/>
                  </a:cubicBezTo>
                  <a:cubicBezTo>
                    <a:pt x="6183" y="67017"/>
                    <a:pt x="10506" y="56185"/>
                    <a:pt x="16028" y="47193"/>
                  </a:cubicBezTo>
                  <a:cubicBezTo>
                    <a:pt x="32966" y="19600"/>
                    <a:pt x="56620" y="7776"/>
                    <a:pt x="87027" y="421"/>
                  </a:cubicBezTo>
                  <a:close/>
                </a:path>
              </a:pathLst>
            </a:custGeom>
            <a:solidFill>
              <a:srgbClr val="494E62"/>
            </a:solidFill>
            <a:ln w="6089" cap="flat">
              <a:noFill/>
              <a:prstDash val="solid"/>
              <a:miter/>
            </a:ln>
          </p:spPr>
          <p:txBody>
            <a:bodyPr rtlCol="0" anchor="ctr"/>
            <a:lstStyle/>
            <a:p>
              <a:endParaRPr lang="it-IT"/>
            </a:p>
          </p:txBody>
        </p:sp>
        <p:sp>
          <p:nvSpPr>
            <p:cNvPr id="30" name="Figura a mano libera: forma 29">
              <a:extLst>
                <a:ext uri="{FF2B5EF4-FFF2-40B4-BE49-F238E27FC236}">
                  <a16:creationId xmlns:a16="http://schemas.microsoft.com/office/drawing/2014/main" id="{991811F1-B781-25F2-EC3C-B8CB26888105}"/>
                </a:ext>
              </a:extLst>
            </p:cNvPr>
            <p:cNvSpPr/>
            <p:nvPr/>
          </p:nvSpPr>
          <p:spPr>
            <a:xfrm>
              <a:off x="5691987" y="3447101"/>
              <a:ext cx="199671" cy="368425"/>
            </a:xfrm>
            <a:custGeom>
              <a:avLst/>
              <a:gdLst>
                <a:gd name="connsiteX0" fmla="*/ 79086 w 199671"/>
                <a:gd name="connsiteY0" fmla="*/ 755 h 368425"/>
                <a:gd name="connsiteX1" fmla="*/ 141980 w 199671"/>
                <a:gd name="connsiteY1" fmla="*/ 8627 h 368425"/>
                <a:gd name="connsiteX2" fmla="*/ 193520 w 199671"/>
                <a:gd name="connsiteY2" fmla="*/ 70036 h 368425"/>
                <a:gd name="connsiteX3" fmla="*/ 196765 w 199671"/>
                <a:gd name="connsiteY3" fmla="*/ 116309 h 368425"/>
                <a:gd name="connsiteX4" fmla="*/ 197136 w 199671"/>
                <a:gd name="connsiteY4" fmla="*/ 193518 h 368425"/>
                <a:gd name="connsiteX5" fmla="*/ 198263 w 199671"/>
                <a:gd name="connsiteY5" fmla="*/ 285400 h 368425"/>
                <a:gd name="connsiteX6" fmla="*/ 187735 w 199671"/>
                <a:gd name="connsiteY6" fmla="*/ 319855 h 368425"/>
                <a:gd name="connsiteX7" fmla="*/ 121827 w 199671"/>
                <a:gd name="connsiteY7" fmla="*/ 367863 h 368425"/>
                <a:gd name="connsiteX8" fmla="*/ 62190 w 199671"/>
                <a:gd name="connsiteY8" fmla="*/ 361428 h 368425"/>
                <a:gd name="connsiteX9" fmla="*/ 10230 w 199671"/>
                <a:gd name="connsiteY9" fmla="*/ 310503 h 368425"/>
                <a:gd name="connsiteX10" fmla="*/ 1585 w 199671"/>
                <a:gd name="connsiteY10" fmla="*/ 191813 h 368425"/>
                <a:gd name="connsiteX11" fmla="*/ 11576 w 199671"/>
                <a:gd name="connsiteY11" fmla="*/ 56526 h 368425"/>
                <a:gd name="connsiteX12" fmla="*/ 79086 w 199671"/>
                <a:gd name="connsiteY12" fmla="*/ 755 h 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671" h="368425">
                  <a:moveTo>
                    <a:pt x="79086" y="755"/>
                  </a:moveTo>
                  <a:cubicBezTo>
                    <a:pt x="101078" y="-402"/>
                    <a:pt x="121736" y="-1705"/>
                    <a:pt x="141980" y="8627"/>
                  </a:cubicBezTo>
                  <a:cubicBezTo>
                    <a:pt x="166614" y="21200"/>
                    <a:pt x="185769" y="43472"/>
                    <a:pt x="193520" y="70036"/>
                  </a:cubicBezTo>
                  <a:cubicBezTo>
                    <a:pt x="197837" y="84819"/>
                    <a:pt x="196649" y="101045"/>
                    <a:pt x="196765" y="116309"/>
                  </a:cubicBezTo>
                  <a:cubicBezTo>
                    <a:pt x="196972" y="142039"/>
                    <a:pt x="196728" y="167788"/>
                    <a:pt x="197136" y="193518"/>
                  </a:cubicBezTo>
                  <a:cubicBezTo>
                    <a:pt x="197617" y="223492"/>
                    <a:pt x="201794" y="255670"/>
                    <a:pt x="198263" y="285400"/>
                  </a:cubicBezTo>
                  <a:cubicBezTo>
                    <a:pt x="196868" y="297127"/>
                    <a:pt x="193246" y="309389"/>
                    <a:pt x="187735" y="319855"/>
                  </a:cubicBezTo>
                  <a:cubicBezTo>
                    <a:pt x="173391" y="347107"/>
                    <a:pt x="149835" y="358876"/>
                    <a:pt x="121827" y="367863"/>
                  </a:cubicBezTo>
                  <a:cubicBezTo>
                    <a:pt x="101248" y="368819"/>
                    <a:pt x="81716" y="369452"/>
                    <a:pt x="62190" y="361428"/>
                  </a:cubicBezTo>
                  <a:cubicBezTo>
                    <a:pt x="38774" y="351808"/>
                    <a:pt x="20051" y="333938"/>
                    <a:pt x="10230" y="310503"/>
                  </a:cubicBezTo>
                  <a:cubicBezTo>
                    <a:pt x="-3870" y="276839"/>
                    <a:pt x="1640" y="227784"/>
                    <a:pt x="1585" y="191813"/>
                  </a:cubicBezTo>
                  <a:cubicBezTo>
                    <a:pt x="1524" y="151836"/>
                    <a:pt x="-5813" y="93191"/>
                    <a:pt x="11576" y="56526"/>
                  </a:cubicBezTo>
                  <a:cubicBezTo>
                    <a:pt x="25537" y="27094"/>
                    <a:pt x="49307" y="10886"/>
                    <a:pt x="79086" y="755"/>
                  </a:cubicBezTo>
                  <a:close/>
                </a:path>
              </a:pathLst>
            </a:custGeom>
            <a:solidFill>
              <a:srgbClr val="494E62"/>
            </a:solidFill>
            <a:ln w="6089" cap="flat">
              <a:noFill/>
              <a:prstDash val="solid"/>
              <a:miter/>
            </a:ln>
          </p:spPr>
          <p:txBody>
            <a:bodyPr rtlCol="0" anchor="ctr"/>
            <a:lstStyle/>
            <a:p>
              <a:endParaRPr lang="it-IT"/>
            </a:p>
          </p:txBody>
        </p:sp>
        <p:sp>
          <p:nvSpPr>
            <p:cNvPr id="31" name="Figura a mano libera: forma 30">
              <a:extLst>
                <a:ext uri="{FF2B5EF4-FFF2-40B4-BE49-F238E27FC236}">
                  <a16:creationId xmlns:a16="http://schemas.microsoft.com/office/drawing/2014/main" id="{87D97D2E-16BE-7319-314A-AD61BCADF824}"/>
                </a:ext>
              </a:extLst>
            </p:cNvPr>
            <p:cNvSpPr/>
            <p:nvPr/>
          </p:nvSpPr>
          <p:spPr>
            <a:xfrm>
              <a:off x="5283560" y="4566039"/>
              <a:ext cx="1980800" cy="453058"/>
            </a:xfrm>
            <a:custGeom>
              <a:avLst/>
              <a:gdLst>
                <a:gd name="connsiteX0" fmla="*/ 1770594 w 1980800"/>
                <a:gd name="connsiteY0" fmla="*/ 64520 h 453058"/>
                <a:gd name="connsiteX1" fmla="*/ 1856394 w 1980800"/>
                <a:gd name="connsiteY1" fmla="*/ 22656 h 453058"/>
                <a:gd name="connsiteX2" fmla="*/ 1907976 w 1980800"/>
                <a:gd name="connsiteY2" fmla="*/ -36 h 453058"/>
                <a:gd name="connsiteX3" fmla="*/ 1913431 w 1980800"/>
                <a:gd name="connsiteY3" fmla="*/ 4920 h 453058"/>
                <a:gd name="connsiteX4" fmla="*/ 1897181 w 1980800"/>
                <a:gd name="connsiteY4" fmla="*/ 31076 h 453058"/>
                <a:gd name="connsiteX5" fmla="*/ 1956684 w 1980800"/>
                <a:gd name="connsiteY5" fmla="*/ 98653 h 453058"/>
                <a:gd name="connsiteX6" fmla="*/ 1964295 w 1980800"/>
                <a:gd name="connsiteY6" fmla="*/ 101186 h 453058"/>
                <a:gd name="connsiteX7" fmla="*/ 1980789 w 1980800"/>
                <a:gd name="connsiteY7" fmla="*/ 122465 h 453058"/>
                <a:gd name="connsiteX8" fmla="*/ 1918631 w 1980800"/>
                <a:gd name="connsiteY8" fmla="*/ 224040 h 453058"/>
                <a:gd name="connsiteX9" fmla="*/ 1878635 w 1980800"/>
                <a:gd name="connsiteY9" fmla="*/ 281455 h 453058"/>
                <a:gd name="connsiteX10" fmla="*/ 1843571 w 1980800"/>
                <a:gd name="connsiteY10" fmla="*/ 299020 h 453058"/>
                <a:gd name="connsiteX11" fmla="*/ 1823735 w 1980800"/>
                <a:gd name="connsiteY11" fmla="*/ 270970 h 453058"/>
                <a:gd name="connsiteX12" fmla="*/ 1673787 w 1980800"/>
                <a:gd name="connsiteY12" fmla="*/ 350073 h 453058"/>
                <a:gd name="connsiteX13" fmla="*/ 1539175 w 1980800"/>
                <a:gd name="connsiteY13" fmla="*/ 403932 h 453058"/>
                <a:gd name="connsiteX14" fmla="*/ 1298642 w 1980800"/>
                <a:gd name="connsiteY14" fmla="*/ 451240 h 453058"/>
                <a:gd name="connsiteX15" fmla="*/ 1181906 w 1980800"/>
                <a:gd name="connsiteY15" fmla="*/ 452214 h 453058"/>
                <a:gd name="connsiteX16" fmla="*/ 972412 w 1980800"/>
                <a:gd name="connsiteY16" fmla="*/ 451648 h 453058"/>
                <a:gd name="connsiteX17" fmla="*/ 763636 w 1980800"/>
                <a:gd name="connsiteY17" fmla="*/ 452147 h 453058"/>
                <a:gd name="connsiteX18" fmla="*/ 643028 w 1980800"/>
                <a:gd name="connsiteY18" fmla="*/ 450028 h 453058"/>
                <a:gd name="connsiteX19" fmla="*/ 331277 w 1980800"/>
                <a:gd name="connsiteY19" fmla="*/ 365678 h 453058"/>
                <a:gd name="connsiteX20" fmla="*/ 279178 w 1980800"/>
                <a:gd name="connsiteY20" fmla="*/ 337926 h 453058"/>
                <a:gd name="connsiteX21" fmla="*/ 162856 w 1980800"/>
                <a:gd name="connsiteY21" fmla="*/ 283702 h 453058"/>
                <a:gd name="connsiteX22" fmla="*/ 133278 w 1980800"/>
                <a:gd name="connsiteY22" fmla="*/ 303404 h 453058"/>
                <a:gd name="connsiteX23" fmla="*/ 76545 w 1980800"/>
                <a:gd name="connsiteY23" fmla="*/ 250641 h 453058"/>
                <a:gd name="connsiteX24" fmla="*/ -12 w 1980800"/>
                <a:gd name="connsiteY24" fmla="*/ 161243 h 453058"/>
                <a:gd name="connsiteX25" fmla="*/ 91273 w 1980800"/>
                <a:gd name="connsiteY25" fmla="*/ 120024 h 453058"/>
                <a:gd name="connsiteX26" fmla="*/ 101088 w 1980800"/>
                <a:gd name="connsiteY26" fmla="*/ 133321 h 453058"/>
                <a:gd name="connsiteX27" fmla="*/ 105770 w 1980800"/>
                <a:gd name="connsiteY27" fmla="*/ 136974 h 453058"/>
                <a:gd name="connsiteX28" fmla="*/ 116529 w 1980800"/>
                <a:gd name="connsiteY28" fmla="*/ 143927 h 453058"/>
                <a:gd name="connsiteX29" fmla="*/ 120992 w 1980800"/>
                <a:gd name="connsiteY29" fmla="*/ 146107 h 453058"/>
                <a:gd name="connsiteX30" fmla="*/ 172744 w 1980800"/>
                <a:gd name="connsiteY30" fmla="*/ 173383 h 453058"/>
                <a:gd name="connsiteX31" fmla="*/ 188818 w 1980800"/>
                <a:gd name="connsiteY31" fmla="*/ 180927 h 453058"/>
                <a:gd name="connsiteX32" fmla="*/ 282325 w 1980800"/>
                <a:gd name="connsiteY32" fmla="*/ 215699 h 453058"/>
                <a:gd name="connsiteX33" fmla="*/ 305918 w 1980800"/>
                <a:gd name="connsiteY33" fmla="*/ 229983 h 453058"/>
                <a:gd name="connsiteX34" fmla="*/ 422289 w 1980800"/>
                <a:gd name="connsiteY34" fmla="*/ 278946 h 453058"/>
                <a:gd name="connsiteX35" fmla="*/ 668022 w 1980800"/>
                <a:gd name="connsiteY35" fmla="*/ 355090 h 453058"/>
                <a:gd name="connsiteX36" fmla="*/ 844084 w 1980800"/>
                <a:gd name="connsiteY36" fmla="*/ 350712 h 453058"/>
                <a:gd name="connsiteX37" fmla="*/ 919764 w 1980800"/>
                <a:gd name="connsiteY37" fmla="*/ 334486 h 453058"/>
                <a:gd name="connsiteX38" fmla="*/ 988528 w 1980800"/>
                <a:gd name="connsiteY38" fmla="*/ 299690 h 453058"/>
                <a:gd name="connsiteX39" fmla="*/ 1057810 w 1980800"/>
                <a:gd name="connsiteY39" fmla="*/ 325189 h 453058"/>
                <a:gd name="connsiteX40" fmla="*/ 1149485 w 1980800"/>
                <a:gd name="connsiteY40" fmla="*/ 349586 h 453058"/>
                <a:gd name="connsiteX41" fmla="*/ 1269003 w 1980800"/>
                <a:gd name="connsiteY41" fmla="*/ 351309 h 453058"/>
                <a:gd name="connsiteX42" fmla="*/ 1535510 w 1980800"/>
                <a:gd name="connsiteY42" fmla="*/ 289327 h 453058"/>
                <a:gd name="connsiteX43" fmla="*/ 1693172 w 1980800"/>
                <a:gd name="connsiteY43" fmla="*/ 211041 h 453058"/>
                <a:gd name="connsiteX44" fmla="*/ 1707054 w 1980800"/>
                <a:gd name="connsiteY44" fmla="*/ 204009 h 453058"/>
                <a:gd name="connsiteX45" fmla="*/ 1787545 w 1980800"/>
                <a:gd name="connsiteY45" fmla="*/ 171465 h 453058"/>
                <a:gd name="connsiteX46" fmla="*/ 1847109 w 1980800"/>
                <a:gd name="connsiteY46" fmla="*/ 141589 h 453058"/>
                <a:gd name="connsiteX47" fmla="*/ 1868419 w 1980800"/>
                <a:gd name="connsiteY47" fmla="*/ 129412 h 453058"/>
                <a:gd name="connsiteX48" fmla="*/ 1883914 w 1980800"/>
                <a:gd name="connsiteY48" fmla="*/ 119317 h 453058"/>
                <a:gd name="connsiteX49" fmla="*/ 1889728 w 1980800"/>
                <a:gd name="connsiteY49" fmla="*/ 114191 h 453058"/>
                <a:gd name="connsiteX50" fmla="*/ 1922783 w 1980800"/>
                <a:gd name="connsiteY50" fmla="*/ 80680 h 453058"/>
                <a:gd name="connsiteX51" fmla="*/ 1913370 w 1980800"/>
                <a:gd name="connsiteY51" fmla="*/ 67443 h 453058"/>
                <a:gd name="connsiteX52" fmla="*/ 1893229 w 1980800"/>
                <a:gd name="connsiteY52" fmla="*/ 38048 h 453058"/>
                <a:gd name="connsiteX53" fmla="*/ 1894307 w 1980800"/>
                <a:gd name="connsiteY53" fmla="*/ 19800 h 453058"/>
                <a:gd name="connsiteX54" fmla="*/ 1901126 w 1980800"/>
                <a:gd name="connsiteY54" fmla="*/ 9127 h 453058"/>
                <a:gd name="connsiteX55" fmla="*/ 1770594 w 1980800"/>
                <a:gd name="connsiteY55" fmla="*/ 64520 h 45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980800" h="453058">
                  <a:moveTo>
                    <a:pt x="1770594" y="64520"/>
                  </a:moveTo>
                  <a:cubicBezTo>
                    <a:pt x="1794979" y="46121"/>
                    <a:pt x="1828508" y="35125"/>
                    <a:pt x="1856394" y="22656"/>
                  </a:cubicBezTo>
                  <a:cubicBezTo>
                    <a:pt x="1873198" y="15142"/>
                    <a:pt x="1890277" y="4750"/>
                    <a:pt x="1907976" y="-36"/>
                  </a:cubicBezTo>
                  <a:lnTo>
                    <a:pt x="1913431" y="4920"/>
                  </a:lnTo>
                  <a:cubicBezTo>
                    <a:pt x="1907130" y="12805"/>
                    <a:pt x="1899001" y="20890"/>
                    <a:pt x="1897181" y="31076"/>
                  </a:cubicBezTo>
                  <a:cubicBezTo>
                    <a:pt x="1906234" y="55010"/>
                    <a:pt x="1933219" y="87426"/>
                    <a:pt x="1956684" y="98653"/>
                  </a:cubicBezTo>
                  <a:cubicBezTo>
                    <a:pt x="1960252" y="100358"/>
                    <a:pt x="1960946" y="100382"/>
                    <a:pt x="1964295" y="101186"/>
                  </a:cubicBezTo>
                  <a:cubicBezTo>
                    <a:pt x="1970560" y="108029"/>
                    <a:pt x="1976295" y="114239"/>
                    <a:pt x="1980789" y="122465"/>
                  </a:cubicBezTo>
                  <a:cubicBezTo>
                    <a:pt x="1959984" y="156287"/>
                    <a:pt x="1939746" y="190322"/>
                    <a:pt x="1918631" y="224040"/>
                  </a:cubicBezTo>
                  <a:cubicBezTo>
                    <a:pt x="1906697" y="243091"/>
                    <a:pt x="1895695" y="266495"/>
                    <a:pt x="1878635" y="281455"/>
                  </a:cubicBezTo>
                  <a:cubicBezTo>
                    <a:pt x="1867238" y="291452"/>
                    <a:pt x="1858050" y="295057"/>
                    <a:pt x="1843571" y="299020"/>
                  </a:cubicBezTo>
                  <a:lnTo>
                    <a:pt x="1823735" y="270970"/>
                  </a:lnTo>
                  <a:cubicBezTo>
                    <a:pt x="1768256" y="289954"/>
                    <a:pt x="1724370" y="321822"/>
                    <a:pt x="1673787" y="350073"/>
                  </a:cubicBezTo>
                  <a:cubicBezTo>
                    <a:pt x="1631526" y="373666"/>
                    <a:pt x="1585649" y="390714"/>
                    <a:pt x="1539175" y="403932"/>
                  </a:cubicBezTo>
                  <a:cubicBezTo>
                    <a:pt x="1462520" y="425741"/>
                    <a:pt x="1378097" y="444524"/>
                    <a:pt x="1298642" y="451240"/>
                  </a:cubicBezTo>
                  <a:cubicBezTo>
                    <a:pt x="1260412" y="454473"/>
                    <a:pt x="1220337" y="452348"/>
                    <a:pt x="1181906" y="452214"/>
                  </a:cubicBezTo>
                  <a:cubicBezTo>
                    <a:pt x="1112077" y="451976"/>
                    <a:pt x="1042241" y="451550"/>
                    <a:pt x="972412" y="451648"/>
                  </a:cubicBezTo>
                  <a:cubicBezTo>
                    <a:pt x="902820" y="451745"/>
                    <a:pt x="833228" y="452001"/>
                    <a:pt x="763636" y="452147"/>
                  </a:cubicBezTo>
                  <a:cubicBezTo>
                    <a:pt x="723872" y="452226"/>
                    <a:pt x="682500" y="454589"/>
                    <a:pt x="643028" y="450028"/>
                  </a:cubicBezTo>
                  <a:cubicBezTo>
                    <a:pt x="536893" y="437760"/>
                    <a:pt x="427774" y="412900"/>
                    <a:pt x="331277" y="365678"/>
                  </a:cubicBezTo>
                  <a:cubicBezTo>
                    <a:pt x="313621" y="357038"/>
                    <a:pt x="296086" y="347960"/>
                    <a:pt x="279178" y="337926"/>
                  </a:cubicBezTo>
                  <a:cubicBezTo>
                    <a:pt x="255859" y="324087"/>
                    <a:pt x="190803" y="275592"/>
                    <a:pt x="162856" y="283702"/>
                  </a:cubicBezTo>
                  <a:cubicBezTo>
                    <a:pt x="151897" y="286886"/>
                    <a:pt x="141394" y="295598"/>
                    <a:pt x="133278" y="303404"/>
                  </a:cubicBezTo>
                  <a:cubicBezTo>
                    <a:pt x="112516" y="289200"/>
                    <a:pt x="94178" y="268480"/>
                    <a:pt x="76545" y="250641"/>
                  </a:cubicBezTo>
                  <a:cubicBezTo>
                    <a:pt x="50797" y="224594"/>
                    <a:pt x="17042" y="193756"/>
                    <a:pt x="-12" y="161243"/>
                  </a:cubicBezTo>
                  <a:cubicBezTo>
                    <a:pt x="31131" y="154412"/>
                    <a:pt x="65975" y="139604"/>
                    <a:pt x="91273" y="120024"/>
                  </a:cubicBezTo>
                  <a:cubicBezTo>
                    <a:pt x="94068" y="125765"/>
                    <a:pt x="95998" y="129077"/>
                    <a:pt x="101088" y="133321"/>
                  </a:cubicBezTo>
                  <a:lnTo>
                    <a:pt x="105770" y="136974"/>
                  </a:lnTo>
                  <a:cubicBezTo>
                    <a:pt x="109503" y="139933"/>
                    <a:pt x="112200" y="141766"/>
                    <a:pt x="116529" y="143927"/>
                  </a:cubicBezTo>
                  <a:lnTo>
                    <a:pt x="120992" y="146107"/>
                  </a:lnTo>
                  <a:cubicBezTo>
                    <a:pt x="138015" y="155958"/>
                    <a:pt x="155361" y="164232"/>
                    <a:pt x="172744" y="173383"/>
                  </a:cubicBezTo>
                  <a:cubicBezTo>
                    <a:pt x="178291" y="176300"/>
                    <a:pt x="182814" y="178955"/>
                    <a:pt x="188818" y="180927"/>
                  </a:cubicBezTo>
                  <a:cubicBezTo>
                    <a:pt x="217641" y="190407"/>
                    <a:pt x="255487" y="201805"/>
                    <a:pt x="282325" y="215699"/>
                  </a:cubicBezTo>
                  <a:cubicBezTo>
                    <a:pt x="290545" y="219955"/>
                    <a:pt x="297370" y="225995"/>
                    <a:pt x="305918" y="229983"/>
                  </a:cubicBezTo>
                  <a:cubicBezTo>
                    <a:pt x="343789" y="247651"/>
                    <a:pt x="383669" y="262818"/>
                    <a:pt x="422289" y="278946"/>
                  </a:cubicBezTo>
                  <a:cubicBezTo>
                    <a:pt x="499735" y="311295"/>
                    <a:pt x="583982" y="345196"/>
                    <a:pt x="668022" y="355090"/>
                  </a:cubicBezTo>
                  <a:cubicBezTo>
                    <a:pt x="727166" y="362055"/>
                    <a:pt x="785269" y="359498"/>
                    <a:pt x="844084" y="350712"/>
                  </a:cubicBezTo>
                  <a:cubicBezTo>
                    <a:pt x="869735" y="346876"/>
                    <a:pt x="895362" y="343893"/>
                    <a:pt x="919764" y="334486"/>
                  </a:cubicBezTo>
                  <a:cubicBezTo>
                    <a:pt x="940307" y="326565"/>
                    <a:pt x="969173" y="301663"/>
                    <a:pt x="988528" y="299690"/>
                  </a:cubicBezTo>
                  <a:cubicBezTo>
                    <a:pt x="1002794" y="298229"/>
                    <a:pt x="1042765" y="319843"/>
                    <a:pt x="1057810" y="325189"/>
                  </a:cubicBezTo>
                  <a:cubicBezTo>
                    <a:pt x="1087577" y="335771"/>
                    <a:pt x="1118415" y="343917"/>
                    <a:pt x="1149485" y="349586"/>
                  </a:cubicBezTo>
                  <a:cubicBezTo>
                    <a:pt x="1188944" y="356789"/>
                    <a:pt x="1229281" y="354590"/>
                    <a:pt x="1269003" y="351309"/>
                  </a:cubicBezTo>
                  <a:cubicBezTo>
                    <a:pt x="1359850" y="343814"/>
                    <a:pt x="1450971" y="323758"/>
                    <a:pt x="1535510" y="289327"/>
                  </a:cubicBezTo>
                  <a:cubicBezTo>
                    <a:pt x="1589594" y="267299"/>
                    <a:pt x="1641255" y="237039"/>
                    <a:pt x="1693172" y="211041"/>
                  </a:cubicBezTo>
                  <a:lnTo>
                    <a:pt x="1707054" y="204009"/>
                  </a:lnTo>
                  <a:cubicBezTo>
                    <a:pt x="1732718" y="190918"/>
                    <a:pt x="1761918" y="184300"/>
                    <a:pt x="1787545" y="171465"/>
                  </a:cubicBezTo>
                  <a:lnTo>
                    <a:pt x="1847109" y="141589"/>
                  </a:lnTo>
                  <a:lnTo>
                    <a:pt x="1868419" y="129412"/>
                  </a:lnTo>
                  <a:cubicBezTo>
                    <a:pt x="1874635" y="126179"/>
                    <a:pt x="1878696" y="124072"/>
                    <a:pt x="1883914" y="119317"/>
                  </a:cubicBezTo>
                  <a:lnTo>
                    <a:pt x="1889728" y="114191"/>
                  </a:lnTo>
                  <a:cubicBezTo>
                    <a:pt x="1902965" y="107298"/>
                    <a:pt x="1914643" y="93380"/>
                    <a:pt x="1922783" y="80680"/>
                  </a:cubicBezTo>
                  <a:cubicBezTo>
                    <a:pt x="1919818" y="76076"/>
                    <a:pt x="1917011" y="71553"/>
                    <a:pt x="1913370" y="67443"/>
                  </a:cubicBezTo>
                  <a:cubicBezTo>
                    <a:pt x="1905875" y="58992"/>
                    <a:pt x="1897790" y="48471"/>
                    <a:pt x="1893229" y="38048"/>
                  </a:cubicBezTo>
                  <a:cubicBezTo>
                    <a:pt x="1890441" y="31673"/>
                    <a:pt x="1891378" y="26090"/>
                    <a:pt x="1894307" y="19800"/>
                  </a:cubicBezTo>
                  <a:lnTo>
                    <a:pt x="1901126" y="9127"/>
                  </a:lnTo>
                  <a:cubicBezTo>
                    <a:pt x="1856351" y="17797"/>
                    <a:pt x="1815223" y="55570"/>
                    <a:pt x="1770594" y="64520"/>
                  </a:cubicBezTo>
                  <a:close/>
                </a:path>
              </a:pathLst>
            </a:custGeom>
            <a:gradFill>
              <a:gsLst>
                <a:gs pos="0">
                  <a:srgbClr val="F8AF9B"/>
                </a:gs>
                <a:gs pos="50000">
                  <a:srgbClr val="FABEA4"/>
                </a:gs>
                <a:gs pos="100000">
                  <a:srgbClr val="FDCEAE"/>
                </a:gs>
              </a:gsLst>
              <a:lin ang="15818855" scaled="1"/>
            </a:gradFill>
            <a:ln w="6089" cap="flat">
              <a:noFill/>
              <a:prstDash val="solid"/>
              <a:miter/>
            </a:ln>
          </p:spPr>
          <p:txBody>
            <a:bodyPr rtlCol="0" anchor="ctr"/>
            <a:lstStyle/>
            <a:p>
              <a:endParaRPr lang="it-IT"/>
            </a:p>
          </p:txBody>
        </p:sp>
        <p:sp>
          <p:nvSpPr>
            <p:cNvPr id="32" name="Figura a mano libera: forma 31">
              <a:extLst>
                <a:ext uri="{FF2B5EF4-FFF2-40B4-BE49-F238E27FC236}">
                  <a16:creationId xmlns:a16="http://schemas.microsoft.com/office/drawing/2014/main" id="{F3694476-952B-B20E-B4D1-C12C71B52E38}"/>
                </a:ext>
              </a:extLst>
            </p:cNvPr>
            <p:cNvSpPr/>
            <p:nvPr/>
          </p:nvSpPr>
          <p:spPr>
            <a:xfrm>
              <a:off x="7120892" y="2522584"/>
              <a:ext cx="457482" cy="1372385"/>
            </a:xfrm>
            <a:custGeom>
              <a:avLst/>
              <a:gdLst>
                <a:gd name="connsiteX0" fmla="*/ 1523 w 457482"/>
                <a:gd name="connsiteY0" fmla="*/ -7 h 1372385"/>
                <a:gd name="connsiteX1" fmla="*/ 149224 w 457482"/>
                <a:gd name="connsiteY1" fmla="*/ 128796 h 1372385"/>
                <a:gd name="connsiteX2" fmla="*/ 238427 w 457482"/>
                <a:gd name="connsiteY2" fmla="*/ 247376 h 1372385"/>
                <a:gd name="connsiteX3" fmla="*/ 440031 w 457482"/>
                <a:gd name="connsiteY3" fmla="*/ 768427 h 1372385"/>
                <a:gd name="connsiteX4" fmla="*/ 449456 w 457482"/>
                <a:gd name="connsiteY4" fmla="*/ 1150336 h 1372385"/>
                <a:gd name="connsiteX5" fmla="*/ 419793 w 457482"/>
                <a:gd name="connsiteY5" fmla="*/ 1328888 h 1372385"/>
                <a:gd name="connsiteX6" fmla="*/ 402142 w 457482"/>
                <a:gd name="connsiteY6" fmla="*/ 1372379 h 1372385"/>
                <a:gd name="connsiteX7" fmla="*/ 293127 w 457482"/>
                <a:gd name="connsiteY7" fmla="*/ 1358826 h 1372385"/>
                <a:gd name="connsiteX8" fmla="*/ 30553 w 457482"/>
                <a:gd name="connsiteY8" fmla="*/ 1340950 h 1372385"/>
                <a:gd name="connsiteX9" fmla="*/ 55437 w 457482"/>
                <a:gd name="connsiteY9" fmla="*/ 1253037 h 1372385"/>
                <a:gd name="connsiteX10" fmla="*/ 118806 w 457482"/>
                <a:gd name="connsiteY10" fmla="*/ 814821 h 1372385"/>
                <a:gd name="connsiteX11" fmla="*/ 123945 w 457482"/>
                <a:gd name="connsiteY11" fmla="*/ 458575 h 1372385"/>
                <a:gd name="connsiteX12" fmla="*/ 45019 w 457482"/>
                <a:gd name="connsiteY12" fmla="*/ 102847 h 1372385"/>
                <a:gd name="connsiteX13" fmla="*/ 5206 w 457482"/>
                <a:gd name="connsiteY13" fmla="*/ 22101 h 1372385"/>
                <a:gd name="connsiteX14" fmla="*/ 1523 w 457482"/>
                <a:gd name="connsiteY14" fmla="*/ -7 h 137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482" h="1372385">
                  <a:moveTo>
                    <a:pt x="1523" y="-7"/>
                  </a:moveTo>
                  <a:cubicBezTo>
                    <a:pt x="54530" y="38710"/>
                    <a:pt x="104949" y="80210"/>
                    <a:pt x="149224" y="128796"/>
                  </a:cubicBezTo>
                  <a:cubicBezTo>
                    <a:pt x="182876" y="165729"/>
                    <a:pt x="210676" y="206011"/>
                    <a:pt x="238427" y="247376"/>
                  </a:cubicBezTo>
                  <a:cubicBezTo>
                    <a:pt x="343692" y="404278"/>
                    <a:pt x="410964" y="581789"/>
                    <a:pt x="440031" y="768427"/>
                  </a:cubicBezTo>
                  <a:cubicBezTo>
                    <a:pt x="459977" y="896524"/>
                    <a:pt x="462333" y="1021521"/>
                    <a:pt x="449456" y="1150336"/>
                  </a:cubicBezTo>
                  <a:cubicBezTo>
                    <a:pt x="443459" y="1210381"/>
                    <a:pt x="437985" y="1271011"/>
                    <a:pt x="419793" y="1328888"/>
                  </a:cubicBezTo>
                  <a:cubicBezTo>
                    <a:pt x="415111" y="1343793"/>
                    <a:pt x="407871" y="1357852"/>
                    <a:pt x="402142" y="1372379"/>
                  </a:cubicBezTo>
                  <a:cubicBezTo>
                    <a:pt x="366682" y="1364500"/>
                    <a:pt x="329159" y="1362637"/>
                    <a:pt x="293127" y="1358826"/>
                  </a:cubicBezTo>
                  <a:cubicBezTo>
                    <a:pt x="205848" y="1349602"/>
                    <a:pt x="118319" y="1342301"/>
                    <a:pt x="30553" y="1340950"/>
                  </a:cubicBezTo>
                  <a:cubicBezTo>
                    <a:pt x="31868" y="1313758"/>
                    <a:pt x="48155" y="1279876"/>
                    <a:pt x="55437" y="1253037"/>
                  </a:cubicBezTo>
                  <a:cubicBezTo>
                    <a:pt x="93904" y="1111205"/>
                    <a:pt x="109832" y="961117"/>
                    <a:pt x="118806" y="814821"/>
                  </a:cubicBezTo>
                  <a:cubicBezTo>
                    <a:pt x="126064" y="696637"/>
                    <a:pt x="132706" y="576936"/>
                    <a:pt x="123945" y="458575"/>
                  </a:cubicBezTo>
                  <a:cubicBezTo>
                    <a:pt x="115293" y="341815"/>
                    <a:pt x="89112" y="211436"/>
                    <a:pt x="45019" y="102847"/>
                  </a:cubicBezTo>
                  <a:cubicBezTo>
                    <a:pt x="33512" y="74511"/>
                    <a:pt x="19246" y="49036"/>
                    <a:pt x="5206" y="22101"/>
                  </a:cubicBezTo>
                  <a:cubicBezTo>
                    <a:pt x="518" y="13102"/>
                    <a:pt x="-1777" y="9449"/>
                    <a:pt x="1523" y="-7"/>
                  </a:cubicBezTo>
                  <a:close/>
                </a:path>
              </a:pathLst>
            </a:custGeom>
            <a:solidFill>
              <a:srgbClr val="F8AD9D"/>
            </a:solidFill>
            <a:ln w="6089" cap="flat">
              <a:noFill/>
              <a:prstDash val="solid"/>
              <a:miter/>
            </a:ln>
          </p:spPr>
          <p:txBody>
            <a:bodyPr rtlCol="0" anchor="ctr"/>
            <a:lstStyle/>
            <a:p>
              <a:endParaRPr lang="it-IT"/>
            </a:p>
          </p:txBody>
        </p:sp>
        <p:sp>
          <p:nvSpPr>
            <p:cNvPr id="33" name="Figura a mano libera: forma 32">
              <a:extLst>
                <a:ext uri="{FF2B5EF4-FFF2-40B4-BE49-F238E27FC236}">
                  <a16:creationId xmlns:a16="http://schemas.microsoft.com/office/drawing/2014/main" id="{531B54A4-1734-DB31-B454-AF1B05085237}"/>
                </a:ext>
              </a:extLst>
            </p:cNvPr>
            <p:cNvSpPr/>
            <p:nvPr/>
          </p:nvSpPr>
          <p:spPr>
            <a:xfrm>
              <a:off x="5576995" y="3854533"/>
              <a:ext cx="1390197" cy="970517"/>
            </a:xfrm>
            <a:custGeom>
              <a:avLst/>
              <a:gdLst>
                <a:gd name="connsiteX0" fmla="*/ 1390186 w 1390197"/>
                <a:gd name="connsiteY0" fmla="*/ 815283 h 970517"/>
                <a:gd name="connsiteX1" fmla="*/ 1252494 w 1390197"/>
                <a:gd name="connsiteY1" fmla="*/ 897265 h 970517"/>
                <a:gd name="connsiteX2" fmla="*/ 955337 w 1390197"/>
                <a:gd name="connsiteY2" fmla="*/ 965712 h 970517"/>
                <a:gd name="connsiteX3" fmla="*/ 837621 w 1390197"/>
                <a:gd name="connsiteY3" fmla="*/ 960750 h 970517"/>
                <a:gd name="connsiteX4" fmla="*/ 773564 w 1390197"/>
                <a:gd name="connsiteY4" fmla="*/ 941511 h 970517"/>
                <a:gd name="connsiteX5" fmla="*/ 720843 w 1390197"/>
                <a:gd name="connsiteY5" fmla="*/ 915866 h 970517"/>
                <a:gd name="connsiteX6" fmla="*/ 696824 w 1390197"/>
                <a:gd name="connsiteY6" fmla="*/ 904553 h 970517"/>
                <a:gd name="connsiteX7" fmla="*/ 653321 w 1390197"/>
                <a:gd name="connsiteY7" fmla="*/ 926460 h 970517"/>
                <a:gd name="connsiteX8" fmla="*/ 529493 w 1390197"/>
                <a:gd name="connsiteY8" fmla="*/ 966468 h 970517"/>
                <a:gd name="connsiteX9" fmla="*/ 421689 w 1390197"/>
                <a:gd name="connsiteY9" fmla="*/ 969451 h 970517"/>
                <a:gd name="connsiteX10" fmla="*/ 96002 w 1390197"/>
                <a:gd name="connsiteY10" fmla="*/ 893783 h 970517"/>
                <a:gd name="connsiteX11" fmla="*/ 32041 w 1390197"/>
                <a:gd name="connsiteY11" fmla="*/ 864302 h 970517"/>
                <a:gd name="connsiteX12" fmla="*/ 52 w 1390197"/>
                <a:gd name="connsiteY12" fmla="*/ 802905 h 970517"/>
                <a:gd name="connsiteX13" fmla="*/ 22726 w 1390197"/>
                <a:gd name="connsiteY13" fmla="*/ 743219 h 970517"/>
                <a:gd name="connsiteX14" fmla="*/ 87386 w 1390197"/>
                <a:gd name="connsiteY14" fmla="*/ 716673 h 970517"/>
                <a:gd name="connsiteX15" fmla="*/ 185095 w 1390197"/>
                <a:gd name="connsiteY15" fmla="*/ 758690 h 970517"/>
                <a:gd name="connsiteX16" fmla="*/ 469898 w 1390197"/>
                <a:gd name="connsiteY16" fmla="*/ 810017 h 970517"/>
                <a:gd name="connsiteX17" fmla="*/ 613113 w 1390197"/>
                <a:gd name="connsiteY17" fmla="*/ 751360 h 970517"/>
                <a:gd name="connsiteX18" fmla="*/ 613630 w 1390197"/>
                <a:gd name="connsiteY18" fmla="*/ 627446 h 970517"/>
                <a:gd name="connsiteX19" fmla="*/ 605721 w 1390197"/>
                <a:gd name="connsiteY19" fmla="*/ 556332 h 970517"/>
                <a:gd name="connsiteX20" fmla="*/ 604236 w 1390197"/>
                <a:gd name="connsiteY20" fmla="*/ 553227 h 970517"/>
                <a:gd name="connsiteX21" fmla="*/ 485448 w 1390197"/>
                <a:gd name="connsiteY21" fmla="*/ 473668 h 970517"/>
                <a:gd name="connsiteX22" fmla="*/ 421348 w 1390197"/>
                <a:gd name="connsiteY22" fmla="*/ 439864 h 970517"/>
                <a:gd name="connsiteX23" fmla="*/ 359331 w 1390197"/>
                <a:gd name="connsiteY23" fmla="*/ 376574 h 970517"/>
                <a:gd name="connsiteX24" fmla="*/ 323061 w 1390197"/>
                <a:gd name="connsiteY24" fmla="*/ 213553 h 970517"/>
                <a:gd name="connsiteX25" fmla="*/ 434250 w 1390197"/>
                <a:gd name="connsiteY25" fmla="*/ 39032 h 970517"/>
                <a:gd name="connsiteX26" fmla="*/ 521225 w 1390197"/>
                <a:gd name="connsiteY26" fmla="*/ 3420 h 970517"/>
                <a:gd name="connsiteX27" fmla="*/ 594707 w 1390197"/>
                <a:gd name="connsiteY27" fmla="*/ 102 h 970517"/>
                <a:gd name="connsiteX28" fmla="*/ 716989 w 1390197"/>
                <a:gd name="connsiteY28" fmla="*/ 108 h 970517"/>
                <a:gd name="connsiteX29" fmla="*/ 817937 w 1390197"/>
                <a:gd name="connsiteY29" fmla="*/ 498 h 970517"/>
                <a:gd name="connsiteX30" fmla="*/ 888449 w 1390197"/>
                <a:gd name="connsiteY30" fmla="*/ 4327 h 970517"/>
                <a:gd name="connsiteX31" fmla="*/ 1055786 w 1390197"/>
                <a:gd name="connsiteY31" fmla="*/ 129325 h 970517"/>
                <a:gd name="connsiteX32" fmla="*/ 1083568 w 1390197"/>
                <a:gd name="connsiteY32" fmla="*/ 290160 h 970517"/>
                <a:gd name="connsiteX33" fmla="*/ 1082064 w 1390197"/>
                <a:gd name="connsiteY33" fmla="*/ 295986 h 970517"/>
                <a:gd name="connsiteX34" fmla="*/ 918666 w 1390197"/>
                <a:gd name="connsiteY34" fmla="*/ 473522 h 970517"/>
                <a:gd name="connsiteX35" fmla="*/ 811447 w 1390197"/>
                <a:gd name="connsiteY35" fmla="*/ 534048 h 970517"/>
                <a:gd name="connsiteX36" fmla="*/ 793126 w 1390197"/>
                <a:gd name="connsiteY36" fmla="*/ 563358 h 970517"/>
                <a:gd name="connsiteX37" fmla="*/ 787117 w 1390197"/>
                <a:gd name="connsiteY37" fmla="*/ 625503 h 970517"/>
                <a:gd name="connsiteX38" fmla="*/ 787427 w 1390197"/>
                <a:gd name="connsiteY38" fmla="*/ 748175 h 970517"/>
                <a:gd name="connsiteX39" fmla="*/ 856490 w 1390197"/>
                <a:gd name="connsiteY39" fmla="*/ 800732 h 970517"/>
                <a:gd name="connsiteX40" fmla="*/ 984075 w 1390197"/>
                <a:gd name="connsiteY40" fmla="*/ 803009 h 970517"/>
                <a:gd name="connsiteX41" fmla="*/ 1279369 w 1390197"/>
                <a:gd name="connsiteY41" fmla="*/ 706207 h 970517"/>
                <a:gd name="connsiteX42" fmla="*/ 1309099 w 1390197"/>
                <a:gd name="connsiteY42" fmla="*/ 698846 h 970517"/>
                <a:gd name="connsiteX43" fmla="*/ 1364706 w 1390197"/>
                <a:gd name="connsiteY43" fmla="*/ 729240 h 970517"/>
                <a:gd name="connsiteX44" fmla="*/ 1390186 w 1390197"/>
                <a:gd name="connsiteY44" fmla="*/ 815283 h 97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90197" h="970517">
                  <a:moveTo>
                    <a:pt x="1390186" y="815283"/>
                  </a:moveTo>
                  <a:cubicBezTo>
                    <a:pt x="1356017" y="858414"/>
                    <a:pt x="1302371" y="877959"/>
                    <a:pt x="1252494" y="897265"/>
                  </a:cubicBezTo>
                  <a:cubicBezTo>
                    <a:pt x="1155004" y="934996"/>
                    <a:pt x="1060200" y="960415"/>
                    <a:pt x="955337" y="965712"/>
                  </a:cubicBezTo>
                  <a:cubicBezTo>
                    <a:pt x="916066" y="967697"/>
                    <a:pt x="876399" y="968130"/>
                    <a:pt x="837621" y="960750"/>
                  </a:cubicBezTo>
                  <a:cubicBezTo>
                    <a:pt x="815666" y="956574"/>
                    <a:pt x="794180" y="950144"/>
                    <a:pt x="773564" y="941511"/>
                  </a:cubicBezTo>
                  <a:cubicBezTo>
                    <a:pt x="755590" y="933979"/>
                    <a:pt x="737788" y="925486"/>
                    <a:pt x="720843" y="915866"/>
                  </a:cubicBezTo>
                  <a:cubicBezTo>
                    <a:pt x="714980" y="912541"/>
                    <a:pt x="703278" y="903609"/>
                    <a:pt x="696824" y="904553"/>
                  </a:cubicBezTo>
                  <a:cubicBezTo>
                    <a:pt x="686096" y="906130"/>
                    <a:pt x="664263" y="921485"/>
                    <a:pt x="653321" y="926460"/>
                  </a:cubicBezTo>
                  <a:cubicBezTo>
                    <a:pt x="613490" y="944579"/>
                    <a:pt x="573026" y="960123"/>
                    <a:pt x="529493" y="966468"/>
                  </a:cubicBezTo>
                  <a:cubicBezTo>
                    <a:pt x="493637" y="971698"/>
                    <a:pt x="457776" y="970797"/>
                    <a:pt x="421689" y="969451"/>
                  </a:cubicBezTo>
                  <a:cubicBezTo>
                    <a:pt x="306616" y="965152"/>
                    <a:pt x="201814" y="938594"/>
                    <a:pt x="96002" y="893783"/>
                  </a:cubicBezTo>
                  <a:cubicBezTo>
                    <a:pt x="76494" y="885521"/>
                    <a:pt x="48340" y="877745"/>
                    <a:pt x="32041" y="864302"/>
                  </a:cubicBezTo>
                  <a:cubicBezTo>
                    <a:pt x="13605" y="849105"/>
                    <a:pt x="1020" y="826919"/>
                    <a:pt x="52" y="802905"/>
                  </a:cubicBezTo>
                  <a:cubicBezTo>
                    <a:pt x="-843" y="780816"/>
                    <a:pt x="7669" y="759281"/>
                    <a:pt x="22726" y="743219"/>
                  </a:cubicBezTo>
                  <a:cubicBezTo>
                    <a:pt x="38623" y="726251"/>
                    <a:pt x="63732" y="714147"/>
                    <a:pt x="87386" y="716673"/>
                  </a:cubicBezTo>
                  <a:cubicBezTo>
                    <a:pt x="121312" y="720296"/>
                    <a:pt x="153763" y="745435"/>
                    <a:pt x="185095" y="758690"/>
                  </a:cubicBezTo>
                  <a:cubicBezTo>
                    <a:pt x="273574" y="796104"/>
                    <a:pt x="374114" y="811569"/>
                    <a:pt x="469898" y="810017"/>
                  </a:cubicBezTo>
                  <a:cubicBezTo>
                    <a:pt x="530223" y="809042"/>
                    <a:pt x="571583" y="795112"/>
                    <a:pt x="613113" y="751360"/>
                  </a:cubicBezTo>
                  <a:cubicBezTo>
                    <a:pt x="614952" y="710080"/>
                    <a:pt x="614306" y="668745"/>
                    <a:pt x="613630" y="627446"/>
                  </a:cubicBezTo>
                  <a:cubicBezTo>
                    <a:pt x="613265" y="605022"/>
                    <a:pt x="615171" y="577185"/>
                    <a:pt x="605721" y="556332"/>
                  </a:cubicBezTo>
                  <a:lnTo>
                    <a:pt x="604236" y="553227"/>
                  </a:lnTo>
                  <a:cubicBezTo>
                    <a:pt x="584302" y="508378"/>
                    <a:pt x="526674" y="490588"/>
                    <a:pt x="485448" y="473668"/>
                  </a:cubicBezTo>
                  <a:cubicBezTo>
                    <a:pt x="463073" y="464493"/>
                    <a:pt x="441459" y="453338"/>
                    <a:pt x="421348" y="439864"/>
                  </a:cubicBezTo>
                  <a:cubicBezTo>
                    <a:pt x="396909" y="423492"/>
                    <a:pt x="376165" y="400557"/>
                    <a:pt x="359331" y="376574"/>
                  </a:cubicBezTo>
                  <a:cubicBezTo>
                    <a:pt x="325405" y="328262"/>
                    <a:pt x="312455" y="272076"/>
                    <a:pt x="323061" y="213553"/>
                  </a:cubicBezTo>
                  <a:cubicBezTo>
                    <a:pt x="334757" y="148997"/>
                    <a:pt x="379502" y="75520"/>
                    <a:pt x="434250" y="39032"/>
                  </a:cubicBezTo>
                  <a:cubicBezTo>
                    <a:pt x="460345" y="21637"/>
                    <a:pt x="490258" y="8790"/>
                    <a:pt x="521225" y="3420"/>
                  </a:cubicBezTo>
                  <a:cubicBezTo>
                    <a:pt x="545067" y="-720"/>
                    <a:pt x="570566" y="248"/>
                    <a:pt x="594707" y="102"/>
                  </a:cubicBezTo>
                  <a:cubicBezTo>
                    <a:pt x="635464" y="-142"/>
                    <a:pt x="676233" y="16"/>
                    <a:pt x="716989" y="108"/>
                  </a:cubicBezTo>
                  <a:cubicBezTo>
                    <a:pt x="750640" y="181"/>
                    <a:pt x="784286" y="297"/>
                    <a:pt x="817937" y="498"/>
                  </a:cubicBezTo>
                  <a:cubicBezTo>
                    <a:pt x="841488" y="638"/>
                    <a:pt x="865294" y="-574"/>
                    <a:pt x="888449" y="4327"/>
                  </a:cubicBezTo>
                  <a:cubicBezTo>
                    <a:pt x="952871" y="17953"/>
                    <a:pt x="1021172" y="74503"/>
                    <a:pt x="1055786" y="129325"/>
                  </a:cubicBezTo>
                  <a:cubicBezTo>
                    <a:pt x="1084664" y="175050"/>
                    <a:pt x="1096853" y="237463"/>
                    <a:pt x="1083568" y="290160"/>
                  </a:cubicBezTo>
                  <a:lnTo>
                    <a:pt x="1082064" y="295986"/>
                  </a:lnTo>
                  <a:cubicBezTo>
                    <a:pt x="1060413" y="383326"/>
                    <a:pt x="999558" y="439730"/>
                    <a:pt x="918666" y="473522"/>
                  </a:cubicBezTo>
                  <a:cubicBezTo>
                    <a:pt x="880460" y="489486"/>
                    <a:pt x="840672" y="503367"/>
                    <a:pt x="811447" y="534048"/>
                  </a:cubicBezTo>
                  <a:cubicBezTo>
                    <a:pt x="803270" y="542633"/>
                    <a:pt x="796609" y="551881"/>
                    <a:pt x="793126" y="563358"/>
                  </a:cubicBezTo>
                  <a:cubicBezTo>
                    <a:pt x="787288" y="582586"/>
                    <a:pt x="787702" y="605606"/>
                    <a:pt x="787117" y="625503"/>
                  </a:cubicBezTo>
                  <a:cubicBezTo>
                    <a:pt x="785905" y="666358"/>
                    <a:pt x="786855" y="707309"/>
                    <a:pt x="787427" y="748175"/>
                  </a:cubicBezTo>
                  <a:cubicBezTo>
                    <a:pt x="806052" y="772962"/>
                    <a:pt x="827131" y="789839"/>
                    <a:pt x="856490" y="800732"/>
                  </a:cubicBezTo>
                  <a:cubicBezTo>
                    <a:pt x="897326" y="815892"/>
                    <a:pt x="942125" y="809737"/>
                    <a:pt x="984075" y="803009"/>
                  </a:cubicBezTo>
                  <a:cubicBezTo>
                    <a:pt x="1089078" y="786174"/>
                    <a:pt x="1182951" y="749789"/>
                    <a:pt x="1279369" y="706207"/>
                  </a:cubicBezTo>
                  <a:lnTo>
                    <a:pt x="1309099" y="698846"/>
                  </a:lnTo>
                  <a:cubicBezTo>
                    <a:pt x="1333648" y="702024"/>
                    <a:pt x="1348967" y="709714"/>
                    <a:pt x="1364706" y="729240"/>
                  </a:cubicBezTo>
                  <a:cubicBezTo>
                    <a:pt x="1385516" y="755062"/>
                    <a:pt x="1389979" y="783446"/>
                    <a:pt x="1390186" y="815283"/>
                  </a:cubicBezTo>
                  <a:close/>
                </a:path>
              </a:pathLst>
            </a:custGeom>
            <a:solidFill>
              <a:srgbClr val="494E62"/>
            </a:solidFill>
            <a:ln w="6089" cap="flat">
              <a:noFill/>
              <a:prstDash val="solid"/>
              <a:miter/>
            </a:ln>
          </p:spPr>
          <p:txBody>
            <a:bodyPr rtlCol="0" anchor="ctr"/>
            <a:lstStyle/>
            <a:p>
              <a:endParaRPr lang="it-IT"/>
            </a:p>
          </p:txBody>
        </p:sp>
        <p:sp>
          <p:nvSpPr>
            <p:cNvPr id="34" name="Figura a mano libera: forma 33">
              <a:extLst>
                <a:ext uri="{FF2B5EF4-FFF2-40B4-BE49-F238E27FC236}">
                  <a16:creationId xmlns:a16="http://schemas.microsoft.com/office/drawing/2014/main" id="{BD3081B5-0C29-B6A6-17B7-89C725DAB7E8}"/>
                </a:ext>
              </a:extLst>
            </p:cNvPr>
            <p:cNvSpPr/>
            <p:nvPr/>
          </p:nvSpPr>
          <p:spPr>
            <a:xfrm>
              <a:off x="6064466" y="4017790"/>
              <a:ext cx="431043" cy="251643"/>
            </a:xfrm>
            <a:custGeom>
              <a:avLst/>
              <a:gdLst>
                <a:gd name="connsiteX0" fmla="*/ 81410 w 431043"/>
                <a:gd name="connsiteY0" fmla="*/ 2854 h 251643"/>
                <a:gd name="connsiteX1" fmla="*/ 249655 w 431043"/>
                <a:gd name="connsiteY1" fmla="*/ 1886 h 251643"/>
                <a:gd name="connsiteX2" fmla="*/ 370159 w 431043"/>
                <a:gd name="connsiteY2" fmla="*/ 6501 h 251643"/>
                <a:gd name="connsiteX3" fmla="*/ 427738 w 431043"/>
                <a:gd name="connsiteY3" fmla="*/ 62631 h 251643"/>
                <a:gd name="connsiteX4" fmla="*/ 425644 w 431043"/>
                <a:gd name="connsiteY4" fmla="*/ 105361 h 251643"/>
                <a:gd name="connsiteX5" fmla="*/ 285638 w 431043"/>
                <a:gd name="connsiteY5" fmla="*/ 190618 h 251643"/>
                <a:gd name="connsiteX6" fmla="*/ 215443 w 431043"/>
                <a:gd name="connsiteY6" fmla="*/ 251619 h 251643"/>
                <a:gd name="connsiteX7" fmla="*/ 98111 w 431043"/>
                <a:gd name="connsiteY7" fmla="*/ 172274 h 251643"/>
                <a:gd name="connsiteX8" fmla="*/ 38870 w 431043"/>
                <a:gd name="connsiteY8" fmla="*/ 148054 h 251643"/>
                <a:gd name="connsiteX9" fmla="*/ 1194 w 431043"/>
                <a:gd name="connsiteY9" fmla="*/ 100764 h 251643"/>
                <a:gd name="connsiteX10" fmla="*/ 13164 w 431043"/>
                <a:gd name="connsiteY10" fmla="*/ 46381 h 251643"/>
                <a:gd name="connsiteX11" fmla="*/ 81410 w 431043"/>
                <a:gd name="connsiteY11" fmla="*/ 2854 h 2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1043" h="251643">
                  <a:moveTo>
                    <a:pt x="81410" y="2854"/>
                  </a:moveTo>
                  <a:cubicBezTo>
                    <a:pt x="136712" y="-1079"/>
                    <a:pt x="194139" y="1862"/>
                    <a:pt x="249655" y="1886"/>
                  </a:cubicBezTo>
                  <a:cubicBezTo>
                    <a:pt x="284402" y="1898"/>
                    <a:pt x="337853" y="-4677"/>
                    <a:pt x="370159" y="6501"/>
                  </a:cubicBezTo>
                  <a:cubicBezTo>
                    <a:pt x="394994" y="15098"/>
                    <a:pt x="417655" y="38655"/>
                    <a:pt x="427738" y="62631"/>
                  </a:cubicBezTo>
                  <a:cubicBezTo>
                    <a:pt x="433352" y="75990"/>
                    <a:pt x="431215" y="92362"/>
                    <a:pt x="425644" y="105361"/>
                  </a:cubicBezTo>
                  <a:cubicBezTo>
                    <a:pt x="404316" y="155134"/>
                    <a:pt x="330693" y="170764"/>
                    <a:pt x="285638" y="190618"/>
                  </a:cubicBezTo>
                  <a:cubicBezTo>
                    <a:pt x="255780" y="205870"/>
                    <a:pt x="237399" y="227302"/>
                    <a:pt x="215443" y="251619"/>
                  </a:cubicBezTo>
                  <a:cubicBezTo>
                    <a:pt x="179947" y="216860"/>
                    <a:pt x="144853" y="189589"/>
                    <a:pt x="98111" y="172274"/>
                  </a:cubicBezTo>
                  <a:cubicBezTo>
                    <a:pt x="78366" y="164955"/>
                    <a:pt x="57080" y="158806"/>
                    <a:pt x="38870" y="148054"/>
                  </a:cubicBezTo>
                  <a:cubicBezTo>
                    <a:pt x="21779" y="137959"/>
                    <a:pt x="5090" y="120960"/>
                    <a:pt x="1194" y="100764"/>
                  </a:cubicBezTo>
                  <a:cubicBezTo>
                    <a:pt x="-2484" y="81670"/>
                    <a:pt x="2460" y="62333"/>
                    <a:pt x="13164" y="46381"/>
                  </a:cubicBezTo>
                  <a:cubicBezTo>
                    <a:pt x="29621" y="21838"/>
                    <a:pt x="52983" y="8492"/>
                    <a:pt x="81410" y="2854"/>
                  </a:cubicBezTo>
                  <a:close/>
                </a:path>
              </a:pathLst>
            </a:custGeom>
            <a:solidFill>
              <a:srgbClr val="FFDAB9"/>
            </a:solidFill>
            <a:ln w="6089" cap="flat">
              <a:noFill/>
              <a:prstDash val="solid"/>
              <a:miter/>
            </a:ln>
          </p:spPr>
          <p:txBody>
            <a:bodyPr rtlCol="0" anchor="ctr"/>
            <a:lstStyle/>
            <a:p>
              <a:endParaRPr lang="it-IT"/>
            </a:p>
          </p:txBody>
        </p:sp>
      </p:grpSp>
      <p:sp>
        <p:nvSpPr>
          <p:cNvPr id="35" name="Figura a mano libera: forma 34">
            <a:extLst>
              <a:ext uri="{FF2B5EF4-FFF2-40B4-BE49-F238E27FC236}">
                <a16:creationId xmlns:a16="http://schemas.microsoft.com/office/drawing/2014/main" id="{4CD94895-0337-216A-899E-6D3CC3CAEE3F}"/>
              </a:ext>
            </a:extLst>
          </p:cNvPr>
          <p:cNvSpPr/>
          <p:nvPr/>
        </p:nvSpPr>
        <p:spPr>
          <a:xfrm>
            <a:off x="11225721" y="709291"/>
            <a:ext cx="801550" cy="79084"/>
          </a:xfrm>
          <a:custGeom>
            <a:avLst/>
            <a:gdLst>
              <a:gd name="connsiteX0" fmla="*/ 112223 w 3303292"/>
              <a:gd name="connsiteY0" fmla="*/ 317845 h 489935"/>
              <a:gd name="connsiteX1" fmla="*/ 112223 w 3303292"/>
              <a:gd name="connsiteY1" fmla="*/ 317845 h 489935"/>
              <a:gd name="connsiteX2" fmla="*/ 76699 w 3303292"/>
              <a:gd name="connsiteY2" fmla="*/ 317845 h 489935"/>
              <a:gd name="connsiteX3" fmla="*/ 76699 w 3303292"/>
              <a:gd name="connsiteY3" fmla="*/ 321617 h 489935"/>
              <a:gd name="connsiteX4" fmla="*/ 84174 w 3303292"/>
              <a:gd name="connsiteY4" fmla="*/ 483877 h 489935"/>
              <a:gd name="connsiteX5" fmla="*/ 507 w 3303292"/>
              <a:gd name="connsiteY5" fmla="*/ 483877 h 489935"/>
              <a:gd name="connsiteX6" fmla="*/ 8050 w 3303292"/>
              <a:gd name="connsiteY6" fmla="*/ 332178 h 489935"/>
              <a:gd name="connsiteX7" fmla="*/ 507 w 3303292"/>
              <a:gd name="connsiteY7" fmla="*/ 53263 h 489935"/>
              <a:gd name="connsiteX8" fmla="*/ 135952 w 3303292"/>
              <a:gd name="connsiteY8" fmla="*/ 53263 h 489935"/>
              <a:gd name="connsiteX9" fmla="*/ 231415 w 3303292"/>
              <a:gd name="connsiteY9" fmla="*/ 85701 h 489935"/>
              <a:gd name="connsiteX10" fmla="*/ 267009 w 3303292"/>
              <a:gd name="connsiteY10" fmla="*/ 171838 h 489935"/>
              <a:gd name="connsiteX11" fmla="*/ 267009 w 3303292"/>
              <a:gd name="connsiteY11" fmla="*/ 171838 h 489935"/>
              <a:gd name="connsiteX12" fmla="*/ 246092 w 3303292"/>
              <a:gd name="connsiteY12" fmla="*/ 245767 h 489935"/>
              <a:gd name="connsiteX13" fmla="*/ 189650 w 3303292"/>
              <a:gd name="connsiteY13" fmla="*/ 298505 h 489935"/>
              <a:gd name="connsiteX14" fmla="*/ 189650 w 3303292"/>
              <a:gd name="connsiteY14" fmla="*/ 298505 h 489935"/>
              <a:gd name="connsiteX15" fmla="*/ 298212 w 3303292"/>
              <a:gd name="connsiteY15" fmla="*/ 452056 h 489935"/>
              <a:gd name="connsiteX16" fmla="*/ 222706 w 3303292"/>
              <a:gd name="connsiteY16" fmla="*/ 490735 h 489935"/>
              <a:gd name="connsiteX17" fmla="*/ 125322 w 3303292"/>
              <a:gd name="connsiteY17" fmla="*/ 317227 h 489935"/>
              <a:gd name="connsiteX18" fmla="*/ 112223 w 3303292"/>
              <a:gd name="connsiteY18" fmla="*/ 317845 h 489935"/>
              <a:gd name="connsiteX19" fmla="*/ 113458 w 3303292"/>
              <a:gd name="connsiteY19" fmla="*/ 116288 h 489935"/>
              <a:gd name="connsiteX20" fmla="*/ 113458 w 3303292"/>
              <a:gd name="connsiteY20" fmla="*/ 116288 h 489935"/>
              <a:gd name="connsiteX21" fmla="*/ 82940 w 3303292"/>
              <a:gd name="connsiteY21" fmla="*/ 116288 h 489935"/>
              <a:gd name="connsiteX22" fmla="*/ 78551 w 3303292"/>
              <a:gd name="connsiteY22" fmla="*/ 257289 h 489935"/>
              <a:gd name="connsiteX23" fmla="*/ 121002 w 3303292"/>
              <a:gd name="connsiteY23" fmla="*/ 257289 h 489935"/>
              <a:gd name="connsiteX24" fmla="*/ 169351 w 3303292"/>
              <a:gd name="connsiteY24" fmla="*/ 236715 h 489935"/>
              <a:gd name="connsiteX25" fmla="*/ 186496 w 3303292"/>
              <a:gd name="connsiteY25" fmla="*/ 178079 h 489935"/>
              <a:gd name="connsiteX26" fmla="*/ 186496 w 3303292"/>
              <a:gd name="connsiteY26" fmla="*/ 178079 h 489935"/>
              <a:gd name="connsiteX27" fmla="*/ 113458 w 3303292"/>
              <a:gd name="connsiteY27" fmla="*/ 116288 h 489935"/>
              <a:gd name="connsiteX28" fmla="*/ 410547 w 3303292"/>
              <a:gd name="connsiteY28" fmla="*/ 483877 h 489935"/>
              <a:gd name="connsiteX29" fmla="*/ 350333 w 3303292"/>
              <a:gd name="connsiteY29" fmla="*/ 460422 h 489935"/>
              <a:gd name="connsiteX30" fmla="*/ 326947 w 3303292"/>
              <a:gd name="connsiteY30" fmla="*/ 397397 h 489935"/>
              <a:gd name="connsiteX31" fmla="*/ 363089 w 3303292"/>
              <a:gd name="connsiteY31" fmla="*/ 328749 h 489935"/>
              <a:gd name="connsiteX32" fmla="*/ 451146 w 3303292"/>
              <a:gd name="connsiteY32" fmla="*/ 299740 h 489935"/>
              <a:gd name="connsiteX33" fmla="*/ 451146 w 3303292"/>
              <a:gd name="connsiteY33" fmla="*/ 299740 h 489935"/>
              <a:gd name="connsiteX34" fmla="*/ 493528 w 3303292"/>
              <a:gd name="connsiteY34" fmla="*/ 299740 h 489935"/>
              <a:gd name="connsiteX35" fmla="*/ 493528 w 3303292"/>
              <a:gd name="connsiteY35" fmla="*/ 289110 h 489935"/>
              <a:gd name="connsiteX36" fmla="*/ 481047 w 3303292"/>
              <a:gd name="connsiteY36" fmla="*/ 247344 h 489935"/>
              <a:gd name="connsiteX37" fmla="*/ 434275 w 3303292"/>
              <a:gd name="connsiteY37" fmla="*/ 236097 h 489935"/>
              <a:gd name="connsiteX38" fmla="*/ 434275 w 3303292"/>
              <a:gd name="connsiteY38" fmla="*/ 236097 h 489935"/>
              <a:gd name="connsiteX39" fmla="*/ 400260 w 3303292"/>
              <a:gd name="connsiteY39" fmla="*/ 241995 h 489935"/>
              <a:gd name="connsiteX40" fmla="*/ 356231 w 3303292"/>
              <a:gd name="connsiteY40" fmla="*/ 260443 h 489935"/>
              <a:gd name="connsiteX41" fmla="*/ 356231 w 3303292"/>
              <a:gd name="connsiteY41" fmla="*/ 260443 h 489935"/>
              <a:gd name="connsiteX42" fmla="*/ 338126 w 3303292"/>
              <a:gd name="connsiteY42" fmla="*/ 211134 h 489935"/>
              <a:gd name="connsiteX43" fmla="*/ 403346 w 3303292"/>
              <a:gd name="connsiteY43" fmla="*/ 177461 h 489935"/>
              <a:gd name="connsiteX44" fmla="*/ 466713 w 3303292"/>
              <a:gd name="connsiteY44" fmla="*/ 162442 h 489935"/>
              <a:gd name="connsiteX45" fmla="*/ 466713 w 3303292"/>
              <a:gd name="connsiteY45" fmla="*/ 162442 h 489935"/>
              <a:gd name="connsiteX46" fmla="*/ 564714 w 3303292"/>
              <a:gd name="connsiteY46" fmla="*/ 257289 h 489935"/>
              <a:gd name="connsiteX47" fmla="*/ 564714 w 3303292"/>
              <a:gd name="connsiteY47" fmla="*/ 257289 h 489935"/>
              <a:gd name="connsiteX48" fmla="*/ 564714 w 3303292"/>
              <a:gd name="connsiteY48" fmla="*/ 379635 h 489935"/>
              <a:gd name="connsiteX49" fmla="*/ 586523 w 3303292"/>
              <a:gd name="connsiteY49" fmla="*/ 457611 h 489935"/>
              <a:gd name="connsiteX50" fmla="*/ 586523 w 3303292"/>
              <a:gd name="connsiteY50" fmla="*/ 457611 h 489935"/>
              <a:gd name="connsiteX51" fmla="*/ 520412 w 3303292"/>
              <a:gd name="connsiteY51" fmla="*/ 485729 h 489935"/>
              <a:gd name="connsiteX52" fmla="*/ 497300 w 3303292"/>
              <a:gd name="connsiteY52" fmla="*/ 432030 h 489935"/>
              <a:gd name="connsiteX53" fmla="*/ 497300 w 3303292"/>
              <a:gd name="connsiteY53" fmla="*/ 432030 h 489935"/>
              <a:gd name="connsiteX54" fmla="*/ 410547 w 3303292"/>
              <a:gd name="connsiteY54" fmla="*/ 483877 h 489935"/>
              <a:gd name="connsiteX55" fmla="*/ 410547 w 3303292"/>
              <a:gd name="connsiteY55" fmla="*/ 483877 h 489935"/>
              <a:gd name="connsiteX56" fmla="*/ 436744 w 3303292"/>
              <a:gd name="connsiteY56" fmla="*/ 420166 h 489935"/>
              <a:gd name="connsiteX57" fmla="*/ 436744 w 3303292"/>
              <a:gd name="connsiteY57" fmla="*/ 420166 h 489935"/>
              <a:gd name="connsiteX58" fmla="*/ 493528 w 3303292"/>
              <a:gd name="connsiteY58" fmla="*/ 394586 h 489935"/>
              <a:gd name="connsiteX59" fmla="*/ 493528 w 3303292"/>
              <a:gd name="connsiteY59" fmla="*/ 394586 h 489935"/>
              <a:gd name="connsiteX60" fmla="*/ 493528 w 3303292"/>
              <a:gd name="connsiteY60" fmla="*/ 352820 h 489935"/>
              <a:gd name="connsiteX61" fmla="*/ 439899 w 3303292"/>
              <a:gd name="connsiteY61" fmla="*/ 345277 h 489935"/>
              <a:gd name="connsiteX62" fmla="*/ 439899 w 3303292"/>
              <a:gd name="connsiteY62" fmla="*/ 345277 h 489935"/>
              <a:gd name="connsiteX63" fmla="*/ 400534 w 3303292"/>
              <a:gd name="connsiteY63" fmla="*/ 380252 h 489935"/>
              <a:gd name="connsiteX64" fmla="*/ 400534 w 3303292"/>
              <a:gd name="connsiteY64" fmla="*/ 380252 h 489935"/>
              <a:gd name="connsiteX65" fmla="*/ 410547 w 3303292"/>
              <a:gd name="connsiteY65" fmla="*/ 409262 h 489935"/>
              <a:gd name="connsiteX66" fmla="*/ 436744 w 3303292"/>
              <a:gd name="connsiteY66" fmla="*/ 420166 h 489935"/>
              <a:gd name="connsiteX67" fmla="*/ 628974 w 3303292"/>
              <a:gd name="connsiteY67" fmla="*/ 181782 h 489935"/>
              <a:gd name="connsiteX68" fmla="*/ 665184 w 3303292"/>
              <a:gd name="connsiteY68" fmla="*/ 181782 h 489935"/>
              <a:gd name="connsiteX69" fmla="*/ 665184 w 3303292"/>
              <a:gd name="connsiteY69" fmla="*/ 113751 h 489935"/>
              <a:gd name="connsiteX70" fmla="*/ 749400 w 3303292"/>
              <a:gd name="connsiteY70" fmla="*/ 97566 h 489935"/>
              <a:gd name="connsiteX71" fmla="*/ 741308 w 3303292"/>
              <a:gd name="connsiteY71" fmla="*/ 181782 h 489935"/>
              <a:gd name="connsiteX72" fmla="*/ 816814 w 3303292"/>
              <a:gd name="connsiteY72" fmla="*/ 181782 h 489935"/>
              <a:gd name="connsiteX73" fmla="*/ 809956 w 3303292"/>
              <a:gd name="connsiteY73" fmla="*/ 232943 h 489935"/>
              <a:gd name="connsiteX74" fmla="*/ 738839 w 3303292"/>
              <a:gd name="connsiteY74" fmla="*/ 232943 h 489935"/>
              <a:gd name="connsiteX75" fmla="*/ 735684 w 3303292"/>
              <a:gd name="connsiteY75" fmla="*/ 363382 h 489935"/>
              <a:gd name="connsiteX76" fmla="*/ 741308 w 3303292"/>
              <a:gd name="connsiteY76" fmla="*/ 402404 h 489935"/>
              <a:gd name="connsiteX77" fmla="*/ 761882 w 3303292"/>
              <a:gd name="connsiteY77" fmla="*/ 412074 h 489935"/>
              <a:gd name="connsiteX78" fmla="*/ 801864 w 3303292"/>
              <a:gd name="connsiteY78" fmla="*/ 405216 h 489935"/>
              <a:gd name="connsiteX79" fmla="*/ 801864 w 3303292"/>
              <a:gd name="connsiteY79" fmla="*/ 405216 h 489935"/>
              <a:gd name="connsiteX80" fmla="*/ 805567 w 3303292"/>
              <a:gd name="connsiteY80" fmla="*/ 449518 h 489935"/>
              <a:gd name="connsiteX81" fmla="*/ 733215 w 3303292"/>
              <a:gd name="connsiteY81" fmla="*/ 483877 h 489935"/>
              <a:gd name="connsiteX82" fmla="*/ 682055 w 3303292"/>
              <a:gd name="connsiteY82" fmla="*/ 461108 h 489935"/>
              <a:gd name="connsiteX83" fmla="*/ 662029 w 3303292"/>
              <a:gd name="connsiteY83" fmla="*/ 401444 h 489935"/>
              <a:gd name="connsiteX84" fmla="*/ 662029 w 3303292"/>
              <a:gd name="connsiteY84" fmla="*/ 401444 h 489935"/>
              <a:gd name="connsiteX85" fmla="*/ 665801 w 3303292"/>
              <a:gd name="connsiteY85" fmla="*/ 331561 h 489935"/>
              <a:gd name="connsiteX86" fmla="*/ 665184 w 3303292"/>
              <a:gd name="connsiteY86" fmla="*/ 232943 h 489935"/>
              <a:gd name="connsiteX87" fmla="*/ 622116 w 3303292"/>
              <a:gd name="connsiteY87" fmla="*/ 232943 h 489935"/>
              <a:gd name="connsiteX88" fmla="*/ 628974 w 3303292"/>
              <a:gd name="connsiteY88" fmla="*/ 181782 h 489935"/>
              <a:gd name="connsiteX89" fmla="*/ 924759 w 3303292"/>
              <a:gd name="connsiteY89" fmla="*/ 483877 h 489935"/>
              <a:gd name="connsiteX90" fmla="*/ 864546 w 3303292"/>
              <a:gd name="connsiteY90" fmla="*/ 460422 h 489935"/>
              <a:gd name="connsiteX91" fmla="*/ 841160 w 3303292"/>
              <a:gd name="connsiteY91" fmla="*/ 397397 h 489935"/>
              <a:gd name="connsiteX92" fmla="*/ 877371 w 3303292"/>
              <a:gd name="connsiteY92" fmla="*/ 328749 h 489935"/>
              <a:gd name="connsiteX93" fmla="*/ 965359 w 3303292"/>
              <a:gd name="connsiteY93" fmla="*/ 299740 h 489935"/>
              <a:gd name="connsiteX94" fmla="*/ 965359 w 3303292"/>
              <a:gd name="connsiteY94" fmla="*/ 299740 h 489935"/>
              <a:gd name="connsiteX95" fmla="*/ 1007810 w 3303292"/>
              <a:gd name="connsiteY95" fmla="*/ 299740 h 489935"/>
              <a:gd name="connsiteX96" fmla="*/ 1007810 w 3303292"/>
              <a:gd name="connsiteY96" fmla="*/ 289110 h 489935"/>
              <a:gd name="connsiteX97" fmla="*/ 995328 w 3303292"/>
              <a:gd name="connsiteY97" fmla="*/ 247344 h 489935"/>
              <a:gd name="connsiteX98" fmla="*/ 948488 w 3303292"/>
              <a:gd name="connsiteY98" fmla="*/ 236097 h 489935"/>
              <a:gd name="connsiteX99" fmla="*/ 948488 w 3303292"/>
              <a:gd name="connsiteY99" fmla="*/ 236097 h 489935"/>
              <a:gd name="connsiteX100" fmla="*/ 914472 w 3303292"/>
              <a:gd name="connsiteY100" fmla="*/ 241995 h 489935"/>
              <a:gd name="connsiteX101" fmla="*/ 870513 w 3303292"/>
              <a:gd name="connsiteY101" fmla="*/ 260443 h 489935"/>
              <a:gd name="connsiteX102" fmla="*/ 870513 w 3303292"/>
              <a:gd name="connsiteY102" fmla="*/ 260443 h 489935"/>
              <a:gd name="connsiteX103" fmla="*/ 852407 w 3303292"/>
              <a:gd name="connsiteY103" fmla="*/ 211134 h 489935"/>
              <a:gd name="connsiteX104" fmla="*/ 917627 w 3303292"/>
              <a:gd name="connsiteY104" fmla="*/ 177461 h 489935"/>
              <a:gd name="connsiteX105" fmla="*/ 980926 w 3303292"/>
              <a:gd name="connsiteY105" fmla="*/ 162442 h 489935"/>
              <a:gd name="connsiteX106" fmla="*/ 980926 w 3303292"/>
              <a:gd name="connsiteY106" fmla="*/ 162442 h 489935"/>
              <a:gd name="connsiteX107" fmla="*/ 1078927 w 3303292"/>
              <a:gd name="connsiteY107" fmla="*/ 257289 h 489935"/>
              <a:gd name="connsiteX108" fmla="*/ 1078927 w 3303292"/>
              <a:gd name="connsiteY108" fmla="*/ 257289 h 489935"/>
              <a:gd name="connsiteX109" fmla="*/ 1078927 w 3303292"/>
              <a:gd name="connsiteY109" fmla="*/ 379635 h 489935"/>
              <a:gd name="connsiteX110" fmla="*/ 1100804 w 3303292"/>
              <a:gd name="connsiteY110" fmla="*/ 457611 h 489935"/>
              <a:gd name="connsiteX111" fmla="*/ 1100804 w 3303292"/>
              <a:gd name="connsiteY111" fmla="*/ 457611 h 489935"/>
              <a:gd name="connsiteX112" fmla="*/ 1034624 w 3303292"/>
              <a:gd name="connsiteY112" fmla="*/ 485729 h 489935"/>
              <a:gd name="connsiteX113" fmla="*/ 1011513 w 3303292"/>
              <a:gd name="connsiteY113" fmla="*/ 432030 h 489935"/>
              <a:gd name="connsiteX114" fmla="*/ 1011513 w 3303292"/>
              <a:gd name="connsiteY114" fmla="*/ 432030 h 489935"/>
              <a:gd name="connsiteX115" fmla="*/ 924759 w 3303292"/>
              <a:gd name="connsiteY115" fmla="*/ 483877 h 489935"/>
              <a:gd name="connsiteX116" fmla="*/ 924759 w 3303292"/>
              <a:gd name="connsiteY116" fmla="*/ 483877 h 489935"/>
              <a:gd name="connsiteX117" fmla="*/ 951025 w 3303292"/>
              <a:gd name="connsiteY117" fmla="*/ 420166 h 489935"/>
              <a:gd name="connsiteX118" fmla="*/ 951025 w 3303292"/>
              <a:gd name="connsiteY118" fmla="*/ 420166 h 489935"/>
              <a:gd name="connsiteX119" fmla="*/ 1007810 w 3303292"/>
              <a:gd name="connsiteY119" fmla="*/ 394586 h 489935"/>
              <a:gd name="connsiteX120" fmla="*/ 1007810 w 3303292"/>
              <a:gd name="connsiteY120" fmla="*/ 394586 h 489935"/>
              <a:gd name="connsiteX121" fmla="*/ 1007810 w 3303292"/>
              <a:gd name="connsiteY121" fmla="*/ 352820 h 489935"/>
              <a:gd name="connsiteX122" fmla="*/ 954112 w 3303292"/>
              <a:gd name="connsiteY122" fmla="*/ 345277 h 489935"/>
              <a:gd name="connsiteX123" fmla="*/ 954112 w 3303292"/>
              <a:gd name="connsiteY123" fmla="*/ 345277 h 489935"/>
              <a:gd name="connsiteX124" fmla="*/ 914815 w 3303292"/>
              <a:gd name="connsiteY124" fmla="*/ 380252 h 489935"/>
              <a:gd name="connsiteX125" fmla="*/ 914815 w 3303292"/>
              <a:gd name="connsiteY125" fmla="*/ 380252 h 489935"/>
              <a:gd name="connsiteX126" fmla="*/ 924759 w 3303292"/>
              <a:gd name="connsiteY126" fmla="*/ 409262 h 489935"/>
              <a:gd name="connsiteX127" fmla="*/ 951025 w 3303292"/>
              <a:gd name="connsiteY127" fmla="*/ 420166 h 489935"/>
              <a:gd name="connsiteX128" fmla="*/ 1143255 w 3303292"/>
              <a:gd name="connsiteY128" fmla="*/ 181782 h 489935"/>
              <a:gd name="connsiteX129" fmla="*/ 1179397 w 3303292"/>
              <a:gd name="connsiteY129" fmla="*/ 181782 h 489935"/>
              <a:gd name="connsiteX130" fmla="*/ 1179397 w 3303292"/>
              <a:gd name="connsiteY130" fmla="*/ 113751 h 489935"/>
              <a:gd name="connsiteX131" fmla="*/ 1263682 w 3303292"/>
              <a:gd name="connsiteY131" fmla="*/ 97566 h 489935"/>
              <a:gd name="connsiteX132" fmla="*/ 1255521 w 3303292"/>
              <a:gd name="connsiteY132" fmla="*/ 181782 h 489935"/>
              <a:gd name="connsiteX133" fmla="*/ 1331096 w 3303292"/>
              <a:gd name="connsiteY133" fmla="*/ 181782 h 489935"/>
              <a:gd name="connsiteX134" fmla="*/ 1324169 w 3303292"/>
              <a:gd name="connsiteY134" fmla="*/ 232943 h 489935"/>
              <a:gd name="connsiteX135" fmla="*/ 1253052 w 3303292"/>
              <a:gd name="connsiteY135" fmla="*/ 232943 h 489935"/>
              <a:gd name="connsiteX136" fmla="*/ 1249966 w 3303292"/>
              <a:gd name="connsiteY136" fmla="*/ 363382 h 489935"/>
              <a:gd name="connsiteX137" fmla="*/ 1255521 w 3303292"/>
              <a:gd name="connsiteY137" fmla="*/ 402404 h 489935"/>
              <a:gd name="connsiteX138" fmla="*/ 1276163 w 3303292"/>
              <a:gd name="connsiteY138" fmla="*/ 412074 h 489935"/>
              <a:gd name="connsiteX139" fmla="*/ 1316077 w 3303292"/>
              <a:gd name="connsiteY139" fmla="*/ 405216 h 489935"/>
              <a:gd name="connsiteX140" fmla="*/ 1316077 w 3303292"/>
              <a:gd name="connsiteY140" fmla="*/ 405216 h 489935"/>
              <a:gd name="connsiteX141" fmla="*/ 1319849 w 3303292"/>
              <a:gd name="connsiteY141" fmla="*/ 449518 h 489935"/>
              <a:gd name="connsiteX142" fmla="*/ 1247428 w 3303292"/>
              <a:gd name="connsiteY142" fmla="*/ 483877 h 489935"/>
              <a:gd name="connsiteX143" fmla="*/ 1196268 w 3303292"/>
              <a:gd name="connsiteY143" fmla="*/ 461108 h 489935"/>
              <a:gd name="connsiteX144" fmla="*/ 1176311 w 3303292"/>
              <a:gd name="connsiteY144" fmla="*/ 401444 h 489935"/>
              <a:gd name="connsiteX145" fmla="*/ 1176311 w 3303292"/>
              <a:gd name="connsiteY145" fmla="*/ 401444 h 489935"/>
              <a:gd name="connsiteX146" fmla="*/ 1180014 w 3303292"/>
              <a:gd name="connsiteY146" fmla="*/ 331561 h 489935"/>
              <a:gd name="connsiteX147" fmla="*/ 1179397 w 3303292"/>
              <a:gd name="connsiteY147" fmla="*/ 232943 h 489935"/>
              <a:gd name="connsiteX148" fmla="*/ 1136329 w 3303292"/>
              <a:gd name="connsiteY148" fmla="*/ 232943 h 489935"/>
              <a:gd name="connsiteX149" fmla="*/ 1143255 w 3303292"/>
              <a:gd name="connsiteY149" fmla="*/ 181782 h 489935"/>
              <a:gd name="connsiteX150" fmla="*/ 1357911 w 3303292"/>
              <a:gd name="connsiteY150" fmla="*/ 353438 h 489935"/>
              <a:gd name="connsiteX151" fmla="*/ 1400979 w 3303292"/>
              <a:gd name="connsiteY151" fmla="*/ 217992 h 489935"/>
              <a:gd name="connsiteX152" fmla="*/ 1501723 w 3303292"/>
              <a:gd name="connsiteY152" fmla="*/ 162442 h 489935"/>
              <a:gd name="connsiteX153" fmla="*/ 1591631 w 3303292"/>
              <a:gd name="connsiteY153" fmla="*/ 199887 h 489935"/>
              <a:gd name="connsiteX154" fmla="*/ 1623727 w 3303292"/>
              <a:gd name="connsiteY154" fmla="*/ 299122 h 489935"/>
              <a:gd name="connsiteX155" fmla="*/ 1623727 w 3303292"/>
              <a:gd name="connsiteY155" fmla="*/ 299122 h 489935"/>
              <a:gd name="connsiteX156" fmla="*/ 1582236 w 3303292"/>
              <a:gd name="connsiteY156" fmla="*/ 436145 h 489935"/>
              <a:gd name="connsiteX157" fmla="*/ 1477720 w 3303292"/>
              <a:gd name="connsiteY157" fmla="*/ 490735 h 489935"/>
              <a:gd name="connsiteX158" fmla="*/ 1477720 w 3303292"/>
              <a:gd name="connsiteY158" fmla="*/ 490735 h 489935"/>
              <a:gd name="connsiteX159" fmla="*/ 1391926 w 3303292"/>
              <a:gd name="connsiteY159" fmla="*/ 451713 h 489935"/>
              <a:gd name="connsiteX160" fmla="*/ 1357911 w 3303292"/>
              <a:gd name="connsiteY160" fmla="*/ 353438 h 489935"/>
              <a:gd name="connsiteX161" fmla="*/ 1357911 w 3303292"/>
              <a:gd name="connsiteY161" fmla="*/ 353438 h 489935"/>
              <a:gd name="connsiteX162" fmla="*/ 1553844 w 3303292"/>
              <a:gd name="connsiteY162" fmla="*/ 331561 h 489935"/>
              <a:gd name="connsiteX163" fmla="*/ 1553844 w 3303292"/>
              <a:gd name="connsiteY163" fmla="*/ 331561 h 489935"/>
              <a:gd name="connsiteX164" fmla="*/ 1492053 w 3303292"/>
              <a:gd name="connsiteY164" fmla="*/ 241104 h 489935"/>
              <a:gd name="connsiteX165" fmla="*/ 1492053 w 3303292"/>
              <a:gd name="connsiteY165" fmla="*/ 241104 h 489935"/>
              <a:gd name="connsiteX166" fmla="*/ 1427794 w 3303292"/>
              <a:gd name="connsiteY166" fmla="*/ 325937 h 489935"/>
              <a:gd name="connsiteX167" fmla="*/ 1427794 w 3303292"/>
              <a:gd name="connsiteY167" fmla="*/ 325937 h 489935"/>
              <a:gd name="connsiteX168" fmla="*/ 1445899 w 3303292"/>
              <a:gd name="connsiteY168" fmla="*/ 395203 h 489935"/>
              <a:gd name="connsiteX169" fmla="*/ 1493630 w 3303292"/>
              <a:gd name="connsiteY169" fmla="*/ 420166 h 489935"/>
              <a:gd name="connsiteX170" fmla="*/ 1538550 w 3303292"/>
              <a:gd name="connsiteY170" fmla="*/ 397397 h 489935"/>
              <a:gd name="connsiteX171" fmla="*/ 1553844 w 3303292"/>
              <a:gd name="connsiteY171" fmla="*/ 331561 h 489935"/>
              <a:gd name="connsiteX172" fmla="*/ 1752314 w 3303292"/>
              <a:gd name="connsiteY172" fmla="*/ 483877 h 489935"/>
              <a:gd name="connsiteX173" fmla="*/ 1752314 w 3303292"/>
              <a:gd name="connsiteY173" fmla="*/ 483877 h 489935"/>
              <a:gd name="connsiteX174" fmla="*/ 1697725 w 3303292"/>
              <a:gd name="connsiteY174" fmla="*/ 461726 h 489935"/>
              <a:gd name="connsiteX175" fmla="*/ 1676808 w 3303292"/>
              <a:gd name="connsiteY175" fmla="*/ 403364 h 489935"/>
              <a:gd name="connsiteX176" fmla="*/ 1676808 w 3303292"/>
              <a:gd name="connsiteY176" fmla="*/ 403364 h 489935"/>
              <a:gd name="connsiteX177" fmla="*/ 1680580 w 3303292"/>
              <a:gd name="connsiteY177" fmla="*/ 331561 h 489935"/>
              <a:gd name="connsiteX178" fmla="*/ 1673653 w 3303292"/>
              <a:gd name="connsiteY178" fmla="*/ 181782 h 489935"/>
              <a:gd name="connsiteX179" fmla="*/ 1757321 w 3303292"/>
              <a:gd name="connsiteY179" fmla="*/ 166214 h 489935"/>
              <a:gd name="connsiteX180" fmla="*/ 1749228 w 3303292"/>
              <a:gd name="connsiteY180" fmla="*/ 355907 h 489935"/>
              <a:gd name="connsiteX181" fmla="*/ 1758898 w 3303292"/>
              <a:gd name="connsiteY181" fmla="*/ 395203 h 489935"/>
              <a:gd name="connsiteX182" fmla="*/ 1789759 w 3303292"/>
              <a:gd name="connsiteY182" fmla="*/ 407684 h 489935"/>
              <a:gd name="connsiteX183" fmla="*/ 1848395 w 3303292"/>
              <a:gd name="connsiteY183" fmla="*/ 386493 h 489935"/>
              <a:gd name="connsiteX184" fmla="*/ 1848395 w 3303292"/>
              <a:gd name="connsiteY184" fmla="*/ 386493 h 489935"/>
              <a:gd name="connsiteX185" fmla="*/ 1848395 w 3303292"/>
              <a:gd name="connsiteY185" fmla="*/ 349049 h 489935"/>
              <a:gd name="connsiteX186" fmla="*/ 1841537 w 3303292"/>
              <a:gd name="connsiteY186" fmla="*/ 184937 h 489935"/>
              <a:gd name="connsiteX187" fmla="*/ 1925822 w 3303292"/>
              <a:gd name="connsiteY187" fmla="*/ 169300 h 489935"/>
              <a:gd name="connsiteX188" fmla="*/ 1918346 w 3303292"/>
              <a:gd name="connsiteY188" fmla="*/ 325320 h 489935"/>
              <a:gd name="connsiteX189" fmla="*/ 1918964 w 3303292"/>
              <a:gd name="connsiteY189" fmla="*/ 376481 h 489935"/>
              <a:gd name="connsiteX190" fmla="*/ 1939538 w 3303292"/>
              <a:gd name="connsiteY190" fmla="*/ 456993 h 489935"/>
              <a:gd name="connsiteX191" fmla="*/ 1939538 w 3303292"/>
              <a:gd name="connsiteY191" fmla="*/ 456993 h 489935"/>
              <a:gd name="connsiteX192" fmla="*/ 1874661 w 3303292"/>
              <a:gd name="connsiteY192" fmla="*/ 485729 h 489935"/>
              <a:gd name="connsiteX193" fmla="*/ 1849698 w 3303292"/>
              <a:gd name="connsiteY193" fmla="*/ 420852 h 489935"/>
              <a:gd name="connsiteX194" fmla="*/ 1849698 w 3303292"/>
              <a:gd name="connsiteY194" fmla="*/ 420852 h 489935"/>
              <a:gd name="connsiteX195" fmla="*/ 1752314 w 3303292"/>
              <a:gd name="connsiteY195" fmla="*/ 483877 h 489935"/>
              <a:gd name="connsiteX196" fmla="*/ 1995705 w 3303292"/>
              <a:gd name="connsiteY196" fmla="*/ 181782 h 489935"/>
              <a:gd name="connsiteX197" fmla="*/ 2079372 w 3303292"/>
              <a:gd name="connsiteY197" fmla="*/ 166214 h 489935"/>
              <a:gd name="connsiteX198" fmla="*/ 2071828 w 3303292"/>
              <a:gd name="connsiteY198" fmla="*/ 321617 h 489935"/>
              <a:gd name="connsiteX199" fmla="*/ 2078686 w 3303292"/>
              <a:gd name="connsiteY199" fmla="*/ 468241 h 489935"/>
              <a:gd name="connsiteX200" fmla="*/ 1995087 w 3303292"/>
              <a:gd name="connsiteY200" fmla="*/ 483877 h 489935"/>
              <a:gd name="connsiteX201" fmla="*/ 2002563 w 3303292"/>
              <a:gd name="connsiteY201" fmla="*/ 332178 h 489935"/>
              <a:gd name="connsiteX202" fmla="*/ 1995705 w 3303292"/>
              <a:gd name="connsiteY202" fmla="*/ 181782 h 489935"/>
              <a:gd name="connsiteX203" fmla="*/ 1991316 w 3303292"/>
              <a:gd name="connsiteY203" fmla="*/ 74797 h 489935"/>
              <a:gd name="connsiteX204" fmla="*/ 2007569 w 3303292"/>
              <a:gd name="connsiteY204" fmla="*/ 37352 h 489935"/>
              <a:gd name="connsiteX205" fmla="*/ 2045014 w 3303292"/>
              <a:gd name="connsiteY205" fmla="*/ 20756 h 489935"/>
              <a:gd name="connsiteX206" fmla="*/ 2077452 w 3303292"/>
              <a:gd name="connsiteY206" fmla="*/ 32346 h 489935"/>
              <a:gd name="connsiteX207" fmla="*/ 2088699 w 3303292"/>
              <a:gd name="connsiteY207" fmla="*/ 66979 h 489935"/>
              <a:gd name="connsiteX208" fmla="*/ 2072789 w 3303292"/>
              <a:gd name="connsiteY208" fmla="*/ 106618 h 489935"/>
              <a:gd name="connsiteX209" fmla="*/ 2035961 w 3303292"/>
              <a:gd name="connsiteY209" fmla="*/ 123146 h 489935"/>
              <a:gd name="connsiteX210" fmla="*/ 2003180 w 3303292"/>
              <a:gd name="connsiteY210" fmla="*/ 109430 h 489935"/>
              <a:gd name="connsiteX211" fmla="*/ 1991316 w 3303292"/>
              <a:gd name="connsiteY211" fmla="*/ 74797 h 489935"/>
              <a:gd name="connsiteX212" fmla="*/ 2148021 w 3303292"/>
              <a:gd name="connsiteY212" fmla="*/ 16436 h 489935"/>
              <a:gd name="connsiteX213" fmla="*/ 2233472 w 3303292"/>
              <a:gd name="connsiteY213" fmla="*/ 799 h 489935"/>
              <a:gd name="connsiteX214" fmla="*/ 2225379 w 3303292"/>
              <a:gd name="connsiteY214" fmla="*/ 321617 h 489935"/>
              <a:gd name="connsiteX215" fmla="*/ 2232237 w 3303292"/>
              <a:gd name="connsiteY215" fmla="*/ 468241 h 489935"/>
              <a:gd name="connsiteX216" fmla="*/ 2148021 w 3303292"/>
              <a:gd name="connsiteY216" fmla="*/ 483877 h 489935"/>
              <a:gd name="connsiteX217" fmla="*/ 2155496 w 3303292"/>
              <a:gd name="connsiteY217" fmla="*/ 332178 h 489935"/>
              <a:gd name="connsiteX218" fmla="*/ 2148021 w 3303292"/>
              <a:gd name="connsiteY218" fmla="*/ 16436 h 489935"/>
              <a:gd name="connsiteX219" fmla="*/ 2305892 w 3303292"/>
              <a:gd name="connsiteY219" fmla="*/ 16436 h 489935"/>
              <a:gd name="connsiteX220" fmla="*/ 2391411 w 3303292"/>
              <a:gd name="connsiteY220" fmla="*/ 799 h 489935"/>
              <a:gd name="connsiteX221" fmla="*/ 2383250 w 3303292"/>
              <a:gd name="connsiteY221" fmla="*/ 321617 h 489935"/>
              <a:gd name="connsiteX222" fmla="*/ 2390108 w 3303292"/>
              <a:gd name="connsiteY222" fmla="*/ 468241 h 489935"/>
              <a:gd name="connsiteX223" fmla="*/ 2305892 w 3303292"/>
              <a:gd name="connsiteY223" fmla="*/ 483877 h 489935"/>
              <a:gd name="connsiteX224" fmla="*/ 2313367 w 3303292"/>
              <a:gd name="connsiteY224" fmla="*/ 332178 h 489935"/>
              <a:gd name="connsiteX225" fmla="*/ 2305892 w 3303292"/>
              <a:gd name="connsiteY225" fmla="*/ 16436 h 489935"/>
              <a:gd name="connsiteX226" fmla="*/ 2576097 w 3303292"/>
              <a:gd name="connsiteY226" fmla="*/ 420166 h 489935"/>
              <a:gd name="connsiteX227" fmla="*/ 2576097 w 3303292"/>
              <a:gd name="connsiteY227" fmla="*/ 420166 h 489935"/>
              <a:gd name="connsiteX228" fmla="*/ 2614159 w 3303292"/>
              <a:gd name="connsiteY228" fmla="*/ 410839 h 489935"/>
              <a:gd name="connsiteX229" fmla="*/ 2645363 w 3303292"/>
              <a:gd name="connsiteY229" fmla="*/ 392117 h 489935"/>
              <a:gd name="connsiteX230" fmla="*/ 2645363 w 3303292"/>
              <a:gd name="connsiteY230" fmla="*/ 392117 h 489935"/>
              <a:gd name="connsiteX231" fmla="*/ 2656610 w 3303292"/>
              <a:gd name="connsiteY231" fmla="*/ 382721 h 489935"/>
              <a:gd name="connsiteX232" fmla="*/ 2685345 w 3303292"/>
              <a:gd name="connsiteY232" fmla="*/ 417697 h 489935"/>
              <a:gd name="connsiteX233" fmla="*/ 2665937 w 3303292"/>
              <a:gd name="connsiteY233" fmla="*/ 442043 h 489935"/>
              <a:gd name="connsiteX234" fmla="*/ 2639465 w 3303292"/>
              <a:gd name="connsiteY234" fmla="*/ 465429 h 489935"/>
              <a:gd name="connsiteX235" fmla="*/ 2603872 w 3303292"/>
              <a:gd name="connsiteY235" fmla="*/ 482917 h 489935"/>
              <a:gd name="connsiteX236" fmla="*/ 2557992 w 3303292"/>
              <a:gd name="connsiteY236" fmla="*/ 490735 h 489935"/>
              <a:gd name="connsiteX237" fmla="*/ 2557992 w 3303292"/>
              <a:gd name="connsiteY237" fmla="*/ 490735 h 489935"/>
              <a:gd name="connsiteX238" fmla="*/ 2475628 w 3303292"/>
              <a:gd name="connsiteY238" fmla="*/ 452330 h 489935"/>
              <a:gd name="connsiteX239" fmla="*/ 2443806 w 3303292"/>
              <a:gd name="connsiteY239" fmla="*/ 353438 h 489935"/>
              <a:gd name="connsiteX240" fmla="*/ 2443806 w 3303292"/>
              <a:gd name="connsiteY240" fmla="*/ 353438 h 489935"/>
              <a:gd name="connsiteX241" fmla="*/ 2488109 w 3303292"/>
              <a:gd name="connsiteY241" fmla="*/ 219844 h 489935"/>
              <a:gd name="connsiteX242" fmla="*/ 2591733 w 3303292"/>
              <a:gd name="connsiteY242" fmla="*/ 162442 h 489935"/>
              <a:gd name="connsiteX243" fmla="*/ 2591733 w 3303292"/>
              <a:gd name="connsiteY243" fmla="*/ 162442 h 489935"/>
              <a:gd name="connsiteX244" fmla="*/ 2662508 w 3303292"/>
              <a:gd name="connsiteY244" fmla="*/ 188023 h 489935"/>
              <a:gd name="connsiteX245" fmla="*/ 2687814 w 3303292"/>
              <a:gd name="connsiteY245" fmla="*/ 259826 h 489935"/>
              <a:gd name="connsiteX246" fmla="*/ 2687814 w 3303292"/>
              <a:gd name="connsiteY246" fmla="*/ 259826 h 489935"/>
              <a:gd name="connsiteX247" fmla="*/ 2678419 w 3303292"/>
              <a:gd name="connsiteY247" fmla="*/ 322234 h 489935"/>
              <a:gd name="connsiteX248" fmla="*/ 2678419 w 3303292"/>
              <a:gd name="connsiteY248" fmla="*/ 322234 h 489935"/>
              <a:gd name="connsiteX249" fmla="*/ 2665937 w 3303292"/>
              <a:gd name="connsiteY249" fmla="*/ 335333 h 489935"/>
              <a:gd name="connsiteX250" fmla="*/ 2509918 w 3303292"/>
              <a:gd name="connsiteY250" fmla="*/ 349666 h 489935"/>
              <a:gd name="connsiteX251" fmla="*/ 2576097 w 3303292"/>
              <a:gd name="connsiteY251" fmla="*/ 420166 h 489935"/>
              <a:gd name="connsiteX252" fmla="*/ 2576097 w 3303292"/>
              <a:gd name="connsiteY252" fmla="*/ 226702 h 489935"/>
              <a:gd name="connsiteX253" fmla="*/ 2576097 w 3303292"/>
              <a:gd name="connsiteY253" fmla="*/ 226702 h 489935"/>
              <a:gd name="connsiteX254" fmla="*/ 2529943 w 3303292"/>
              <a:gd name="connsiteY254" fmla="*/ 248922 h 489935"/>
              <a:gd name="connsiteX255" fmla="*/ 2508066 w 3303292"/>
              <a:gd name="connsiteY255" fmla="*/ 305363 h 489935"/>
              <a:gd name="connsiteX256" fmla="*/ 2508066 w 3303292"/>
              <a:gd name="connsiteY256" fmla="*/ 305363 h 489935"/>
              <a:gd name="connsiteX257" fmla="*/ 2614159 w 3303292"/>
              <a:gd name="connsiteY257" fmla="*/ 292264 h 489935"/>
              <a:gd name="connsiteX258" fmla="*/ 2616011 w 3303292"/>
              <a:gd name="connsiteY258" fmla="*/ 268536 h 489935"/>
              <a:gd name="connsiteX259" fmla="*/ 2616011 w 3303292"/>
              <a:gd name="connsiteY259" fmla="*/ 268536 h 489935"/>
              <a:gd name="connsiteX260" fmla="*/ 2576097 w 3303292"/>
              <a:gd name="connsiteY260" fmla="*/ 226702 h 489935"/>
              <a:gd name="connsiteX261" fmla="*/ 2900001 w 3303292"/>
              <a:gd name="connsiteY261" fmla="*/ 192412 h 489935"/>
              <a:gd name="connsiteX262" fmla="*/ 2900001 w 3303292"/>
              <a:gd name="connsiteY262" fmla="*/ 192412 h 489935"/>
              <a:gd name="connsiteX263" fmla="*/ 2857550 w 3303292"/>
              <a:gd name="connsiteY263" fmla="*/ 157436 h 489935"/>
              <a:gd name="connsiteX264" fmla="*/ 2857550 w 3303292"/>
              <a:gd name="connsiteY264" fmla="*/ 157436 h 489935"/>
              <a:gd name="connsiteX265" fmla="*/ 2799805 w 3303292"/>
              <a:gd name="connsiteY265" fmla="*/ 168409 h 489935"/>
              <a:gd name="connsiteX266" fmla="*/ 2749605 w 3303292"/>
              <a:gd name="connsiteY266" fmla="*/ 190560 h 489935"/>
              <a:gd name="connsiteX267" fmla="*/ 2749605 w 3303292"/>
              <a:gd name="connsiteY267" fmla="*/ 190560 h 489935"/>
              <a:gd name="connsiteX268" fmla="*/ 2731500 w 3303292"/>
              <a:gd name="connsiteY268" fmla="*/ 201121 h 489935"/>
              <a:gd name="connsiteX269" fmla="*/ 2748370 w 3303292"/>
              <a:gd name="connsiteY269" fmla="*/ 111899 h 489935"/>
              <a:gd name="connsiteX270" fmla="*/ 2807006 w 3303292"/>
              <a:gd name="connsiteY270" fmla="*/ 88513 h 489935"/>
              <a:gd name="connsiteX271" fmla="*/ 2867562 w 3303292"/>
              <a:gd name="connsiteY271" fmla="*/ 78226 h 489935"/>
              <a:gd name="connsiteX272" fmla="*/ 2867562 w 3303292"/>
              <a:gd name="connsiteY272" fmla="*/ 78226 h 489935"/>
              <a:gd name="connsiteX273" fmla="*/ 2952739 w 3303292"/>
              <a:gd name="connsiteY273" fmla="*/ 105384 h 489935"/>
              <a:gd name="connsiteX274" fmla="*/ 2984903 w 3303292"/>
              <a:gd name="connsiteY274" fmla="*/ 177461 h 489935"/>
              <a:gd name="connsiteX275" fmla="*/ 2984903 w 3303292"/>
              <a:gd name="connsiteY275" fmla="*/ 177461 h 489935"/>
              <a:gd name="connsiteX276" fmla="*/ 2921192 w 3303292"/>
              <a:gd name="connsiteY276" fmla="*/ 303511 h 489935"/>
              <a:gd name="connsiteX277" fmla="*/ 2921192 w 3303292"/>
              <a:gd name="connsiteY277" fmla="*/ 303511 h 489935"/>
              <a:gd name="connsiteX278" fmla="*/ 2812630 w 3303292"/>
              <a:gd name="connsiteY278" fmla="*/ 415845 h 489935"/>
              <a:gd name="connsiteX279" fmla="*/ 3007328 w 3303292"/>
              <a:gd name="connsiteY279" fmla="*/ 404598 h 489935"/>
              <a:gd name="connsiteX280" fmla="*/ 2996767 w 3303292"/>
              <a:gd name="connsiteY280" fmla="*/ 487580 h 489935"/>
              <a:gd name="connsiteX281" fmla="*/ 2866945 w 3303292"/>
              <a:gd name="connsiteY281" fmla="*/ 481957 h 489935"/>
              <a:gd name="connsiteX282" fmla="*/ 2719635 w 3303292"/>
              <a:gd name="connsiteY282" fmla="*/ 486346 h 489935"/>
              <a:gd name="connsiteX283" fmla="*/ 2729648 w 3303292"/>
              <a:gd name="connsiteY283" fmla="*/ 420852 h 489935"/>
              <a:gd name="connsiteX284" fmla="*/ 2860704 w 3303292"/>
              <a:gd name="connsiteY284" fmla="*/ 269770 h 489935"/>
              <a:gd name="connsiteX285" fmla="*/ 2900001 w 3303292"/>
              <a:gd name="connsiteY285" fmla="*/ 192412 h 489935"/>
              <a:gd name="connsiteX286" fmla="*/ 3048545 w 3303292"/>
              <a:gd name="connsiteY286" fmla="*/ 172455 h 489935"/>
              <a:gd name="connsiteX287" fmla="*/ 3061644 w 3303292"/>
              <a:gd name="connsiteY287" fmla="*/ 96948 h 489935"/>
              <a:gd name="connsiteX288" fmla="*/ 3165885 w 3303292"/>
              <a:gd name="connsiteY288" fmla="*/ 78226 h 489935"/>
              <a:gd name="connsiteX289" fmla="*/ 3250719 w 3303292"/>
              <a:gd name="connsiteY289" fmla="*/ 104424 h 489935"/>
              <a:gd name="connsiteX290" fmla="*/ 3283774 w 3303292"/>
              <a:gd name="connsiteY290" fmla="*/ 170535 h 489935"/>
              <a:gd name="connsiteX291" fmla="*/ 3283774 w 3303292"/>
              <a:gd name="connsiteY291" fmla="*/ 170535 h 489935"/>
              <a:gd name="connsiteX292" fmla="*/ 3267589 w 3303292"/>
              <a:gd name="connsiteY292" fmla="*/ 225193 h 489935"/>
              <a:gd name="connsiteX293" fmla="*/ 3221435 w 3303292"/>
              <a:gd name="connsiteY293" fmla="*/ 260443 h 489935"/>
              <a:gd name="connsiteX294" fmla="*/ 3221435 w 3303292"/>
              <a:gd name="connsiteY294" fmla="*/ 260443 h 489935"/>
              <a:gd name="connsiteX295" fmla="*/ 3284460 w 3303292"/>
              <a:gd name="connsiteY295" fmla="*/ 300700 h 489935"/>
              <a:gd name="connsiteX296" fmla="*/ 3303800 w 3303292"/>
              <a:gd name="connsiteY296" fmla="*/ 361530 h 489935"/>
              <a:gd name="connsiteX297" fmla="*/ 3303800 w 3303292"/>
              <a:gd name="connsiteY297" fmla="*/ 361530 h 489935"/>
              <a:gd name="connsiteX298" fmla="*/ 3260388 w 3303292"/>
              <a:gd name="connsiteY298" fmla="*/ 454182 h 489935"/>
              <a:gd name="connsiteX299" fmla="*/ 3150249 w 3303292"/>
              <a:gd name="connsiteY299" fmla="*/ 490735 h 489935"/>
              <a:gd name="connsiteX300" fmla="*/ 3150249 w 3303292"/>
              <a:gd name="connsiteY300" fmla="*/ 490735 h 489935"/>
              <a:gd name="connsiteX301" fmla="*/ 3088184 w 3303292"/>
              <a:gd name="connsiteY301" fmla="*/ 482300 h 489935"/>
              <a:gd name="connsiteX302" fmla="*/ 3043539 w 3303292"/>
              <a:gd name="connsiteY302" fmla="*/ 465155 h 489935"/>
              <a:gd name="connsiteX303" fmla="*/ 3043539 w 3303292"/>
              <a:gd name="connsiteY303" fmla="*/ 465155 h 489935"/>
              <a:gd name="connsiteX304" fmla="*/ 3029205 w 3303292"/>
              <a:gd name="connsiteY304" fmla="*/ 456376 h 489935"/>
              <a:gd name="connsiteX305" fmla="*/ 3055403 w 3303292"/>
              <a:gd name="connsiteY305" fmla="*/ 380870 h 489935"/>
              <a:gd name="connsiteX306" fmla="*/ 3070353 w 3303292"/>
              <a:gd name="connsiteY306" fmla="*/ 393351 h 489935"/>
              <a:gd name="connsiteX307" fmla="*/ 3106289 w 3303292"/>
              <a:gd name="connsiteY307" fmla="*/ 413651 h 489935"/>
              <a:gd name="connsiteX308" fmla="*/ 3159644 w 3303292"/>
              <a:gd name="connsiteY308" fmla="*/ 426407 h 489935"/>
              <a:gd name="connsiteX309" fmla="*/ 3206416 w 3303292"/>
              <a:gd name="connsiteY309" fmla="*/ 411799 h 489935"/>
              <a:gd name="connsiteX310" fmla="*/ 3226373 w 3303292"/>
              <a:gd name="connsiteY310" fmla="*/ 370240 h 489935"/>
              <a:gd name="connsiteX311" fmla="*/ 3202987 w 3303292"/>
              <a:gd name="connsiteY311" fmla="*/ 325937 h 489935"/>
              <a:gd name="connsiteX312" fmla="*/ 3138385 w 3303292"/>
              <a:gd name="connsiteY312" fmla="*/ 308518 h 489935"/>
              <a:gd name="connsiteX313" fmla="*/ 3138385 w 3303292"/>
              <a:gd name="connsiteY313" fmla="*/ 308518 h 489935"/>
              <a:gd name="connsiteX314" fmla="*/ 3084755 w 3303292"/>
              <a:gd name="connsiteY314" fmla="*/ 308518 h 489935"/>
              <a:gd name="connsiteX315" fmla="*/ 3095934 w 3303292"/>
              <a:gd name="connsiteY315" fmla="*/ 247962 h 489935"/>
              <a:gd name="connsiteX316" fmla="*/ 3130292 w 3303292"/>
              <a:gd name="connsiteY316" fmla="*/ 247962 h 489935"/>
              <a:gd name="connsiteX317" fmla="*/ 3183922 w 3303292"/>
              <a:gd name="connsiteY317" fmla="*/ 232325 h 489935"/>
              <a:gd name="connsiteX318" fmla="*/ 3203330 w 3303292"/>
              <a:gd name="connsiteY318" fmla="*/ 192412 h 489935"/>
              <a:gd name="connsiteX319" fmla="*/ 3187076 w 3303292"/>
              <a:gd name="connsiteY319" fmla="*/ 154624 h 489935"/>
              <a:gd name="connsiteX320" fmla="*/ 3148054 w 3303292"/>
              <a:gd name="connsiteY320" fmla="*/ 141251 h 489935"/>
              <a:gd name="connsiteX321" fmla="*/ 3101283 w 3303292"/>
              <a:gd name="connsiteY321" fmla="*/ 149069 h 489935"/>
              <a:gd name="connsiteX322" fmla="*/ 3048545 w 3303292"/>
              <a:gd name="connsiteY322" fmla="*/ 172455 h 489935"/>
              <a:gd name="connsiteX323" fmla="*/ 3048545 w 3303292"/>
              <a:gd name="connsiteY323" fmla="*/ 172455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3303292" h="489935">
                <a:moveTo>
                  <a:pt x="112223" y="317845"/>
                </a:moveTo>
                <a:lnTo>
                  <a:pt x="112223" y="317845"/>
                </a:lnTo>
                <a:lnTo>
                  <a:pt x="76699" y="317845"/>
                </a:lnTo>
                <a:lnTo>
                  <a:pt x="76699" y="321617"/>
                </a:lnTo>
                <a:lnTo>
                  <a:pt x="84174" y="483877"/>
                </a:lnTo>
                <a:lnTo>
                  <a:pt x="507" y="483877"/>
                </a:lnTo>
                <a:lnTo>
                  <a:pt x="8050" y="332178"/>
                </a:lnTo>
                <a:lnTo>
                  <a:pt x="507" y="53263"/>
                </a:lnTo>
                <a:lnTo>
                  <a:pt x="135952" y="53263"/>
                </a:lnTo>
                <a:cubicBezTo>
                  <a:pt x="175914" y="53263"/>
                  <a:pt x="207735" y="64076"/>
                  <a:pt x="231415" y="85701"/>
                </a:cubicBezTo>
                <a:cubicBezTo>
                  <a:pt x="255144" y="107327"/>
                  <a:pt x="267009" y="136039"/>
                  <a:pt x="267009" y="171838"/>
                </a:cubicBezTo>
                <a:lnTo>
                  <a:pt x="267009" y="171838"/>
                </a:lnTo>
                <a:cubicBezTo>
                  <a:pt x="267009" y="198858"/>
                  <a:pt x="260034" y="223501"/>
                  <a:pt x="246092" y="245767"/>
                </a:cubicBezTo>
                <a:cubicBezTo>
                  <a:pt x="232149" y="268033"/>
                  <a:pt x="213331" y="285612"/>
                  <a:pt x="189650" y="298505"/>
                </a:cubicBezTo>
                <a:lnTo>
                  <a:pt x="189650" y="298505"/>
                </a:lnTo>
                <a:lnTo>
                  <a:pt x="298212" y="452056"/>
                </a:lnTo>
                <a:lnTo>
                  <a:pt x="222706" y="490735"/>
                </a:lnTo>
                <a:lnTo>
                  <a:pt x="125322" y="317227"/>
                </a:lnTo>
                <a:cubicBezTo>
                  <a:pt x="122442" y="317639"/>
                  <a:pt x="118073" y="317845"/>
                  <a:pt x="112223" y="317845"/>
                </a:cubicBezTo>
                <a:close/>
                <a:moveTo>
                  <a:pt x="113458" y="116288"/>
                </a:moveTo>
                <a:lnTo>
                  <a:pt x="113458" y="116288"/>
                </a:lnTo>
                <a:lnTo>
                  <a:pt x="82940" y="116288"/>
                </a:lnTo>
                <a:lnTo>
                  <a:pt x="78551" y="257289"/>
                </a:lnTo>
                <a:lnTo>
                  <a:pt x="121002" y="257289"/>
                </a:lnTo>
                <a:cubicBezTo>
                  <a:pt x="141802" y="257289"/>
                  <a:pt x="157918" y="250431"/>
                  <a:pt x="169351" y="236715"/>
                </a:cubicBezTo>
                <a:cubicBezTo>
                  <a:pt x="180783" y="222999"/>
                  <a:pt x="186496" y="203453"/>
                  <a:pt x="186496" y="178079"/>
                </a:cubicBezTo>
                <a:lnTo>
                  <a:pt x="186496" y="178079"/>
                </a:lnTo>
                <a:cubicBezTo>
                  <a:pt x="186496" y="136885"/>
                  <a:pt x="162150" y="116288"/>
                  <a:pt x="113458" y="116288"/>
                </a:cubicBezTo>
                <a:close/>
                <a:moveTo>
                  <a:pt x="410547" y="483877"/>
                </a:moveTo>
                <a:cubicBezTo>
                  <a:pt x="385995" y="483877"/>
                  <a:pt x="365921" y="476059"/>
                  <a:pt x="350333" y="460422"/>
                </a:cubicBezTo>
                <a:cubicBezTo>
                  <a:pt x="334745" y="444832"/>
                  <a:pt x="326947" y="423823"/>
                  <a:pt x="326947" y="397397"/>
                </a:cubicBezTo>
                <a:cubicBezTo>
                  <a:pt x="326947" y="370972"/>
                  <a:pt x="338997" y="348088"/>
                  <a:pt x="363089" y="328749"/>
                </a:cubicBezTo>
                <a:cubicBezTo>
                  <a:pt x="387229" y="309409"/>
                  <a:pt x="416581" y="299740"/>
                  <a:pt x="451146" y="299740"/>
                </a:cubicBezTo>
                <a:lnTo>
                  <a:pt x="451146" y="299740"/>
                </a:lnTo>
                <a:lnTo>
                  <a:pt x="493528" y="299740"/>
                </a:lnTo>
                <a:lnTo>
                  <a:pt x="493528" y="289110"/>
                </a:lnTo>
                <a:cubicBezTo>
                  <a:pt x="493528" y="268764"/>
                  <a:pt x="489365" y="254842"/>
                  <a:pt x="481047" y="247344"/>
                </a:cubicBezTo>
                <a:cubicBezTo>
                  <a:pt x="472728" y="239846"/>
                  <a:pt x="457133" y="236097"/>
                  <a:pt x="434275" y="236097"/>
                </a:cubicBezTo>
                <a:lnTo>
                  <a:pt x="434275" y="236097"/>
                </a:lnTo>
                <a:cubicBezTo>
                  <a:pt x="424722" y="236097"/>
                  <a:pt x="413379" y="238063"/>
                  <a:pt x="400260" y="241995"/>
                </a:cubicBezTo>
                <a:cubicBezTo>
                  <a:pt x="387140" y="245973"/>
                  <a:pt x="372464" y="252122"/>
                  <a:pt x="356231" y="260443"/>
                </a:cubicBezTo>
                <a:lnTo>
                  <a:pt x="356231" y="260443"/>
                </a:lnTo>
                <a:lnTo>
                  <a:pt x="338126" y="211134"/>
                </a:lnTo>
                <a:cubicBezTo>
                  <a:pt x="356046" y="198653"/>
                  <a:pt x="377786" y="187428"/>
                  <a:pt x="403346" y="177461"/>
                </a:cubicBezTo>
                <a:cubicBezTo>
                  <a:pt x="428947" y="167449"/>
                  <a:pt x="450069" y="162442"/>
                  <a:pt x="466713" y="162442"/>
                </a:cubicBezTo>
                <a:lnTo>
                  <a:pt x="466713" y="162442"/>
                </a:lnTo>
                <a:cubicBezTo>
                  <a:pt x="532050" y="162442"/>
                  <a:pt x="564714" y="194058"/>
                  <a:pt x="564714" y="257289"/>
                </a:cubicBezTo>
                <a:lnTo>
                  <a:pt x="564714" y="257289"/>
                </a:lnTo>
                <a:lnTo>
                  <a:pt x="564714" y="379635"/>
                </a:lnTo>
                <a:cubicBezTo>
                  <a:pt x="564714" y="402952"/>
                  <a:pt x="571984" y="428944"/>
                  <a:pt x="586523" y="457611"/>
                </a:cubicBezTo>
                <a:lnTo>
                  <a:pt x="586523" y="457611"/>
                </a:lnTo>
                <a:lnTo>
                  <a:pt x="520412" y="485729"/>
                </a:lnTo>
                <a:cubicBezTo>
                  <a:pt x="509988" y="465749"/>
                  <a:pt x="502286" y="447850"/>
                  <a:pt x="497300" y="432030"/>
                </a:cubicBezTo>
                <a:lnTo>
                  <a:pt x="497300" y="432030"/>
                </a:lnTo>
                <a:cubicBezTo>
                  <a:pt x="474394" y="466595"/>
                  <a:pt x="445474" y="483877"/>
                  <a:pt x="410547" y="483877"/>
                </a:cubicBezTo>
                <a:lnTo>
                  <a:pt x="410547" y="483877"/>
                </a:lnTo>
                <a:close/>
                <a:moveTo>
                  <a:pt x="436744" y="420166"/>
                </a:moveTo>
                <a:lnTo>
                  <a:pt x="436744" y="420166"/>
                </a:lnTo>
                <a:cubicBezTo>
                  <a:pt x="453388" y="420166"/>
                  <a:pt x="472316" y="411639"/>
                  <a:pt x="493528" y="394586"/>
                </a:cubicBezTo>
                <a:lnTo>
                  <a:pt x="493528" y="394586"/>
                </a:lnTo>
                <a:lnTo>
                  <a:pt x="493528" y="352820"/>
                </a:lnTo>
                <a:cubicBezTo>
                  <a:pt x="471494" y="347791"/>
                  <a:pt x="453615" y="345277"/>
                  <a:pt x="439899" y="345277"/>
                </a:cubicBezTo>
                <a:lnTo>
                  <a:pt x="439899" y="345277"/>
                </a:lnTo>
                <a:cubicBezTo>
                  <a:pt x="413653" y="345277"/>
                  <a:pt x="400534" y="356935"/>
                  <a:pt x="400534" y="380252"/>
                </a:cubicBezTo>
                <a:lnTo>
                  <a:pt x="400534" y="380252"/>
                </a:lnTo>
                <a:cubicBezTo>
                  <a:pt x="400534" y="392323"/>
                  <a:pt x="403874" y="401992"/>
                  <a:pt x="410547" y="409262"/>
                </a:cubicBezTo>
                <a:cubicBezTo>
                  <a:pt x="417219" y="416531"/>
                  <a:pt x="425956" y="420166"/>
                  <a:pt x="436744" y="420166"/>
                </a:cubicBezTo>
                <a:close/>
                <a:moveTo>
                  <a:pt x="628974" y="181782"/>
                </a:moveTo>
                <a:lnTo>
                  <a:pt x="665184" y="181782"/>
                </a:lnTo>
                <a:lnTo>
                  <a:pt x="665184" y="113751"/>
                </a:lnTo>
                <a:lnTo>
                  <a:pt x="749400" y="97566"/>
                </a:lnTo>
                <a:lnTo>
                  <a:pt x="741308" y="181782"/>
                </a:lnTo>
                <a:lnTo>
                  <a:pt x="816814" y="181782"/>
                </a:lnTo>
                <a:lnTo>
                  <a:pt x="809956" y="232943"/>
                </a:lnTo>
                <a:lnTo>
                  <a:pt x="738839" y="232943"/>
                </a:lnTo>
                <a:lnTo>
                  <a:pt x="735684" y="363382"/>
                </a:lnTo>
                <a:cubicBezTo>
                  <a:pt x="735684" y="382950"/>
                  <a:pt x="737557" y="395957"/>
                  <a:pt x="741308" y="402404"/>
                </a:cubicBezTo>
                <a:cubicBezTo>
                  <a:pt x="745059" y="408850"/>
                  <a:pt x="751917" y="412074"/>
                  <a:pt x="761882" y="412074"/>
                </a:cubicBezTo>
                <a:cubicBezTo>
                  <a:pt x="771895" y="412074"/>
                  <a:pt x="785220" y="409788"/>
                  <a:pt x="801864" y="405216"/>
                </a:cubicBezTo>
                <a:lnTo>
                  <a:pt x="801864" y="405216"/>
                </a:lnTo>
                <a:lnTo>
                  <a:pt x="805567" y="449518"/>
                </a:lnTo>
                <a:cubicBezTo>
                  <a:pt x="778135" y="472424"/>
                  <a:pt x="754016" y="483877"/>
                  <a:pt x="733215" y="483877"/>
                </a:cubicBezTo>
                <a:cubicBezTo>
                  <a:pt x="712415" y="483877"/>
                  <a:pt x="695359" y="476287"/>
                  <a:pt x="682055" y="461108"/>
                </a:cubicBezTo>
                <a:cubicBezTo>
                  <a:pt x="668702" y="445884"/>
                  <a:pt x="662029" y="425995"/>
                  <a:pt x="662029" y="401444"/>
                </a:cubicBezTo>
                <a:lnTo>
                  <a:pt x="662029" y="401444"/>
                </a:lnTo>
                <a:lnTo>
                  <a:pt x="665801" y="331561"/>
                </a:lnTo>
                <a:lnTo>
                  <a:pt x="665184" y="232943"/>
                </a:lnTo>
                <a:lnTo>
                  <a:pt x="622116" y="232943"/>
                </a:lnTo>
                <a:lnTo>
                  <a:pt x="628974" y="181782"/>
                </a:lnTo>
                <a:close/>
                <a:moveTo>
                  <a:pt x="924759" y="483877"/>
                </a:moveTo>
                <a:cubicBezTo>
                  <a:pt x="900256" y="483877"/>
                  <a:pt x="880182" y="476059"/>
                  <a:pt x="864546" y="460422"/>
                </a:cubicBezTo>
                <a:cubicBezTo>
                  <a:pt x="848958" y="444832"/>
                  <a:pt x="841160" y="423823"/>
                  <a:pt x="841160" y="397397"/>
                </a:cubicBezTo>
                <a:cubicBezTo>
                  <a:pt x="841160" y="370972"/>
                  <a:pt x="853230" y="348088"/>
                  <a:pt x="877371" y="328749"/>
                </a:cubicBezTo>
                <a:cubicBezTo>
                  <a:pt x="901511" y="309409"/>
                  <a:pt x="930842" y="299740"/>
                  <a:pt x="965359" y="299740"/>
                </a:cubicBezTo>
                <a:lnTo>
                  <a:pt x="965359" y="299740"/>
                </a:lnTo>
                <a:lnTo>
                  <a:pt x="1007810" y="299740"/>
                </a:lnTo>
                <a:lnTo>
                  <a:pt x="1007810" y="289110"/>
                </a:lnTo>
                <a:cubicBezTo>
                  <a:pt x="1007810" y="268764"/>
                  <a:pt x="1003649" y="254842"/>
                  <a:pt x="995328" y="247344"/>
                </a:cubicBezTo>
                <a:cubicBezTo>
                  <a:pt x="987007" y="239846"/>
                  <a:pt x="971394" y="236097"/>
                  <a:pt x="948488" y="236097"/>
                </a:cubicBezTo>
                <a:lnTo>
                  <a:pt x="948488" y="236097"/>
                </a:lnTo>
                <a:cubicBezTo>
                  <a:pt x="938935" y="236097"/>
                  <a:pt x="927592" y="238063"/>
                  <a:pt x="914472" y="241995"/>
                </a:cubicBezTo>
                <a:cubicBezTo>
                  <a:pt x="901394" y="245973"/>
                  <a:pt x="886745" y="252122"/>
                  <a:pt x="870513" y="260443"/>
                </a:cubicBezTo>
                <a:lnTo>
                  <a:pt x="870513" y="260443"/>
                </a:lnTo>
                <a:lnTo>
                  <a:pt x="852407" y="211134"/>
                </a:lnTo>
                <a:cubicBezTo>
                  <a:pt x="870286" y="198653"/>
                  <a:pt x="892026" y="187428"/>
                  <a:pt x="917627" y="177461"/>
                </a:cubicBezTo>
                <a:cubicBezTo>
                  <a:pt x="943187" y="167449"/>
                  <a:pt x="964284" y="162442"/>
                  <a:pt x="980926" y="162442"/>
                </a:cubicBezTo>
                <a:lnTo>
                  <a:pt x="980926" y="162442"/>
                </a:lnTo>
                <a:cubicBezTo>
                  <a:pt x="1046260" y="162442"/>
                  <a:pt x="1078927" y="194058"/>
                  <a:pt x="1078927" y="257289"/>
                </a:cubicBezTo>
                <a:lnTo>
                  <a:pt x="1078927" y="257289"/>
                </a:lnTo>
                <a:lnTo>
                  <a:pt x="1078927" y="379635"/>
                </a:lnTo>
                <a:cubicBezTo>
                  <a:pt x="1078927" y="402952"/>
                  <a:pt x="1086219" y="428944"/>
                  <a:pt x="1100804" y="457611"/>
                </a:cubicBezTo>
                <a:lnTo>
                  <a:pt x="1100804" y="457611"/>
                </a:lnTo>
                <a:lnTo>
                  <a:pt x="1034624" y="485729"/>
                </a:lnTo>
                <a:cubicBezTo>
                  <a:pt x="1024246" y="465749"/>
                  <a:pt x="1016542" y="447850"/>
                  <a:pt x="1011513" y="432030"/>
                </a:cubicBezTo>
                <a:lnTo>
                  <a:pt x="1011513" y="432030"/>
                </a:lnTo>
                <a:cubicBezTo>
                  <a:pt x="988653" y="466595"/>
                  <a:pt x="959735" y="483877"/>
                  <a:pt x="924759" y="483877"/>
                </a:cubicBezTo>
                <a:lnTo>
                  <a:pt x="924759" y="483877"/>
                </a:lnTo>
                <a:close/>
                <a:moveTo>
                  <a:pt x="951025" y="420166"/>
                </a:moveTo>
                <a:lnTo>
                  <a:pt x="951025" y="420166"/>
                </a:lnTo>
                <a:cubicBezTo>
                  <a:pt x="967668" y="420166"/>
                  <a:pt x="986596" y="411639"/>
                  <a:pt x="1007810" y="394586"/>
                </a:cubicBezTo>
                <a:lnTo>
                  <a:pt x="1007810" y="394586"/>
                </a:lnTo>
                <a:lnTo>
                  <a:pt x="1007810" y="352820"/>
                </a:lnTo>
                <a:cubicBezTo>
                  <a:pt x="985727" y="347791"/>
                  <a:pt x="967828" y="345277"/>
                  <a:pt x="954112" y="345277"/>
                </a:cubicBezTo>
                <a:lnTo>
                  <a:pt x="954112" y="345277"/>
                </a:lnTo>
                <a:cubicBezTo>
                  <a:pt x="927914" y="345277"/>
                  <a:pt x="914815" y="356935"/>
                  <a:pt x="914815" y="380252"/>
                </a:cubicBezTo>
                <a:lnTo>
                  <a:pt x="914815" y="380252"/>
                </a:lnTo>
                <a:cubicBezTo>
                  <a:pt x="914815" y="392323"/>
                  <a:pt x="918128" y="401992"/>
                  <a:pt x="924759" y="409262"/>
                </a:cubicBezTo>
                <a:cubicBezTo>
                  <a:pt x="931432" y="416531"/>
                  <a:pt x="940190" y="420166"/>
                  <a:pt x="951025" y="420166"/>
                </a:cubicBezTo>
                <a:close/>
                <a:moveTo>
                  <a:pt x="1143255" y="181782"/>
                </a:moveTo>
                <a:lnTo>
                  <a:pt x="1179397" y="181782"/>
                </a:lnTo>
                <a:lnTo>
                  <a:pt x="1179397" y="113751"/>
                </a:lnTo>
                <a:lnTo>
                  <a:pt x="1263682" y="97566"/>
                </a:lnTo>
                <a:lnTo>
                  <a:pt x="1255521" y="181782"/>
                </a:lnTo>
                <a:lnTo>
                  <a:pt x="1331096" y="181782"/>
                </a:lnTo>
                <a:lnTo>
                  <a:pt x="1324169" y="232943"/>
                </a:lnTo>
                <a:lnTo>
                  <a:pt x="1253052" y="232943"/>
                </a:lnTo>
                <a:lnTo>
                  <a:pt x="1249966" y="363382"/>
                </a:lnTo>
                <a:cubicBezTo>
                  <a:pt x="1249966" y="382950"/>
                  <a:pt x="1251817" y="395957"/>
                  <a:pt x="1255521" y="402404"/>
                </a:cubicBezTo>
                <a:cubicBezTo>
                  <a:pt x="1259270" y="408850"/>
                  <a:pt x="1266151" y="412074"/>
                  <a:pt x="1276163" y="412074"/>
                </a:cubicBezTo>
                <a:cubicBezTo>
                  <a:pt x="1286130" y="412074"/>
                  <a:pt x="1299435" y="409788"/>
                  <a:pt x="1316077" y="405216"/>
                </a:cubicBezTo>
                <a:lnTo>
                  <a:pt x="1316077" y="405216"/>
                </a:lnTo>
                <a:lnTo>
                  <a:pt x="1319849" y="449518"/>
                </a:lnTo>
                <a:cubicBezTo>
                  <a:pt x="1292371" y="472424"/>
                  <a:pt x="1268231" y="483877"/>
                  <a:pt x="1247428" y="483877"/>
                </a:cubicBezTo>
                <a:cubicBezTo>
                  <a:pt x="1226626" y="483877"/>
                  <a:pt x="1209572" y="476287"/>
                  <a:pt x="1196268" y="461108"/>
                </a:cubicBezTo>
                <a:cubicBezTo>
                  <a:pt x="1182963" y="445884"/>
                  <a:pt x="1176311" y="425995"/>
                  <a:pt x="1176311" y="401444"/>
                </a:cubicBezTo>
                <a:lnTo>
                  <a:pt x="1176311" y="401444"/>
                </a:lnTo>
                <a:lnTo>
                  <a:pt x="1180014" y="331561"/>
                </a:lnTo>
                <a:lnTo>
                  <a:pt x="1179397" y="232943"/>
                </a:lnTo>
                <a:lnTo>
                  <a:pt x="1136329" y="232943"/>
                </a:lnTo>
                <a:lnTo>
                  <a:pt x="1143255" y="181782"/>
                </a:lnTo>
                <a:close/>
                <a:moveTo>
                  <a:pt x="1357911" y="353438"/>
                </a:moveTo>
                <a:cubicBezTo>
                  <a:pt x="1357911" y="300174"/>
                  <a:pt x="1372266" y="255025"/>
                  <a:pt x="1400979" y="217992"/>
                </a:cubicBezTo>
                <a:cubicBezTo>
                  <a:pt x="1429691" y="180959"/>
                  <a:pt x="1463272" y="162442"/>
                  <a:pt x="1501723" y="162442"/>
                </a:cubicBezTo>
                <a:cubicBezTo>
                  <a:pt x="1540219" y="162442"/>
                  <a:pt x="1570188" y="174924"/>
                  <a:pt x="1591631" y="199887"/>
                </a:cubicBezTo>
                <a:cubicBezTo>
                  <a:pt x="1613028" y="224850"/>
                  <a:pt x="1623727" y="257929"/>
                  <a:pt x="1623727" y="299122"/>
                </a:cubicBezTo>
                <a:lnTo>
                  <a:pt x="1623727" y="299122"/>
                </a:lnTo>
                <a:cubicBezTo>
                  <a:pt x="1623727" y="354032"/>
                  <a:pt x="1609896" y="399707"/>
                  <a:pt x="1582236" y="436145"/>
                </a:cubicBezTo>
                <a:cubicBezTo>
                  <a:pt x="1554575" y="472539"/>
                  <a:pt x="1519737" y="490735"/>
                  <a:pt x="1477720" y="490735"/>
                </a:cubicBezTo>
                <a:lnTo>
                  <a:pt x="1477720" y="490735"/>
                </a:lnTo>
                <a:cubicBezTo>
                  <a:pt x="1443202" y="490735"/>
                  <a:pt x="1414604" y="477727"/>
                  <a:pt x="1391926" y="451713"/>
                </a:cubicBezTo>
                <a:cubicBezTo>
                  <a:pt x="1369249" y="425698"/>
                  <a:pt x="1357911" y="392940"/>
                  <a:pt x="1357911" y="353438"/>
                </a:cubicBezTo>
                <a:lnTo>
                  <a:pt x="1357911" y="353438"/>
                </a:lnTo>
                <a:close/>
                <a:moveTo>
                  <a:pt x="1553844" y="331561"/>
                </a:moveTo>
                <a:lnTo>
                  <a:pt x="1553844" y="331561"/>
                </a:lnTo>
                <a:cubicBezTo>
                  <a:pt x="1553844" y="271256"/>
                  <a:pt x="1533247" y="241104"/>
                  <a:pt x="1492053" y="241104"/>
                </a:cubicBezTo>
                <a:lnTo>
                  <a:pt x="1492053" y="241104"/>
                </a:lnTo>
                <a:cubicBezTo>
                  <a:pt x="1449213" y="241104"/>
                  <a:pt x="1427794" y="269381"/>
                  <a:pt x="1427794" y="325937"/>
                </a:cubicBezTo>
                <a:lnTo>
                  <a:pt x="1427794" y="325937"/>
                </a:lnTo>
                <a:cubicBezTo>
                  <a:pt x="1427794" y="355472"/>
                  <a:pt x="1433829" y="378561"/>
                  <a:pt x="1445899" y="395203"/>
                </a:cubicBezTo>
                <a:cubicBezTo>
                  <a:pt x="1457969" y="411845"/>
                  <a:pt x="1473879" y="420166"/>
                  <a:pt x="1493630" y="420166"/>
                </a:cubicBezTo>
                <a:cubicBezTo>
                  <a:pt x="1513381" y="420166"/>
                  <a:pt x="1528355" y="412576"/>
                  <a:pt x="1538550" y="397397"/>
                </a:cubicBezTo>
                <a:cubicBezTo>
                  <a:pt x="1548746" y="382219"/>
                  <a:pt x="1553844" y="360273"/>
                  <a:pt x="1553844" y="331561"/>
                </a:cubicBezTo>
                <a:close/>
                <a:moveTo>
                  <a:pt x="1752314" y="483877"/>
                </a:moveTo>
                <a:lnTo>
                  <a:pt x="1752314" y="483877"/>
                </a:lnTo>
                <a:cubicBezTo>
                  <a:pt x="1729866" y="483877"/>
                  <a:pt x="1711669" y="476493"/>
                  <a:pt x="1697725" y="461726"/>
                </a:cubicBezTo>
                <a:cubicBezTo>
                  <a:pt x="1683780" y="446958"/>
                  <a:pt x="1676808" y="427504"/>
                  <a:pt x="1676808" y="403364"/>
                </a:cubicBezTo>
                <a:lnTo>
                  <a:pt x="1676808" y="403364"/>
                </a:lnTo>
                <a:lnTo>
                  <a:pt x="1680580" y="331561"/>
                </a:lnTo>
                <a:lnTo>
                  <a:pt x="1673653" y="181782"/>
                </a:lnTo>
                <a:lnTo>
                  <a:pt x="1757321" y="166214"/>
                </a:lnTo>
                <a:lnTo>
                  <a:pt x="1749228" y="355907"/>
                </a:lnTo>
                <a:cubicBezTo>
                  <a:pt x="1749228" y="373783"/>
                  <a:pt x="1752451" y="386882"/>
                  <a:pt x="1758898" y="395203"/>
                </a:cubicBezTo>
                <a:cubicBezTo>
                  <a:pt x="1765344" y="403524"/>
                  <a:pt x="1775631" y="407684"/>
                  <a:pt x="1789759" y="407684"/>
                </a:cubicBezTo>
                <a:cubicBezTo>
                  <a:pt x="1803886" y="407684"/>
                  <a:pt x="1823432" y="400621"/>
                  <a:pt x="1848395" y="386493"/>
                </a:cubicBezTo>
                <a:lnTo>
                  <a:pt x="1848395" y="386493"/>
                </a:lnTo>
                <a:lnTo>
                  <a:pt x="1848395" y="349049"/>
                </a:lnTo>
                <a:lnTo>
                  <a:pt x="1841537" y="184937"/>
                </a:lnTo>
                <a:lnTo>
                  <a:pt x="1925822" y="169300"/>
                </a:lnTo>
                <a:lnTo>
                  <a:pt x="1918346" y="325320"/>
                </a:lnTo>
                <a:lnTo>
                  <a:pt x="1918964" y="376481"/>
                </a:lnTo>
                <a:cubicBezTo>
                  <a:pt x="1918964" y="403136"/>
                  <a:pt x="1925822" y="429973"/>
                  <a:pt x="1939538" y="456993"/>
                </a:cubicBezTo>
                <a:lnTo>
                  <a:pt x="1939538" y="456993"/>
                </a:lnTo>
                <a:lnTo>
                  <a:pt x="1874661" y="485729"/>
                </a:lnTo>
                <a:cubicBezTo>
                  <a:pt x="1860899" y="458662"/>
                  <a:pt x="1852578" y="437037"/>
                  <a:pt x="1849698" y="420852"/>
                </a:cubicBezTo>
                <a:lnTo>
                  <a:pt x="1849698" y="420852"/>
                </a:lnTo>
                <a:cubicBezTo>
                  <a:pt x="1812253" y="462869"/>
                  <a:pt x="1779792" y="483877"/>
                  <a:pt x="1752314" y="483877"/>
                </a:cubicBezTo>
                <a:close/>
                <a:moveTo>
                  <a:pt x="1995705" y="181782"/>
                </a:moveTo>
                <a:lnTo>
                  <a:pt x="2079372" y="166214"/>
                </a:lnTo>
                <a:lnTo>
                  <a:pt x="2071828" y="321617"/>
                </a:lnTo>
                <a:lnTo>
                  <a:pt x="2078686" y="468241"/>
                </a:lnTo>
                <a:lnTo>
                  <a:pt x="1995087" y="483877"/>
                </a:lnTo>
                <a:lnTo>
                  <a:pt x="2002563" y="332178"/>
                </a:lnTo>
                <a:lnTo>
                  <a:pt x="1995705" y="181782"/>
                </a:lnTo>
                <a:close/>
                <a:moveTo>
                  <a:pt x="1991316" y="74797"/>
                </a:moveTo>
                <a:cubicBezTo>
                  <a:pt x="1991316" y="60853"/>
                  <a:pt x="1996733" y="48371"/>
                  <a:pt x="2007569" y="37352"/>
                </a:cubicBezTo>
                <a:cubicBezTo>
                  <a:pt x="2018405" y="26288"/>
                  <a:pt x="2030886" y="20756"/>
                  <a:pt x="2045014" y="20756"/>
                </a:cubicBezTo>
                <a:cubicBezTo>
                  <a:pt x="2059141" y="20756"/>
                  <a:pt x="2069954" y="24619"/>
                  <a:pt x="2077452" y="32346"/>
                </a:cubicBezTo>
                <a:cubicBezTo>
                  <a:pt x="2084950" y="40027"/>
                  <a:pt x="2088699" y="51571"/>
                  <a:pt x="2088699" y="66979"/>
                </a:cubicBezTo>
                <a:cubicBezTo>
                  <a:pt x="2088699" y="82387"/>
                  <a:pt x="2083396" y="95600"/>
                  <a:pt x="2072789" y="106618"/>
                </a:cubicBezTo>
                <a:cubicBezTo>
                  <a:pt x="2062181" y="117637"/>
                  <a:pt x="2049905" y="123146"/>
                  <a:pt x="2035961" y="123146"/>
                </a:cubicBezTo>
                <a:cubicBezTo>
                  <a:pt x="2022017" y="123146"/>
                  <a:pt x="2011089" y="118574"/>
                  <a:pt x="2003180" y="109430"/>
                </a:cubicBezTo>
                <a:cubicBezTo>
                  <a:pt x="1995271" y="100240"/>
                  <a:pt x="1991316" y="88696"/>
                  <a:pt x="1991316" y="74797"/>
                </a:cubicBezTo>
                <a:close/>
                <a:moveTo>
                  <a:pt x="2148021" y="16436"/>
                </a:moveTo>
                <a:lnTo>
                  <a:pt x="2233472" y="799"/>
                </a:lnTo>
                <a:lnTo>
                  <a:pt x="2225379" y="321617"/>
                </a:lnTo>
                <a:lnTo>
                  <a:pt x="2232237" y="468241"/>
                </a:lnTo>
                <a:lnTo>
                  <a:pt x="2148021" y="483877"/>
                </a:lnTo>
                <a:lnTo>
                  <a:pt x="2155496" y="332178"/>
                </a:lnTo>
                <a:lnTo>
                  <a:pt x="2148021" y="16436"/>
                </a:lnTo>
                <a:close/>
                <a:moveTo>
                  <a:pt x="2305892" y="16436"/>
                </a:moveTo>
                <a:lnTo>
                  <a:pt x="2391411" y="799"/>
                </a:lnTo>
                <a:lnTo>
                  <a:pt x="2383250" y="321617"/>
                </a:lnTo>
                <a:lnTo>
                  <a:pt x="2390108" y="468241"/>
                </a:lnTo>
                <a:lnTo>
                  <a:pt x="2305892" y="483877"/>
                </a:lnTo>
                <a:lnTo>
                  <a:pt x="2313367" y="332178"/>
                </a:lnTo>
                <a:lnTo>
                  <a:pt x="2305892" y="16436"/>
                </a:lnTo>
                <a:close/>
                <a:moveTo>
                  <a:pt x="2576097" y="420166"/>
                </a:moveTo>
                <a:lnTo>
                  <a:pt x="2576097" y="420166"/>
                </a:lnTo>
                <a:cubicBezTo>
                  <a:pt x="2588167" y="420166"/>
                  <a:pt x="2600855" y="417057"/>
                  <a:pt x="2614159" y="410839"/>
                </a:cubicBezTo>
                <a:cubicBezTo>
                  <a:pt x="2627464" y="404576"/>
                  <a:pt x="2637867" y="398335"/>
                  <a:pt x="2645363" y="392117"/>
                </a:cubicBezTo>
                <a:lnTo>
                  <a:pt x="2645363" y="392117"/>
                </a:lnTo>
                <a:lnTo>
                  <a:pt x="2656610" y="382721"/>
                </a:lnTo>
                <a:lnTo>
                  <a:pt x="2685345" y="417697"/>
                </a:lnTo>
                <a:cubicBezTo>
                  <a:pt x="2681182" y="424784"/>
                  <a:pt x="2674715" y="432899"/>
                  <a:pt x="2665937" y="442043"/>
                </a:cubicBezTo>
                <a:cubicBezTo>
                  <a:pt x="2657207" y="451187"/>
                  <a:pt x="2648381" y="458982"/>
                  <a:pt x="2639465" y="465429"/>
                </a:cubicBezTo>
                <a:cubicBezTo>
                  <a:pt x="2630502" y="471875"/>
                  <a:pt x="2618637" y="477705"/>
                  <a:pt x="2603872" y="482917"/>
                </a:cubicBezTo>
                <a:cubicBezTo>
                  <a:pt x="2589107" y="488129"/>
                  <a:pt x="2573814" y="490735"/>
                  <a:pt x="2557992" y="490735"/>
                </a:cubicBezTo>
                <a:lnTo>
                  <a:pt x="2557992" y="490735"/>
                </a:lnTo>
                <a:cubicBezTo>
                  <a:pt x="2524299" y="490735"/>
                  <a:pt x="2496839" y="477933"/>
                  <a:pt x="2475628" y="452330"/>
                </a:cubicBezTo>
                <a:cubicBezTo>
                  <a:pt x="2454416" y="426727"/>
                  <a:pt x="2443806" y="393763"/>
                  <a:pt x="2443806" y="353438"/>
                </a:cubicBezTo>
                <a:lnTo>
                  <a:pt x="2443806" y="353438"/>
                </a:lnTo>
                <a:cubicBezTo>
                  <a:pt x="2443806" y="302688"/>
                  <a:pt x="2458572" y="258157"/>
                  <a:pt x="2488109" y="219844"/>
                </a:cubicBezTo>
                <a:cubicBezTo>
                  <a:pt x="2517647" y="181576"/>
                  <a:pt x="2552183" y="162442"/>
                  <a:pt x="2591733" y="162442"/>
                </a:cubicBezTo>
                <a:lnTo>
                  <a:pt x="2591733" y="162442"/>
                </a:lnTo>
                <a:cubicBezTo>
                  <a:pt x="2622094" y="162442"/>
                  <a:pt x="2645685" y="170969"/>
                  <a:pt x="2662508" y="188023"/>
                </a:cubicBezTo>
                <a:cubicBezTo>
                  <a:pt x="2679379" y="205077"/>
                  <a:pt x="2687814" y="229011"/>
                  <a:pt x="2687814" y="259826"/>
                </a:cubicBezTo>
                <a:lnTo>
                  <a:pt x="2687814" y="259826"/>
                </a:lnTo>
                <a:cubicBezTo>
                  <a:pt x="2687814" y="278114"/>
                  <a:pt x="2684680" y="298917"/>
                  <a:pt x="2678419" y="322234"/>
                </a:cubicBezTo>
                <a:lnTo>
                  <a:pt x="2678419" y="322234"/>
                </a:lnTo>
                <a:lnTo>
                  <a:pt x="2665937" y="335333"/>
                </a:lnTo>
                <a:lnTo>
                  <a:pt x="2509918" y="349666"/>
                </a:lnTo>
                <a:cubicBezTo>
                  <a:pt x="2517002" y="396666"/>
                  <a:pt x="2539064" y="420166"/>
                  <a:pt x="2576097" y="420166"/>
                </a:cubicBezTo>
                <a:close/>
                <a:moveTo>
                  <a:pt x="2576097" y="226702"/>
                </a:moveTo>
                <a:lnTo>
                  <a:pt x="2576097" y="226702"/>
                </a:lnTo>
                <a:cubicBezTo>
                  <a:pt x="2557807" y="226702"/>
                  <a:pt x="2542424" y="234108"/>
                  <a:pt x="2529943" y="248922"/>
                </a:cubicBezTo>
                <a:cubicBezTo>
                  <a:pt x="2517461" y="263689"/>
                  <a:pt x="2510171" y="282503"/>
                  <a:pt x="2508066" y="305363"/>
                </a:cubicBezTo>
                <a:lnTo>
                  <a:pt x="2508066" y="305363"/>
                </a:lnTo>
                <a:lnTo>
                  <a:pt x="2614159" y="292264"/>
                </a:lnTo>
                <a:cubicBezTo>
                  <a:pt x="2615394" y="282709"/>
                  <a:pt x="2616011" y="274799"/>
                  <a:pt x="2616011" y="268536"/>
                </a:cubicBezTo>
                <a:lnTo>
                  <a:pt x="2616011" y="268536"/>
                </a:lnTo>
                <a:cubicBezTo>
                  <a:pt x="2616011" y="240646"/>
                  <a:pt x="2602706" y="226702"/>
                  <a:pt x="2576097" y="226702"/>
                </a:cubicBezTo>
                <a:close/>
                <a:moveTo>
                  <a:pt x="2900001" y="192412"/>
                </a:moveTo>
                <a:lnTo>
                  <a:pt x="2900001" y="192412"/>
                </a:lnTo>
                <a:cubicBezTo>
                  <a:pt x="2900001" y="169095"/>
                  <a:pt x="2885853" y="157436"/>
                  <a:pt x="2857550" y="157436"/>
                </a:cubicBezTo>
                <a:lnTo>
                  <a:pt x="2857550" y="157436"/>
                </a:lnTo>
                <a:cubicBezTo>
                  <a:pt x="2840082" y="157436"/>
                  <a:pt x="2820839" y="161093"/>
                  <a:pt x="2799805" y="168409"/>
                </a:cubicBezTo>
                <a:cubicBezTo>
                  <a:pt x="2778820" y="175678"/>
                  <a:pt x="2762086" y="183062"/>
                  <a:pt x="2749605" y="190560"/>
                </a:cubicBezTo>
                <a:lnTo>
                  <a:pt x="2749605" y="190560"/>
                </a:lnTo>
                <a:lnTo>
                  <a:pt x="2731500" y="201121"/>
                </a:lnTo>
                <a:lnTo>
                  <a:pt x="2748370" y="111899"/>
                </a:lnTo>
                <a:cubicBezTo>
                  <a:pt x="2764603" y="103167"/>
                  <a:pt x="2784148" y="95371"/>
                  <a:pt x="2807006" y="88513"/>
                </a:cubicBezTo>
                <a:cubicBezTo>
                  <a:pt x="2829912" y="81655"/>
                  <a:pt x="2850095" y="78226"/>
                  <a:pt x="2867562" y="78226"/>
                </a:cubicBezTo>
                <a:lnTo>
                  <a:pt x="2867562" y="78226"/>
                </a:lnTo>
                <a:cubicBezTo>
                  <a:pt x="2902901" y="78226"/>
                  <a:pt x="2931294" y="87279"/>
                  <a:pt x="2952739" y="105384"/>
                </a:cubicBezTo>
                <a:cubicBezTo>
                  <a:pt x="2974184" y="123443"/>
                  <a:pt x="2984903" y="147469"/>
                  <a:pt x="2984903" y="177461"/>
                </a:cubicBezTo>
                <a:lnTo>
                  <a:pt x="2984903" y="177461"/>
                </a:lnTo>
                <a:cubicBezTo>
                  <a:pt x="2984903" y="217786"/>
                  <a:pt x="2963663" y="259803"/>
                  <a:pt x="2921192" y="303511"/>
                </a:cubicBezTo>
                <a:lnTo>
                  <a:pt x="2921192" y="303511"/>
                </a:lnTo>
                <a:lnTo>
                  <a:pt x="2812630" y="415845"/>
                </a:lnTo>
                <a:lnTo>
                  <a:pt x="3007328" y="404598"/>
                </a:lnTo>
                <a:lnTo>
                  <a:pt x="2996767" y="487580"/>
                </a:lnTo>
                <a:lnTo>
                  <a:pt x="2866945" y="481957"/>
                </a:lnTo>
                <a:lnTo>
                  <a:pt x="2719635" y="486346"/>
                </a:lnTo>
                <a:lnTo>
                  <a:pt x="2729648" y="420852"/>
                </a:lnTo>
                <a:lnTo>
                  <a:pt x="2860704" y="269770"/>
                </a:lnTo>
                <a:cubicBezTo>
                  <a:pt x="2886902" y="240235"/>
                  <a:pt x="2900001" y="214449"/>
                  <a:pt x="2900001" y="192412"/>
                </a:cubicBezTo>
                <a:close/>
                <a:moveTo>
                  <a:pt x="3048545" y="172455"/>
                </a:moveTo>
                <a:lnTo>
                  <a:pt x="3061644" y="96948"/>
                </a:lnTo>
                <a:cubicBezTo>
                  <a:pt x="3096571" y="84467"/>
                  <a:pt x="3131321" y="78226"/>
                  <a:pt x="3165885" y="78226"/>
                </a:cubicBezTo>
                <a:cubicBezTo>
                  <a:pt x="3200402" y="78226"/>
                  <a:pt x="3228684" y="86958"/>
                  <a:pt x="3250719" y="104424"/>
                </a:cubicBezTo>
                <a:cubicBezTo>
                  <a:pt x="3272753" y="121889"/>
                  <a:pt x="3283774" y="143926"/>
                  <a:pt x="3283774" y="170535"/>
                </a:cubicBezTo>
                <a:lnTo>
                  <a:pt x="3283774" y="170535"/>
                </a:lnTo>
                <a:cubicBezTo>
                  <a:pt x="3283774" y="191337"/>
                  <a:pt x="3278377" y="209557"/>
                  <a:pt x="3267589" y="225193"/>
                </a:cubicBezTo>
                <a:cubicBezTo>
                  <a:pt x="3256754" y="240784"/>
                  <a:pt x="3241371" y="252534"/>
                  <a:pt x="3221435" y="260443"/>
                </a:cubicBezTo>
                <a:lnTo>
                  <a:pt x="3221435" y="260443"/>
                </a:lnTo>
                <a:cubicBezTo>
                  <a:pt x="3250561" y="271233"/>
                  <a:pt x="3271567" y="284652"/>
                  <a:pt x="3284460" y="300700"/>
                </a:cubicBezTo>
                <a:cubicBezTo>
                  <a:pt x="3297353" y="316702"/>
                  <a:pt x="3303800" y="336978"/>
                  <a:pt x="3303800" y="361530"/>
                </a:cubicBezTo>
                <a:lnTo>
                  <a:pt x="3303800" y="361530"/>
                </a:lnTo>
                <a:cubicBezTo>
                  <a:pt x="3303800" y="398975"/>
                  <a:pt x="3289329" y="429858"/>
                  <a:pt x="3260388" y="454182"/>
                </a:cubicBezTo>
                <a:cubicBezTo>
                  <a:pt x="3231496" y="478550"/>
                  <a:pt x="3194778" y="490735"/>
                  <a:pt x="3150249" y="490735"/>
                </a:cubicBezTo>
                <a:lnTo>
                  <a:pt x="3150249" y="490735"/>
                </a:lnTo>
                <a:cubicBezTo>
                  <a:pt x="3129037" y="490735"/>
                  <a:pt x="3108347" y="487923"/>
                  <a:pt x="3088184" y="482300"/>
                </a:cubicBezTo>
                <a:cubicBezTo>
                  <a:pt x="3067974" y="476676"/>
                  <a:pt x="3053092" y="470961"/>
                  <a:pt x="3043539" y="465155"/>
                </a:cubicBezTo>
                <a:lnTo>
                  <a:pt x="3043539" y="465155"/>
                </a:lnTo>
                <a:lnTo>
                  <a:pt x="3029205" y="456376"/>
                </a:lnTo>
                <a:lnTo>
                  <a:pt x="3055403" y="380870"/>
                </a:lnTo>
                <a:cubicBezTo>
                  <a:pt x="3059154" y="384207"/>
                  <a:pt x="3064133" y="388368"/>
                  <a:pt x="3070353" y="393351"/>
                </a:cubicBezTo>
                <a:cubicBezTo>
                  <a:pt x="3076615" y="398335"/>
                  <a:pt x="3088596" y="405101"/>
                  <a:pt x="3106289" y="413651"/>
                </a:cubicBezTo>
                <a:cubicBezTo>
                  <a:pt x="3123935" y="422155"/>
                  <a:pt x="3141725" y="426407"/>
                  <a:pt x="3159644" y="426407"/>
                </a:cubicBezTo>
                <a:cubicBezTo>
                  <a:pt x="3177523" y="426407"/>
                  <a:pt x="3193111" y="421538"/>
                  <a:pt x="3206416" y="411799"/>
                </a:cubicBezTo>
                <a:cubicBezTo>
                  <a:pt x="3219721" y="402015"/>
                  <a:pt x="3226373" y="388162"/>
                  <a:pt x="3226373" y="370240"/>
                </a:cubicBezTo>
                <a:cubicBezTo>
                  <a:pt x="3226373" y="352363"/>
                  <a:pt x="3218575" y="337596"/>
                  <a:pt x="3202987" y="325937"/>
                </a:cubicBezTo>
                <a:cubicBezTo>
                  <a:pt x="3187399" y="314324"/>
                  <a:pt x="3165865" y="308518"/>
                  <a:pt x="3138385" y="308518"/>
                </a:cubicBezTo>
                <a:lnTo>
                  <a:pt x="3138385" y="308518"/>
                </a:lnTo>
                <a:lnTo>
                  <a:pt x="3084755" y="308518"/>
                </a:lnTo>
                <a:lnTo>
                  <a:pt x="3095934" y="247962"/>
                </a:lnTo>
                <a:lnTo>
                  <a:pt x="3130292" y="247962"/>
                </a:lnTo>
                <a:cubicBezTo>
                  <a:pt x="3153150" y="247962"/>
                  <a:pt x="3171029" y="242750"/>
                  <a:pt x="3183922" y="232325"/>
                </a:cubicBezTo>
                <a:cubicBezTo>
                  <a:pt x="3196863" y="221947"/>
                  <a:pt x="3203330" y="208643"/>
                  <a:pt x="3203330" y="192412"/>
                </a:cubicBezTo>
                <a:cubicBezTo>
                  <a:pt x="3203330" y="176181"/>
                  <a:pt x="3197912" y="163586"/>
                  <a:pt x="3187076" y="154624"/>
                </a:cubicBezTo>
                <a:cubicBezTo>
                  <a:pt x="3176241" y="145709"/>
                  <a:pt x="3163231" y="141251"/>
                  <a:pt x="3148054" y="141251"/>
                </a:cubicBezTo>
                <a:cubicBezTo>
                  <a:pt x="3132878" y="141251"/>
                  <a:pt x="3117283" y="143857"/>
                  <a:pt x="3101283" y="149069"/>
                </a:cubicBezTo>
                <a:cubicBezTo>
                  <a:pt x="3085235" y="154235"/>
                  <a:pt x="3067658" y="162031"/>
                  <a:pt x="3048545" y="172455"/>
                </a:cubicBezTo>
                <a:lnTo>
                  <a:pt x="3048545" y="172455"/>
                </a:lnTo>
                <a:close/>
              </a:path>
            </a:pathLst>
          </a:custGeom>
          <a:solidFill>
            <a:srgbClr val="000000"/>
          </a:solidFill>
          <a:ln w="6858" cap="flat">
            <a:noFill/>
            <a:prstDash val="solid"/>
            <a:miter/>
          </a:ln>
        </p:spPr>
        <p:txBody>
          <a:bodyPr rtlCol="0" anchor="ctr"/>
          <a:lstStyle/>
          <a:p>
            <a:endParaRPr lang="it-IT" dirty="0"/>
          </a:p>
        </p:txBody>
      </p:sp>
      <p:sp>
        <p:nvSpPr>
          <p:cNvPr id="49" name="CasellaDiTesto 48">
            <a:extLst>
              <a:ext uri="{FF2B5EF4-FFF2-40B4-BE49-F238E27FC236}">
                <a16:creationId xmlns:a16="http://schemas.microsoft.com/office/drawing/2014/main" id="{3E69C681-FA7B-E055-C691-F6BC43255D40}"/>
              </a:ext>
            </a:extLst>
          </p:cNvPr>
          <p:cNvSpPr txBox="1">
            <a:spLocks/>
          </p:cNvSpPr>
          <p:nvPr/>
        </p:nvSpPr>
        <p:spPr>
          <a:xfrm>
            <a:off x="4852843" y="319756"/>
            <a:ext cx="5244705" cy="769441"/>
          </a:xfrm>
          <a:prstGeom prst="rect">
            <a:avLst/>
          </a:prstGeom>
          <a:noFill/>
        </p:spPr>
        <p:txBody>
          <a:bodyPr wrap="square" rtlCol="0">
            <a:spAutoFit/>
          </a:bodyPr>
          <a:lstStyle/>
          <a:p>
            <a:r>
              <a:rPr lang="it-IT" sz="4400" dirty="0"/>
              <a:t>Tecnologie Client</a:t>
            </a:r>
          </a:p>
        </p:txBody>
      </p:sp>
      <p:sp>
        <p:nvSpPr>
          <p:cNvPr id="50" name="CasellaDiTesto 49">
            <a:extLst>
              <a:ext uri="{FF2B5EF4-FFF2-40B4-BE49-F238E27FC236}">
                <a16:creationId xmlns:a16="http://schemas.microsoft.com/office/drawing/2014/main" id="{E70DD804-4937-F240-30B9-0312DC976B39}"/>
              </a:ext>
            </a:extLst>
          </p:cNvPr>
          <p:cNvSpPr txBox="1"/>
          <p:nvPr/>
        </p:nvSpPr>
        <p:spPr>
          <a:xfrm>
            <a:off x="4702600" y="2349731"/>
            <a:ext cx="5805660" cy="646331"/>
          </a:xfrm>
          <a:prstGeom prst="rect">
            <a:avLst/>
          </a:prstGeom>
          <a:noFill/>
        </p:spPr>
        <p:txBody>
          <a:bodyPr wrap="square" rtlCol="0">
            <a:spAutoFit/>
          </a:bodyPr>
          <a:lstStyle/>
          <a:p>
            <a:r>
              <a:rPr lang="it-IT" dirty="0"/>
              <a:t>Retrofit:</a:t>
            </a:r>
            <a:br>
              <a:rPr lang="it-IT" dirty="0"/>
            </a:br>
            <a:r>
              <a:rPr lang="it-IT" dirty="0"/>
              <a:t>Supporto per la gestione delle richieste HTTP</a:t>
            </a:r>
          </a:p>
        </p:txBody>
      </p:sp>
      <p:sp>
        <p:nvSpPr>
          <p:cNvPr id="51" name="CasellaDiTesto 50">
            <a:extLst>
              <a:ext uri="{FF2B5EF4-FFF2-40B4-BE49-F238E27FC236}">
                <a16:creationId xmlns:a16="http://schemas.microsoft.com/office/drawing/2014/main" id="{4D095E6E-C08B-C00D-0003-82B5377F1A57}"/>
              </a:ext>
            </a:extLst>
          </p:cNvPr>
          <p:cNvSpPr txBox="1"/>
          <p:nvPr/>
        </p:nvSpPr>
        <p:spPr>
          <a:xfrm>
            <a:off x="4702600" y="3295739"/>
            <a:ext cx="4650474" cy="646331"/>
          </a:xfrm>
          <a:prstGeom prst="rect">
            <a:avLst/>
          </a:prstGeom>
          <a:noFill/>
        </p:spPr>
        <p:txBody>
          <a:bodyPr wrap="square" rtlCol="0">
            <a:spAutoFit/>
          </a:bodyPr>
          <a:lstStyle/>
          <a:p>
            <a:r>
              <a:rPr lang="it-IT" dirty="0" err="1"/>
              <a:t>RxJava</a:t>
            </a:r>
            <a:r>
              <a:rPr lang="it-IT" dirty="0"/>
              <a:t>:</a:t>
            </a:r>
          </a:p>
          <a:p>
            <a:r>
              <a:rPr lang="it-IT" dirty="0"/>
              <a:t>Supporto per le operazioni asincrone</a:t>
            </a:r>
          </a:p>
        </p:txBody>
      </p:sp>
      <p:sp>
        <p:nvSpPr>
          <p:cNvPr id="52" name="CasellaDiTesto 51">
            <a:extLst>
              <a:ext uri="{FF2B5EF4-FFF2-40B4-BE49-F238E27FC236}">
                <a16:creationId xmlns:a16="http://schemas.microsoft.com/office/drawing/2014/main" id="{0DE64FAF-B588-7B8F-7E4C-97ED42D97DCA}"/>
              </a:ext>
            </a:extLst>
          </p:cNvPr>
          <p:cNvSpPr txBox="1"/>
          <p:nvPr/>
        </p:nvSpPr>
        <p:spPr>
          <a:xfrm>
            <a:off x="4702600" y="1404353"/>
            <a:ext cx="5244705" cy="646331"/>
          </a:xfrm>
          <a:prstGeom prst="rect">
            <a:avLst/>
          </a:prstGeom>
          <a:noFill/>
        </p:spPr>
        <p:txBody>
          <a:bodyPr wrap="square" rtlCol="0">
            <a:spAutoFit/>
          </a:bodyPr>
          <a:lstStyle/>
          <a:p>
            <a:r>
              <a:rPr lang="it-IT" dirty="0" err="1"/>
              <a:t>Fragment</a:t>
            </a:r>
            <a:r>
              <a:rPr lang="it-IT" dirty="0"/>
              <a:t>:</a:t>
            </a:r>
            <a:br>
              <a:rPr lang="it-IT" dirty="0"/>
            </a:br>
            <a:r>
              <a:rPr lang="it-IT" dirty="0"/>
              <a:t>Creazione di interfacce utente modulare e flessibili</a:t>
            </a:r>
          </a:p>
        </p:txBody>
      </p:sp>
      <p:sp>
        <p:nvSpPr>
          <p:cNvPr id="53" name="CasellaDiTesto 52">
            <a:extLst>
              <a:ext uri="{FF2B5EF4-FFF2-40B4-BE49-F238E27FC236}">
                <a16:creationId xmlns:a16="http://schemas.microsoft.com/office/drawing/2014/main" id="{E4505808-40BC-76EB-ABA6-EE32F41E1F28}"/>
              </a:ext>
            </a:extLst>
          </p:cNvPr>
          <p:cNvSpPr txBox="1"/>
          <p:nvPr/>
        </p:nvSpPr>
        <p:spPr>
          <a:xfrm>
            <a:off x="4702600" y="4337611"/>
            <a:ext cx="4598065" cy="923330"/>
          </a:xfrm>
          <a:prstGeom prst="rect">
            <a:avLst/>
          </a:prstGeom>
          <a:noFill/>
        </p:spPr>
        <p:txBody>
          <a:bodyPr wrap="square" rtlCol="0">
            <a:spAutoFit/>
          </a:bodyPr>
          <a:lstStyle/>
          <a:p>
            <a:r>
              <a:rPr lang="it-IT" dirty="0" err="1"/>
              <a:t>Gson</a:t>
            </a:r>
            <a:r>
              <a:rPr lang="it-IT" dirty="0"/>
              <a:t> Converter:</a:t>
            </a:r>
            <a:br>
              <a:rPr lang="it-IT" dirty="0"/>
            </a:br>
            <a:r>
              <a:rPr lang="it-IT" dirty="0" err="1"/>
              <a:t>Parsing</a:t>
            </a:r>
            <a:r>
              <a:rPr lang="it-IT" dirty="0"/>
              <a:t> degli oggetti </a:t>
            </a:r>
            <a:r>
              <a:rPr lang="it-IT" dirty="0" err="1"/>
              <a:t>Json</a:t>
            </a:r>
            <a:br>
              <a:rPr lang="it-IT" dirty="0"/>
            </a:br>
            <a:endParaRPr lang="it-IT" dirty="0"/>
          </a:p>
        </p:txBody>
      </p:sp>
      <p:sp>
        <p:nvSpPr>
          <p:cNvPr id="14" name="CasellaDiTesto 13">
            <a:extLst>
              <a:ext uri="{FF2B5EF4-FFF2-40B4-BE49-F238E27FC236}">
                <a16:creationId xmlns:a16="http://schemas.microsoft.com/office/drawing/2014/main" id="{437056B8-4309-1B09-9028-C2A3C78202D1}"/>
              </a:ext>
            </a:extLst>
          </p:cNvPr>
          <p:cNvSpPr txBox="1"/>
          <p:nvPr/>
        </p:nvSpPr>
        <p:spPr>
          <a:xfrm>
            <a:off x="10325100" y="6451150"/>
            <a:ext cx="1993542" cy="369332"/>
          </a:xfrm>
          <a:prstGeom prst="rect">
            <a:avLst/>
          </a:prstGeom>
          <a:noFill/>
        </p:spPr>
        <p:txBody>
          <a:bodyPr wrap="square" rtlCol="0">
            <a:spAutoFit/>
          </a:bodyPr>
          <a:lstStyle/>
          <a:p>
            <a:r>
              <a:rPr lang="it-IT" dirty="0"/>
              <a:t>INGSW2223_V_06</a:t>
            </a:r>
          </a:p>
        </p:txBody>
      </p:sp>
      <p:sp>
        <p:nvSpPr>
          <p:cNvPr id="36" name="CasellaDiTesto 35">
            <a:extLst>
              <a:ext uri="{FF2B5EF4-FFF2-40B4-BE49-F238E27FC236}">
                <a16:creationId xmlns:a16="http://schemas.microsoft.com/office/drawing/2014/main" id="{6F276176-E09B-6176-E83B-3AC1D61222D5}"/>
              </a:ext>
            </a:extLst>
          </p:cNvPr>
          <p:cNvSpPr txBox="1"/>
          <p:nvPr/>
        </p:nvSpPr>
        <p:spPr>
          <a:xfrm>
            <a:off x="4702600" y="5193792"/>
            <a:ext cx="2923496" cy="646331"/>
          </a:xfrm>
          <a:prstGeom prst="rect">
            <a:avLst/>
          </a:prstGeom>
          <a:noFill/>
        </p:spPr>
        <p:txBody>
          <a:bodyPr wrap="square" rtlCol="0">
            <a:spAutoFit/>
          </a:bodyPr>
          <a:lstStyle/>
          <a:p>
            <a:r>
              <a:rPr lang="it-IT" dirty="0"/>
              <a:t>Design Pattern:</a:t>
            </a:r>
          </a:p>
          <a:p>
            <a:r>
              <a:rPr lang="it-IT" dirty="0"/>
              <a:t>MVP(Model-</a:t>
            </a:r>
            <a:r>
              <a:rPr lang="it-IT" dirty="0" err="1"/>
              <a:t>View</a:t>
            </a:r>
            <a:r>
              <a:rPr lang="it-IT" dirty="0"/>
              <a:t>-</a:t>
            </a:r>
            <a:r>
              <a:rPr lang="it-IT" dirty="0" err="1"/>
              <a:t>Presenter</a:t>
            </a:r>
            <a:r>
              <a:rPr lang="it-IT" dirty="0"/>
              <a:t>)</a:t>
            </a:r>
          </a:p>
        </p:txBody>
      </p:sp>
    </p:spTree>
    <p:extLst>
      <p:ext uri="{BB962C8B-B14F-4D97-AF65-F5344CB8AC3E}">
        <p14:creationId xmlns:p14="http://schemas.microsoft.com/office/powerpoint/2010/main" val="2516103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3"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EA21EC75-03AC-68E9-F19A-78DB74D016F4}"/>
              </a:ext>
            </a:extLst>
          </p:cNvPr>
          <p:cNvSpPr/>
          <p:nvPr/>
        </p:nvSpPr>
        <p:spPr>
          <a:xfrm>
            <a:off x="0" y="0"/>
            <a:ext cx="2520000" cy="687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con angoli arrotondati 4">
            <a:extLst>
              <a:ext uri="{FF2B5EF4-FFF2-40B4-BE49-F238E27FC236}">
                <a16:creationId xmlns:a16="http://schemas.microsoft.com/office/drawing/2014/main" id="{2F377A78-F7E6-E6A9-F810-FD7A68DF6D03}"/>
              </a:ext>
            </a:extLst>
          </p:cNvPr>
          <p:cNvSpPr/>
          <p:nvPr/>
        </p:nvSpPr>
        <p:spPr>
          <a:xfrm>
            <a:off x="164729" y="165472"/>
            <a:ext cx="2160000" cy="1800000"/>
          </a:xfrm>
          <a:prstGeom prst="roundRect">
            <a:avLst/>
          </a:prstGeom>
          <a:blipFill>
            <a:blip r:embed="rId3"/>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Rettangolo con angoli arrotondati 5">
            <a:extLst>
              <a:ext uri="{FF2B5EF4-FFF2-40B4-BE49-F238E27FC236}">
                <a16:creationId xmlns:a16="http://schemas.microsoft.com/office/drawing/2014/main" id="{25C81B1F-0957-2690-ADE6-20533D619A9F}"/>
              </a:ext>
            </a:extLst>
          </p:cNvPr>
          <p:cNvSpPr/>
          <p:nvPr/>
        </p:nvSpPr>
        <p:spPr>
          <a:xfrm>
            <a:off x="164729" y="2537611"/>
            <a:ext cx="2160000" cy="1800000"/>
          </a:xfrm>
          <a:prstGeom prst="roundRect">
            <a:avLst/>
          </a:prstGeom>
          <a:blipFill>
            <a:blip r:embed="rId4"/>
            <a:stretch>
              <a:fillRect/>
            </a:stretch>
          </a:blipFill>
          <a:effectLst>
            <a:reflection blurRad="6350" stA="52000" endA="300" endPos="35000" dir="5400000" sy="-100000" algn="bl" rotWithShape="0"/>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con angoli arrotondati 6">
            <a:extLst>
              <a:ext uri="{FF2B5EF4-FFF2-40B4-BE49-F238E27FC236}">
                <a16:creationId xmlns:a16="http://schemas.microsoft.com/office/drawing/2014/main" id="{667DFD9A-5886-BEAD-B950-8E0604565348}"/>
              </a:ext>
            </a:extLst>
          </p:cNvPr>
          <p:cNvSpPr/>
          <p:nvPr/>
        </p:nvSpPr>
        <p:spPr>
          <a:xfrm>
            <a:off x="164729" y="4909750"/>
            <a:ext cx="2160000" cy="1800000"/>
          </a:xfrm>
          <a:prstGeom prst="roundRect">
            <a:avLst/>
          </a:prstGeom>
          <a:blipFill>
            <a:blip r:embed="rId5"/>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7F802B37-154D-0353-2B0D-BA85564F2702}"/>
              </a:ext>
            </a:extLst>
          </p:cNvPr>
          <p:cNvSpPr/>
          <p:nvPr/>
        </p:nvSpPr>
        <p:spPr>
          <a:xfrm>
            <a:off x="164729" y="5675063"/>
            <a:ext cx="2160000" cy="1800000"/>
          </a:xfrm>
          <a:prstGeom prst="roundRect">
            <a:avLst/>
          </a:prstGeom>
          <a:blipFill>
            <a:blip r:embed="rId6"/>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con angoli arrotondati 11">
            <a:extLst>
              <a:ext uri="{FF2B5EF4-FFF2-40B4-BE49-F238E27FC236}">
                <a16:creationId xmlns:a16="http://schemas.microsoft.com/office/drawing/2014/main" id="{97D5409D-A809-D91F-289C-62116509A234}"/>
              </a:ext>
            </a:extLst>
          </p:cNvPr>
          <p:cNvSpPr/>
          <p:nvPr/>
        </p:nvSpPr>
        <p:spPr>
          <a:xfrm>
            <a:off x="164729" y="6516576"/>
            <a:ext cx="2160000" cy="1800000"/>
          </a:xfrm>
          <a:prstGeom prst="roundRect">
            <a:avLst/>
          </a:prstGeom>
          <a:blipFill>
            <a:blip r:embed="rId7"/>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 name="Gruppo 2">
            <a:extLst>
              <a:ext uri="{FF2B5EF4-FFF2-40B4-BE49-F238E27FC236}">
                <a16:creationId xmlns:a16="http://schemas.microsoft.com/office/drawing/2014/main" id="{2F909D95-CA9A-7AFD-7CE8-CD2F818DEC6E}"/>
              </a:ext>
            </a:extLst>
          </p:cNvPr>
          <p:cNvGrpSpPr/>
          <p:nvPr/>
        </p:nvGrpSpPr>
        <p:grpSpPr>
          <a:xfrm>
            <a:off x="11117580" y="83820"/>
            <a:ext cx="1074420" cy="784860"/>
            <a:chOff x="3845293" y="525311"/>
            <a:chExt cx="5052489" cy="5831657"/>
          </a:xfrm>
        </p:grpSpPr>
        <p:sp>
          <p:nvSpPr>
            <p:cNvPr id="4" name="Figura a mano libera: forma 3">
              <a:extLst>
                <a:ext uri="{FF2B5EF4-FFF2-40B4-BE49-F238E27FC236}">
                  <a16:creationId xmlns:a16="http://schemas.microsoft.com/office/drawing/2014/main" id="{DA1E36C5-EA5D-A1A7-3AF8-72AE27438B17}"/>
                </a:ext>
              </a:extLst>
            </p:cNvPr>
            <p:cNvSpPr/>
            <p:nvPr/>
          </p:nvSpPr>
          <p:spPr>
            <a:xfrm>
              <a:off x="7140724" y="1797555"/>
              <a:ext cx="1757058" cy="1916206"/>
            </a:xfrm>
            <a:custGeom>
              <a:avLst/>
              <a:gdLst>
                <a:gd name="connsiteX0" fmla="*/ -44 w 1757058"/>
                <a:gd name="connsiteY0" fmla="*/ 436701 h 1916206"/>
                <a:gd name="connsiteX1" fmla="*/ 76720 w 1757058"/>
                <a:gd name="connsiteY1" fmla="*/ 355607 h 1916206"/>
                <a:gd name="connsiteX2" fmla="*/ 712442 w 1757058"/>
                <a:gd name="connsiteY2" fmla="*/ 17785 h 1916206"/>
                <a:gd name="connsiteX3" fmla="*/ 1449660 w 1757058"/>
                <a:gd name="connsiteY3" fmla="*/ 155282 h 1916206"/>
                <a:gd name="connsiteX4" fmla="*/ 1570590 w 1757058"/>
                <a:gd name="connsiteY4" fmla="*/ 267074 h 1916206"/>
                <a:gd name="connsiteX5" fmla="*/ 1668354 w 1757058"/>
                <a:gd name="connsiteY5" fmla="*/ 425071 h 1916206"/>
                <a:gd name="connsiteX6" fmla="*/ 1745776 w 1757058"/>
                <a:gd name="connsiteY6" fmla="*/ 993728 h 1916206"/>
                <a:gd name="connsiteX7" fmla="*/ 1591194 w 1757058"/>
                <a:gd name="connsiteY7" fmla="*/ 1399821 h 1916206"/>
                <a:gd name="connsiteX8" fmla="*/ 1497546 w 1757058"/>
                <a:gd name="connsiteY8" fmla="*/ 1524070 h 1916206"/>
                <a:gd name="connsiteX9" fmla="*/ 1322793 w 1757058"/>
                <a:gd name="connsiteY9" fmla="*/ 1694506 h 1916206"/>
                <a:gd name="connsiteX10" fmla="*/ 1100702 w 1757058"/>
                <a:gd name="connsiteY10" fmla="*/ 1824600 h 1916206"/>
                <a:gd name="connsiteX11" fmla="*/ 684112 w 1757058"/>
                <a:gd name="connsiteY11" fmla="*/ 1916208 h 1916206"/>
                <a:gd name="connsiteX12" fmla="*/ 696855 w 1757058"/>
                <a:gd name="connsiteY12" fmla="*/ 1763879 h 1916206"/>
                <a:gd name="connsiteX13" fmla="*/ 729825 w 1757058"/>
                <a:gd name="connsiteY13" fmla="*/ 1761529 h 1916206"/>
                <a:gd name="connsiteX14" fmla="*/ 1117037 w 1757058"/>
                <a:gd name="connsiteY14" fmla="*/ 1641067 h 1916206"/>
                <a:gd name="connsiteX15" fmla="*/ 1379770 w 1757058"/>
                <a:gd name="connsiteY15" fmla="*/ 1410750 h 1916206"/>
                <a:gd name="connsiteX16" fmla="*/ 1528117 w 1757058"/>
                <a:gd name="connsiteY16" fmla="*/ 1149443 h 1916206"/>
                <a:gd name="connsiteX17" fmla="*/ 1572935 w 1757058"/>
                <a:gd name="connsiteY17" fmla="*/ 664948 h 1916206"/>
                <a:gd name="connsiteX18" fmla="*/ 1394242 w 1757058"/>
                <a:gd name="connsiteY18" fmla="*/ 288116 h 1916206"/>
                <a:gd name="connsiteX19" fmla="*/ 1232117 w 1757058"/>
                <a:gd name="connsiteY19" fmla="*/ 209081 h 1916206"/>
                <a:gd name="connsiteX20" fmla="*/ 1064883 w 1757058"/>
                <a:gd name="connsiteY20" fmla="*/ 194164 h 1916206"/>
                <a:gd name="connsiteX21" fmla="*/ 762813 w 1757058"/>
                <a:gd name="connsiteY21" fmla="*/ 190012 h 1916206"/>
                <a:gd name="connsiteX22" fmla="*/ 224744 w 1757058"/>
                <a:gd name="connsiteY22" fmla="*/ 433468 h 1916206"/>
                <a:gd name="connsiteX23" fmla="*/ 135834 w 1757058"/>
                <a:gd name="connsiteY23" fmla="*/ 522793 h 1916206"/>
                <a:gd name="connsiteX24" fmla="*/ 132936 w 1757058"/>
                <a:gd name="connsiteY24" fmla="*/ 526701 h 1916206"/>
                <a:gd name="connsiteX25" fmla="*/ -44 w 1757058"/>
                <a:gd name="connsiteY25" fmla="*/ 436701 h 191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7058" h="1916206">
                  <a:moveTo>
                    <a:pt x="-44" y="436701"/>
                  </a:moveTo>
                  <a:cubicBezTo>
                    <a:pt x="20620" y="407153"/>
                    <a:pt x="51021" y="381082"/>
                    <a:pt x="76720" y="355607"/>
                  </a:cubicBezTo>
                  <a:cubicBezTo>
                    <a:pt x="247187" y="186675"/>
                    <a:pt x="474874" y="59662"/>
                    <a:pt x="712442" y="17785"/>
                  </a:cubicBezTo>
                  <a:cubicBezTo>
                    <a:pt x="960361" y="-25918"/>
                    <a:pt x="1239362" y="7630"/>
                    <a:pt x="1449660" y="155282"/>
                  </a:cubicBezTo>
                  <a:cubicBezTo>
                    <a:pt x="1492134" y="185104"/>
                    <a:pt x="1539867" y="224954"/>
                    <a:pt x="1570590" y="267074"/>
                  </a:cubicBezTo>
                  <a:cubicBezTo>
                    <a:pt x="1606634" y="316489"/>
                    <a:pt x="1641911" y="369769"/>
                    <a:pt x="1668354" y="425071"/>
                  </a:cubicBezTo>
                  <a:cubicBezTo>
                    <a:pt x="1750878" y="597688"/>
                    <a:pt x="1773454" y="805532"/>
                    <a:pt x="1745776" y="993728"/>
                  </a:cubicBezTo>
                  <a:cubicBezTo>
                    <a:pt x="1725477" y="1131761"/>
                    <a:pt x="1665602" y="1282051"/>
                    <a:pt x="1591194" y="1399821"/>
                  </a:cubicBezTo>
                  <a:cubicBezTo>
                    <a:pt x="1563266" y="1444018"/>
                    <a:pt x="1530625" y="1483770"/>
                    <a:pt x="1497546" y="1524070"/>
                  </a:cubicBezTo>
                  <a:cubicBezTo>
                    <a:pt x="1445739" y="1587196"/>
                    <a:pt x="1388762" y="1646054"/>
                    <a:pt x="1322793" y="1694506"/>
                  </a:cubicBezTo>
                  <a:cubicBezTo>
                    <a:pt x="1254370" y="1744749"/>
                    <a:pt x="1178836" y="1791143"/>
                    <a:pt x="1100702" y="1824600"/>
                  </a:cubicBezTo>
                  <a:cubicBezTo>
                    <a:pt x="967363" y="1881698"/>
                    <a:pt x="827996" y="1905748"/>
                    <a:pt x="684112" y="1916208"/>
                  </a:cubicBezTo>
                  <a:lnTo>
                    <a:pt x="696855" y="1763879"/>
                  </a:lnTo>
                  <a:lnTo>
                    <a:pt x="729825" y="1761529"/>
                  </a:lnTo>
                  <a:cubicBezTo>
                    <a:pt x="864047" y="1745504"/>
                    <a:pt x="999042" y="1708400"/>
                    <a:pt x="1117037" y="1641067"/>
                  </a:cubicBezTo>
                  <a:cubicBezTo>
                    <a:pt x="1217535" y="1583719"/>
                    <a:pt x="1308181" y="1501354"/>
                    <a:pt x="1379770" y="1410750"/>
                  </a:cubicBezTo>
                  <a:cubicBezTo>
                    <a:pt x="1438433" y="1336513"/>
                    <a:pt x="1496426" y="1238664"/>
                    <a:pt x="1528117" y="1149443"/>
                  </a:cubicBezTo>
                  <a:cubicBezTo>
                    <a:pt x="1581483" y="999190"/>
                    <a:pt x="1592418" y="822647"/>
                    <a:pt x="1572935" y="664948"/>
                  </a:cubicBezTo>
                  <a:cubicBezTo>
                    <a:pt x="1555399" y="523036"/>
                    <a:pt x="1511099" y="378671"/>
                    <a:pt x="1394242" y="288116"/>
                  </a:cubicBezTo>
                  <a:cubicBezTo>
                    <a:pt x="1346459" y="251092"/>
                    <a:pt x="1290725" y="223864"/>
                    <a:pt x="1232117" y="209081"/>
                  </a:cubicBezTo>
                  <a:cubicBezTo>
                    <a:pt x="1177983" y="195424"/>
                    <a:pt x="1120325" y="197299"/>
                    <a:pt x="1064883" y="194164"/>
                  </a:cubicBezTo>
                  <a:cubicBezTo>
                    <a:pt x="963612" y="188447"/>
                    <a:pt x="864144" y="177006"/>
                    <a:pt x="762813" y="190012"/>
                  </a:cubicBezTo>
                  <a:cubicBezTo>
                    <a:pt x="566725" y="215182"/>
                    <a:pt x="373828" y="304433"/>
                    <a:pt x="224744" y="433468"/>
                  </a:cubicBezTo>
                  <a:cubicBezTo>
                    <a:pt x="193705" y="460330"/>
                    <a:pt x="160577" y="489963"/>
                    <a:pt x="135834" y="522793"/>
                  </a:cubicBezTo>
                  <a:lnTo>
                    <a:pt x="132936" y="526701"/>
                  </a:lnTo>
                  <a:lnTo>
                    <a:pt x="-44" y="436701"/>
                  </a:lnTo>
                  <a:close/>
                </a:path>
              </a:pathLst>
            </a:custGeom>
            <a:solidFill>
              <a:srgbClr val="FFDAB9"/>
            </a:solidFill>
            <a:ln w="6089" cap="flat">
              <a:noFill/>
              <a:prstDash val="solid"/>
              <a:miter/>
            </a:ln>
          </p:spPr>
          <p:txBody>
            <a:bodyPr rtlCol="0" anchor="ctr"/>
            <a:lstStyle/>
            <a:p>
              <a:endParaRPr lang="it-IT"/>
            </a:p>
          </p:txBody>
        </p:sp>
        <p:sp>
          <p:nvSpPr>
            <p:cNvPr id="9" name="Figura a mano libera: forma 8">
              <a:extLst>
                <a:ext uri="{FF2B5EF4-FFF2-40B4-BE49-F238E27FC236}">
                  <a16:creationId xmlns:a16="http://schemas.microsoft.com/office/drawing/2014/main" id="{C2B72256-9644-6E60-49CD-5ACF85381745}"/>
                </a:ext>
              </a:extLst>
            </p:cNvPr>
            <p:cNvSpPr/>
            <p:nvPr/>
          </p:nvSpPr>
          <p:spPr>
            <a:xfrm>
              <a:off x="3952195" y="4837046"/>
              <a:ext cx="4653678" cy="1519922"/>
            </a:xfrm>
            <a:custGeom>
              <a:avLst/>
              <a:gdLst>
                <a:gd name="connsiteX0" fmla="*/ 1464648 w 4653678"/>
                <a:gd name="connsiteY0" fmla="*/ 32383 h 1519922"/>
                <a:gd name="connsiteX1" fmla="*/ 1494226 w 4653678"/>
                <a:gd name="connsiteY1" fmla="*/ 12680 h 1519922"/>
                <a:gd name="connsiteX2" fmla="*/ 1610547 w 4653678"/>
                <a:gd name="connsiteY2" fmla="*/ 66905 h 1519922"/>
                <a:gd name="connsiteX3" fmla="*/ 1662647 w 4653678"/>
                <a:gd name="connsiteY3" fmla="*/ 94656 h 1519922"/>
                <a:gd name="connsiteX4" fmla="*/ 1974398 w 4653678"/>
                <a:gd name="connsiteY4" fmla="*/ 179007 h 1519922"/>
                <a:gd name="connsiteX5" fmla="*/ 2095006 w 4653678"/>
                <a:gd name="connsiteY5" fmla="*/ 181126 h 1519922"/>
                <a:gd name="connsiteX6" fmla="*/ 2303781 w 4653678"/>
                <a:gd name="connsiteY6" fmla="*/ 180626 h 1519922"/>
                <a:gd name="connsiteX7" fmla="*/ 2513276 w 4653678"/>
                <a:gd name="connsiteY7" fmla="*/ 181193 h 1519922"/>
                <a:gd name="connsiteX8" fmla="*/ 2630011 w 4653678"/>
                <a:gd name="connsiteY8" fmla="*/ 180219 h 1519922"/>
                <a:gd name="connsiteX9" fmla="*/ 2870545 w 4653678"/>
                <a:gd name="connsiteY9" fmla="*/ 132911 h 1519922"/>
                <a:gd name="connsiteX10" fmla="*/ 3005156 w 4653678"/>
                <a:gd name="connsiteY10" fmla="*/ 79051 h 1519922"/>
                <a:gd name="connsiteX11" fmla="*/ 3155104 w 4653678"/>
                <a:gd name="connsiteY11" fmla="*/ -51 h 1519922"/>
                <a:gd name="connsiteX12" fmla="*/ 3174941 w 4653678"/>
                <a:gd name="connsiteY12" fmla="*/ 27999 h 1519922"/>
                <a:gd name="connsiteX13" fmla="*/ 3172244 w 4653678"/>
                <a:gd name="connsiteY13" fmla="*/ 32158 h 1519922"/>
                <a:gd name="connsiteX14" fmla="*/ 3163793 w 4653678"/>
                <a:gd name="connsiteY14" fmla="*/ 100392 h 1519922"/>
                <a:gd name="connsiteX15" fmla="*/ 3163056 w 4653678"/>
                <a:gd name="connsiteY15" fmla="*/ 104453 h 1519922"/>
                <a:gd name="connsiteX16" fmla="*/ 3109538 w 4653678"/>
                <a:gd name="connsiteY16" fmla="*/ 181040 h 1519922"/>
                <a:gd name="connsiteX17" fmla="*/ 4043093 w 4653678"/>
                <a:gd name="connsiteY17" fmla="*/ 181253 h 1519922"/>
                <a:gd name="connsiteX18" fmla="*/ 4281952 w 4653678"/>
                <a:gd name="connsiteY18" fmla="*/ 181144 h 1519922"/>
                <a:gd name="connsiteX19" fmla="*/ 4406949 w 4653678"/>
                <a:gd name="connsiteY19" fmla="*/ 183068 h 1519922"/>
                <a:gd name="connsiteX20" fmla="*/ 4577453 w 4653678"/>
                <a:gd name="connsiteY20" fmla="*/ 276234 h 1519922"/>
                <a:gd name="connsiteX21" fmla="*/ 4652396 w 4653678"/>
                <a:gd name="connsiteY21" fmla="*/ 435261 h 1519922"/>
                <a:gd name="connsiteX22" fmla="*/ 4491519 w 4653678"/>
                <a:gd name="connsiteY22" fmla="*/ 835259 h 1519922"/>
                <a:gd name="connsiteX23" fmla="*/ 3952952 w 4653678"/>
                <a:gd name="connsiteY23" fmla="*/ 1105133 h 1519922"/>
                <a:gd name="connsiteX24" fmla="*/ 3883049 w 4653678"/>
                <a:gd name="connsiteY24" fmla="*/ 1107258 h 1519922"/>
                <a:gd name="connsiteX25" fmla="*/ 3795691 w 4653678"/>
                <a:gd name="connsiteY25" fmla="*/ 1419314 h 1519922"/>
                <a:gd name="connsiteX26" fmla="*/ 3563018 w 4653678"/>
                <a:gd name="connsiteY26" fmla="*/ 1519330 h 1519922"/>
                <a:gd name="connsiteX27" fmla="*/ 3202150 w 4653678"/>
                <a:gd name="connsiteY27" fmla="*/ 1518539 h 1519922"/>
                <a:gd name="connsiteX28" fmla="*/ 2591306 w 4653678"/>
                <a:gd name="connsiteY28" fmla="*/ 1517875 h 1519922"/>
                <a:gd name="connsiteX29" fmla="*/ 2340806 w 4653678"/>
                <a:gd name="connsiteY29" fmla="*/ 1514344 h 1519922"/>
                <a:gd name="connsiteX30" fmla="*/ 2192453 w 4653678"/>
                <a:gd name="connsiteY30" fmla="*/ 1517771 h 1519922"/>
                <a:gd name="connsiteX31" fmla="*/ 1777933 w 4653678"/>
                <a:gd name="connsiteY31" fmla="*/ 1517686 h 1519922"/>
                <a:gd name="connsiteX32" fmla="*/ 1283934 w 4653678"/>
                <a:gd name="connsiteY32" fmla="*/ 1518983 h 1519922"/>
                <a:gd name="connsiteX33" fmla="*/ 1157408 w 4653678"/>
                <a:gd name="connsiteY33" fmla="*/ 1519233 h 1519922"/>
                <a:gd name="connsiteX34" fmla="*/ 1030730 w 4653678"/>
                <a:gd name="connsiteY34" fmla="*/ 1512079 h 1519922"/>
                <a:gd name="connsiteX35" fmla="*/ 821461 w 4653678"/>
                <a:gd name="connsiteY35" fmla="*/ 1374795 h 1519922"/>
                <a:gd name="connsiteX36" fmla="*/ 770397 w 4653678"/>
                <a:gd name="connsiteY36" fmla="*/ 1106784 h 1519922"/>
                <a:gd name="connsiteX37" fmla="*/ 607577 w 4653678"/>
                <a:gd name="connsiteY37" fmla="*/ 1090844 h 1519922"/>
                <a:gd name="connsiteX38" fmla="*/ 168149 w 4653678"/>
                <a:gd name="connsiteY38" fmla="*/ 844952 h 1519922"/>
                <a:gd name="connsiteX39" fmla="*/ 380 w 4653678"/>
                <a:gd name="connsiteY39" fmla="*/ 452065 h 1519922"/>
                <a:gd name="connsiteX40" fmla="*/ 97431 w 4653678"/>
                <a:gd name="connsiteY40" fmla="*/ 256623 h 1519922"/>
                <a:gd name="connsiteX41" fmla="*/ 258156 w 4653678"/>
                <a:gd name="connsiteY41" fmla="*/ 180638 h 1519922"/>
                <a:gd name="connsiteX42" fmla="*/ 371013 w 4653678"/>
                <a:gd name="connsiteY42" fmla="*/ 179299 h 1519922"/>
                <a:gd name="connsiteX43" fmla="*/ 447096 w 4653678"/>
                <a:gd name="connsiteY43" fmla="*/ 178270 h 1519922"/>
                <a:gd name="connsiteX44" fmla="*/ 494050 w 4653678"/>
                <a:gd name="connsiteY44" fmla="*/ 203708 h 1519922"/>
                <a:gd name="connsiteX45" fmla="*/ 515622 w 4653678"/>
                <a:gd name="connsiteY45" fmla="*/ 263558 h 1519922"/>
                <a:gd name="connsiteX46" fmla="*/ 652511 w 4653678"/>
                <a:gd name="connsiteY46" fmla="*/ 245792 h 1519922"/>
                <a:gd name="connsiteX47" fmla="*/ 691855 w 4653678"/>
                <a:gd name="connsiteY47" fmla="*/ 186959 h 1519922"/>
                <a:gd name="connsiteX48" fmla="*/ 842369 w 4653678"/>
                <a:gd name="connsiteY48" fmla="*/ 182081 h 1519922"/>
                <a:gd name="connsiteX49" fmla="*/ 887698 w 4653678"/>
                <a:gd name="connsiteY49" fmla="*/ 250760 h 1519922"/>
                <a:gd name="connsiteX50" fmla="*/ 1016319 w 4653678"/>
                <a:gd name="connsiteY50" fmla="*/ 251393 h 1519922"/>
                <a:gd name="connsiteX51" fmla="*/ 1020623 w 4653678"/>
                <a:gd name="connsiteY51" fmla="*/ 213029 h 1519922"/>
                <a:gd name="connsiteX52" fmla="*/ 1064217 w 4653678"/>
                <a:gd name="connsiteY52" fmla="*/ 182009 h 1519922"/>
                <a:gd name="connsiteX53" fmla="*/ 1148208 w 4653678"/>
                <a:gd name="connsiteY53" fmla="*/ 180852 h 1519922"/>
                <a:gd name="connsiteX54" fmla="*/ 1430278 w 4653678"/>
                <a:gd name="connsiteY54" fmla="*/ 181193 h 1519922"/>
                <a:gd name="connsiteX55" fmla="*/ 1536748 w 4653678"/>
                <a:gd name="connsiteY55" fmla="*/ 179853 h 1519922"/>
                <a:gd name="connsiteX56" fmla="*/ 1464648 w 4653678"/>
                <a:gd name="connsiteY56" fmla="*/ 32383 h 151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653678" h="1519922">
                  <a:moveTo>
                    <a:pt x="1464648" y="32383"/>
                  </a:moveTo>
                  <a:cubicBezTo>
                    <a:pt x="1472764" y="24577"/>
                    <a:pt x="1483266" y="15865"/>
                    <a:pt x="1494226" y="12680"/>
                  </a:cubicBezTo>
                  <a:cubicBezTo>
                    <a:pt x="1522172" y="4570"/>
                    <a:pt x="1587228" y="53065"/>
                    <a:pt x="1610547" y="66905"/>
                  </a:cubicBezTo>
                  <a:cubicBezTo>
                    <a:pt x="1627455" y="76939"/>
                    <a:pt x="1644990" y="86016"/>
                    <a:pt x="1662647" y="94656"/>
                  </a:cubicBezTo>
                  <a:cubicBezTo>
                    <a:pt x="1759144" y="141879"/>
                    <a:pt x="1868263" y="166738"/>
                    <a:pt x="1974398" y="179007"/>
                  </a:cubicBezTo>
                  <a:cubicBezTo>
                    <a:pt x="2013870" y="183567"/>
                    <a:pt x="2055242" y="181205"/>
                    <a:pt x="2095006" y="181126"/>
                  </a:cubicBezTo>
                  <a:cubicBezTo>
                    <a:pt x="2164598" y="180980"/>
                    <a:pt x="2234190" y="180724"/>
                    <a:pt x="2303781" y="180626"/>
                  </a:cubicBezTo>
                  <a:cubicBezTo>
                    <a:pt x="2373611" y="180529"/>
                    <a:pt x="2443446" y="180955"/>
                    <a:pt x="2513276" y="181193"/>
                  </a:cubicBezTo>
                  <a:cubicBezTo>
                    <a:pt x="2551707" y="181327"/>
                    <a:pt x="2591781" y="183452"/>
                    <a:pt x="2630011" y="180219"/>
                  </a:cubicBezTo>
                  <a:cubicBezTo>
                    <a:pt x="2709467" y="173503"/>
                    <a:pt x="2793890" y="154719"/>
                    <a:pt x="2870545" y="132911"/>
                  </a:cubicBezTo>
                  <a:cubicBezTo>
                    <a:pt x="2917018" y="119692"/>
                    <a:pt x="2962895" y="102644"/>
                    <a:pt x="3005156" y="79051"/>
                  </a:cubicBezTo>
                  <a:cubicBezTo>
                    <a:pt x="3055740" y="50800"/>
                    <a:pt x="3099626" y="18933"/>
                    <a:pt x="3155104" y="-51"/>
                  </a:cubicBezTo>
                  <a:lnTo>
                    <a:pt x="3174941" y="27999"/>
                  </a:lnTo>
                  <a:lnTo>
                    <a:pt x="3172244" y="32158"/>
                  </a:lnTo>
                  <a:cubicBezTo>
                    <a:pt x="3164170" y="45692"/>
                    <a:pt x="3167251" y="82394"/>
                    <a:pt x="3163793" y="100392"/>
                  </a:cubicBezTo>
                  <a:lnTo>
                    <a:pt x="3163056" y="104453"/>
                  </a:lnTo>
                  <a:cubicBezTo>
                    <a:pt x="3156949" y="137148"/>
                    <a:pt x="3134476" y="160948"/>
                    <a:pt x="3109538" y="181040"/>
                  </a:cubicBezTo>
                  <a:cubicBezTo>
                    <a:pt x="3420723" y="181357"/>
                    <a:pt x="3731908" y="181308"/>
                    <a:pt x="4043093" y="181253"/>
                  </a:cubicBezTo>
                  <a:cubicBezTo>
                    <a:pt x="4122712" y="181241"/>
                    <a:pt x="4202338" y="181357"/>
                    <a:pt x="4281952" y="181144"/>
                  </a:cubicBezTo>
                  <a:cubicBezTo>
                    <a:pt x="4320846" y="181034"/>
                    <a:pt x="4369018" y="175847"/>
                    <a:pt x="4406949" y="183068"/>
                  </a:cubicBezTo>
                  <a:cubicBezTo>
                    <a:pt x="4471043" y="195282"/>
                    <a:pt x="4531655" y="230223"/>
                    <a:pt x="4577453" y="276234"/>
                  </a:cubicBezTo>
                  <a:cubicBezTo>
                    <a:pt x="4620949" y="319938"/>
                    <a:pt x="4647227" y="373505"/>
                    <a:pt x="4652396" y="435261"/>
                  </a:cubicBezTo>
                  <a:cubicBezTo>
                    <a:pt x="4664884" y="584326"/>
                    <a:pt x="4583407" y="724381"/>
                    <a:pt x="4491519" y="835259"/>
                  </a:cubicBezTo>
                  <a:cubicBezTo>
                    <a:pt x="4355848" y="998980"/>
                    <a:pt x="4162653" y="1086277"/>
                    <a:pt x="3952952" y="1105133"/>
                  </a:cubicBezTo>
                  <a:lnTo>
                    <a:pt x="3883049" y="1107258"/>
                  </a:lnTo>
                  <a:cubicBezTo>
                    <a:pt x="3886331" y="1224865"/>
                    <a:pt x="3882105" y="1329246"/>
                    <a:pt x="3795691" y="1419314"/>
                  </a:cubicBezTo>
                  <a:cubicBezTo>
                    <a:pt x="3733734" y="1483895"/>
                    <a:pt x="3651782" y="1518246"/>
                    <a:pt x="3563018" y="1519330"/>
                  </a:cubicBezTo>
                  <a:cubicBezTo>
                    <a:pt x="3442806" y="1520804"/>
                    <a:pt x="3322387" y="1518837"/>
                    <a:pt x="3202150" y="1518539"/>
                  </a:cubicBezTo>
                  <a:cubicBezTo>
                    <a:pt x="2998556" y="1518039"/>
                    <a:pt x="2794888" y="1519050"/>
                    <a:pt x="2591306" y="1517875"/>
                  </a:cubicBezTo>
                  <a:cubicBezTo>
                    <a:pt x="2507796" y="1517394"/>
                    <a:pt x="2424304" y="1514764"/>
                    <a:pt x="2340806" y="1514344"/>
                  </a:cubicBezTo>
                  <a:cubicBezTo>
                    <a:pt x="2291154" y="1514094"/>
                    <a:pt x="2241904" y="1517485"/>
                    <a:pt x="2192453" y="1517771"/>
                  </a:cubicBezTo>
                  <a:cubicBezTo>
                    <a:pt x="2054292" y="1518557"/>
                    <a:pt x="1916094" y="1517668"/>
                    <a:pt x="1777933" y="1517686"/>
                  </a:cubicBezTo>
                  <a:cubicBezTo>
                    <a:pt x="1613269" y="1517711"/>
                    <a:pt x="1448604" y="1518874"/>
                    <a:pt x="1283934" y="1518983"/>
                  </a:cubicBezTo>
                  <a:cubicBezTo>
                    <a:pt x="1241765" y="1519007"/>
                    <a:pt x="1199577" y="1518788"/>
                    <a:pt x="1157408" y="1519233"/>
                  </a:cubicBezTo>
                  <a:cubicBezTo>
                    <a:pt x="1114874" y="1519677"/>
                    <a:pt x="1072625" y="1520779"/>
                    <a:pt x="1030730" y="1512079"/>
                  </a:cubicBezTo>
                  <a:cubicBezTo>
                    <a:pt x="947092" y="1494702"/>
                    <a:pt x="869555" y="1446591"/>
                    <a:pt x="821461" y="1374795"/>
                  </a:cubicBezTo>
                  <a:cubicBezTo>
                    <a:pt x="765252" y="1290870"/>
                    <a:pt x="770043" y="1203311"/>
                    <a:pt x="770397" y="1106784"/>
                  </a:cubicBezTo>
                  <a:cubicBezTo>
                    <a:pt x="715539" y="1104342"/>
                    <a:pt x="661680" y="1101103"/>
                    <a:pt x="607577" y="1090844"/>
                  </a:cubicBezTo>
                  <a:cubicBezTo>
                    <a:pt x="437817" y="1058654"/>
                    <a:pt x="284812" y="972750"/>
                    <a:pt x="168149" y="844952"/>
                  </a:cubicBezTo>
                  <a:cubicBezTo>
                    <a:pt x="76006" y="744011"/>
                    <a:pt x="-6409" y="592303"/>
                    <a:pt x="380" y="452065"/>
                  </a:cubicBezTo>
                  <a:cubicBezTo>
                    <a:pt x="3930" y="378717"/>
                    <a:pt x="43767" y="305234"/>
                    <a:pt x="97431" y="256623"/>
                  </a:cubicBezTo>
                  <a:cubicBezTo>
                    <a:pt x="138510" y="219404"/>
                    <a:pt x="202471" y="187701"/>
                    <a:pt x="258156" y="180638"/>
                  </a:cubicBezTo>
                  <a:cubicBezTo>
                    <a:pt x="294949" y="175969"/>
                    <a:pt x="333873" y="178855"/>
                    <a:pt x="371013" y="179299"/>
                  </a:cubicBezTo>
                  <a:cubicBezTo>
                    <a:pt x="396275" y="179604"/>
                    <a:pt x="421962" y="177357"/>
                    <a:pt x="447096" y="178270"/>
                  </a:cubicBezTo>
                  <a:cubicBezTo>
                    <a:pt x="467182" y="179001"/>
                    <a:pt x="480911" y="189248"/>
                    <a:pt x="494050" y="203708"/>
                  </a:cubicBezTo>
                  <a:cubicBezTo>
                    <a:pt x="510976" y="222339"/>
                    <a:pt x="514867" y="239089"/>
                    <a:pt x="515622" y="263558"/>
                  </a:cubicBezTo>
                  <a:cubicBezTo>
                    <a:pt x="545103" y="256343"/>
                    <a:pt x="636979" y="258590"/>
                    <a:pt x="652511" y="245792"/>
                  </a:cubicBezTo>
                  <a:cubicBezTo>
                    <a:pt x="659050" y="221772"/>
                    <a:pt x="668840" y="199781"/>
                    <a:pt x="691855" y="186959"/>
                  </a:cubicBezTo>
                  <a:cubicBezTo>
                    <a:pt x="712519" y="175451"/>
                    <a:pt x="816170" y="178453"/>
                    <a:pt x="842369" y="182081"/>
                  </a:cubicBezTo>
                  <a:cubicBezTo>
                    <a:pt x="863052" y="202740"/>
                    <a:pt x="880751" y="221353"/>
                    <a:pt x="887698" y="250760"/>
                  </a:cubicBezTo>
                  <a:cubicBezTo>
                    <a:pt x="922519" y="261153"/>
                    <a:pt x="983331" y="268447"/>
                    <a:pt x="1016319" y="251393"/>
                  </a:cubicBezTo>
                  <a:cubicBezTo>
                    <a:pt x="1016392" y="239624"/>
                    <a:pt x="1014815" y="223532"/>
                    <a:pt x="1020623" y="213029"/>
                  </a:cubicBezTo>
                  <a:cubicBezTo>
                    <a:pt x="1028136" y="199452"/>
                    <a:pt x="1049763" y="185863"/>
                    <a:pt x="1064217" y="182009"/>
                  </a:cubicBezTo>
                  <a:cubicBezTo>
                    <a:pt x="1086970" y="175932"/>
                    <a:pt x="1123842" y="180833"/>
                    <a:pt x="1148208" y="180852"/>
                  </a:cubicBezTo>
                  <a:cubicBezTo>
                    <a:pt x="1242228" y="180937"/>
                    <a:pt x="1336253" y="181229"/>
                    <a:pt x="1430278" y="181193"/>
                  </a:cubicBezTo>
                  <a:cubicBezTo>
                    <a:pt x="1462511" y="181180"/>
                    <a:pt x="1505630" y="186569"/>
                    <a:pt x="1536748" y="179853"/>
                  </a:cubicBezTo>
                  <a:cubicBezTo>
                    <a:pt x="1494092" y="144765"/>
                    <a:pt x="1477099" y="84184"/>
                    <a:pt x="1464648" y="32383"/>
                  </a:cubicBezTo>
                  <a:close/>
                </a:path>
              </a:pathLst>
            </a:custGeom>
            <a:solidFill>
              <a:srgbClr val="494E62"/>
            </a:solidFill>
            <a:ln w="6089" cap="flat">
              <a:noFill/>
              <a:prstDash val="solid"/>
              <a:miter/>
            </a:ln>
          </p:spPr>
          <p:txBody>
            <a:bodyPr rtlCol="0" anchor="ctr"/>
            <a:lstStyle/>
            <a:p>
              <a:endParaRPr lang="it-IT"/>
            </a:p>
          </p:txBody>
        </p:sp>
        <p:sp>
          <p:nvSpPr>
            <p:cNvPr id="10" name="Figura a mano libera: forma 9">
              <a:extLst>
                <a:ext uri="{FF2B5EF4-FFF2-40B4-BE49-F238E27FC236}">
                  <a16:creationId xmlns:a16="http://schemas.microsoft.com/office/drawing/2014/main" id="{777A3362-74EA-A476-C9DF-001232FC9F54}"/>
                </a:ext>
              </a:extLst>
            </p:cNvPr>
            <p:cNvSpPr/>
            <p:nvPr/>
          </p:nvSpPr>
          <p:spPr>
            <a:xfrm>
              <a:off x="4892765" y="5952386"/>
              <a:ext cx="2766805" cy="232902"/>
            </a:xfrm>
            <a:custGeom>
              <a:avLst/>
              <a:gdLst>
                <a:gd name="connsiteX0" fmla="*/ 2566163 w 2766805"/>
                <a:gd name="connsiteY0" fmla="*/ 208 h 232902"/>
                <a:gd name="connsiteX1" fmla="*/ 2754530 w 2766805"/>
                <a:gd name="connsiteY1" fmla="*/ -60 h 232902"/>
                <a:gd name="connsiteX2" fmla="*/ 2747230 w 2766805"/>
                <a:gd name="connsiteY2" fmla="*/ 159356 h 232902"/>
                <a:gd name="connsiteX3" fmla="*/ 2674180 w 2766805"/>
                <a:gd name="connsiteY3" fmla="*/ 220071 h 232902"/>
                <a:gd name="connsiteX4" fmla="*/ 2615711 w 2766805"/>
                <a:gd name="connsiteY4" fmla="*/ 222829 h 232902"/>
                <a:gd name="connsiteX5" fmla="*/ 2516036 w 2766805"/>
                <a:gd name="connsiteY5" fmla="*/ 223901 h 232902"/>
                <a:gd name="connsiteX6" fmla="*/ 1989877 w 2766805"/>
                <a:gd name="connsiteY6" fmla="*/ 223225 h 232902"/>
                <a:gd name="connsiteX7" fmla="*/ 1394711 w 2766805"/>
                <a:gd name="connsiteY7" fmla="*/ 228120 h 232902"/>
                <a:gd name="connsiteX8" fmla="*/ 1221255 w 2766805"/>
                <a:gd name="connsiteY8" fmla="*/ 232784 h 232902"/>
                <a:gd name="connsiteX9" fmla="*/ 698901 w 2766805"/>
                <a:gd name="connsiteY9" fmla="*/ 228096 h 232902"/>
                <a:gd name="connsiteX10" fmla="*/ 397689 w 2766805"/>
                <a:gd name="connsiteY10" fmla="*/ 228979 h 232902"/>
                <a:gd name="connsiteX11" fmla="*/ 135822 w 2766805"/>
                <a:gd name="connsiteY11" fmla="*/ 228017 h 232902"/>
                <a:gd name="connsiteX12" fmla="*/ 61182 w 2766805"/>
                <a:gd name="connsiteY12" fmla="*/ 204046 h 232902"/>
                <a:gd name="connsiteX13" fmla="*/ 1253 w 2766805"/>
                <a:gd name="connsiteY13" fmla="*/ 104724 h 232902"/>
                <a:gd name="connsiteX14" fmla="*/ 2732 w 2766805"/>
                <a:gd name="connsiteY14" fmla="*/ 56576 h 232902"/>
                <a:gd name="connsiteX15" fmla="*/ 37784 w 2766805"/>
                <a:gd name="connsiteY15" fmla="*/ 103939 h 232902"/>
                <a:gd name="connsiteX16" fmla="*/ 146379 w 2766805"/>
                <a:gd name="connsiteY16" fmla="*/ 142077 h 232902"/>
                <a:gd name="connsiteX17" fmla="*/ 464694 w 2766805"/>
                <a:gd name="connsiteY17" fmla="*/ 144507 h 232902"/>
                <a:gd name="connsiteX18" fmla="*/ 756042 w 2766805"/>
                <a:gd name="connsiteY18" fmla="*/ 144330 h 232902"/>
                <a:gd name="connsiteX19" fmla="*/ 1237846 w 2766805"/>
                <a:gd name="connsiteY19" fmla="*/ 149067 h 232902"/>
                <a:gd name="connsiteX20" fmla="*/ 1889319 w 2766805"/>
                <a:gd name="connsiteY20" fmla="*/ 139770 h 232902"/>
                <a:gd name="connsiteX21" fmla="*/ 2281329 w 2766805"/>
                <a:gd name="connsiteY21" fmla="*/ 142071 h 232902"/>
                <a:gd name="connsiteX22" fmla="*/ 2523288 w 2766805"/>
                <a:gd name="connsiteY22" fmla="*/ 116944 h 232902"/>
                <a:gd name="connsiteX23" fmla="*/ 2566163 w 2766805"/>
                <a:gd name="connsiteY23" fmla="*/ 208 h 2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66805" h="232902">
                  <a:moveTo>
                    <a:pt x="2566163" y="208"/>
                  </a:moveTo>
                  <a:lnTo>
                    <a:pt x="2754530" y="-60"/>
                  </a:lnTo>
                  <a:cubicBezTo>
                    <a:pt x="2768637" y="52777"/>
                    <a:pt x="2775560" y="110015"/>
                    <a:pt x="2747230" y="159356"/>
                  </a:cubicBezTo>
                  <a:cubicBezTo>
                    <a:pt x="2731162" y="187339"/>
                    <a:pt x="2706650" y="212759"/>
                    <a:pt x="2674180" y="220071"/>
                  </a:cubicBezTo>
                  <a:cubicBezTo>
                    <a:pt x="2655987" y="224169"/>
                    <a:pt x="2634409" y="222647"/>
                    <a:pt x="2615711" y="222829"/>
                  </a:cubicBezTo>
                  <a:cubicBezTo>
                    <a:pt x="2582486" y="223158"/>
                    <a:pt x="2549261" y="223554"/>
                    <a:pt x="2516036" y="223901"/>
                  </a:cubicBezTo>
                  <a:cubicBezTo>
                    <a:pt x="2340583" y="225734"/>
                    <a:pt x="2165294" y="222245"/>
                    <a:pt x="1989877" y="223225"/>
                  </a:cubicBezTo>
                  <a:cubicBezTo>
                    <a:pt x="1791537" y="224327"/>
                    <a:pt x="1593039" y="225666"/>
                    <a:pt x="1394711" y="228120"/>
                  </a:cubicBezTo>
                  <a:cubicBezTo>
                    <a:pt x="1336821" y="228833"/>
                    <a:pt x="1279102" y="232565"/>
                    <a:pt x="1221255" y="232784"/>
                  </a:cubicBezTo>
                  <a:cubicBezTo>
                    <a:pt x="1047129" y="233448"/>
                    <a:pt x="873058" y="228236"/>
                    <a:pt x="698901" y="228096"/>
                  </a:cubicBezTo>
                  <a:cubicBezTo>
                    <a:pt x="598508" y="228017"/>
                    <a:pt x="498077" y="227871"/>
                    <a:pt x="397689" y="228979"/>
                  </a:cubicBezTo>
                  <a:cubicBezTo>
                    <a:pt x="310830" y="229935"/>
                    <a:pt x="222528" y="232553"/>
                    <a:pt x="135822" y="228017"/>
                  </a:cubicBezTo>
                  <a:cubicBezTo>
                    <a:pt x="108691" y="226598"/>
                    <a:pt x="83649" y="219852"/>
                    <a:pt x="61182" y="204046"/>
                  </a:cubicBezTo>
                  <a:cubicBezTo>
                    <a:pt x="28115" y="180782"/>
                    <a:pt x="6489" y="144811"/>
                    <a:pt x="1253" y="104724"/>
                  </a:cubicBezTo>
                  <a:cubicBezTo>
                    <a:pt x="-750" y="89399"/>
                    <a:pt x="-458" y="71712"/>
                    <a:pt x="2732" y="56576"/>
                  </a:cubicBezTo>
                  <a:cubicBezTo>
                    <a:pt x="15397" y="71596"/>
                    <a:pt x="23835" y="90197"/>
                    <a:pt x="37784" y="103939"/>
                  </a:cubicBezTo>
                  <a:cubicBezTo>
                    <a:pt x="64348" y="130107"/>
                    <a:pt x="110256" y="138893"/>
                    <a:pt x="146379" y="142077"/>
                  </a:cubicBezTo>
                  <a:cubicBezTo>
                    <a:pt x="251151" y="151313"/>
                    <a:pt x="359624" y="146467"/>
                    <a:pt x="464694" y="144507"/>
                  </a:cubicBezTo>
                  <a:cubicBezTo>
                    <a:pt x="561708" y="142698"/>
                    <a:pt x="659009" y="143417"/>
                    <a:pt x="756042" y="144330"/>
                  </a:cubicBezTo>
                  <a:cubicBezTo>
                    <a:pt x="916481" y="145840"/>
                    <a:pt x="1077444" y="149944"/>
                    <a:pt x="1237846" y="149067"/>
                  </a:cubicBezTo>
                  <a:cubicBezTo>
                    <a:pt x="1455018" y="147886"/>
                    <a:pt x="1672220" y="141091"/>
                    <a:pt x="1889319" y="139770"/>
                  </a:cubicBezTo>
                  <a:cubicBezTo>
                    <a:pt x="2019997" y="138978"/>
                    <a:pt x="2150633" y="144427"/>
                    <a:pt x="2281329" y="142071"/>
                  </a:cubicBezTo>
                  <a:cubicBezTo>
                    <a:pt x="2320759" y="141365"/>
                    <a:pt x="2499293" y="143691"/>
                    <a:pt x="2523288" y="116944"/>
                  </a:cubicBezTo>
                  <a:cubicBezTo>
                    <a:pt x="2544847" y="92918"/>
                    <a:pt x="2568976" y="33470"/>
                    <a:pt x="2566163" y="208"/>
                  </a:cubicBezTo>
                  <a:close/>
                </a:path>
              </a:pathLst>
            </a:custGeom>
            <a:solidFill>
              <a:srgbClr val="F08080"/>
            </a:solidFill>
            <a:ln w="6089" cap="flat">
              <a:noFill/>
              <a:prstDash val="solid"/>
              <a:miter/>
            </a:ln>
          </p:spPr>
          <p:txBody>
            <a:bodyPr rtlCol="0" anchor="ctr"/>
            <a:lstStyle/>
            <a:p>
              <a:endParaRPr lang="it-IT"/>
            </a:p>
          </p:txBody>
        </p:sp>
        <p:sp>
          <p:nvSpPr>
            <p:cNvPr id="11" name="Figura a mano libera: forma 10">
              <a:extLst>
                <a:ext uri="{FF2B5EF4-FFF2-40B4-BE49-F238E27FC236}">
                  <a16:creationId xmlns:a16="http://schemas.microsoft.com/office/drawing/2014/main" id="{256A631D-94E2-8B1B-985C-FD00C335F195}"/>
                </a:ext>
              </a:extLst>
            </p:cNvPr>
            <p:cNvSpPr/>
            <p:nvPr/>
          </p:nvSpPr>
          <p:spPr>
            <a:xfrm>
              <a:off x="4895513" y="5952654"/>
              <a:ext cx="2563655" cy="148979"/>
            </a:xfrm>
            <a:custGeom>
              <a:avLst/>
              <a:gdLst>
                <a:gd name="connsiteX0" fmla="*/ -10 w 2563655"/>
                <a:gd name="connsiteY0" fmla="*/ 56309 h 148979"/>
                <a:gd name="connsiteX1" fmla="*/ 9439 w 2563655"/>
                <a:gd name="connsiteY1" fmla="*/ 1031 h 148979"/>
                <a:gd name="connsiteX2" fmla="*/ 2563420 w 2563655"/>
                <a:gd name="connsiteY2" fmla="*/ -59 h 148979"/>
                <a:gd name="connsiteX3" fmla="*/ 2520545 w 2563655"/>
                <a:gd name="connsiteY3" fmla="*/ 116676 h 148979"/>
                <a:gd name="connsiteX4" fmla="*/ 2278587 w 2563655"/>
                <a:gd name="connsiteY4" fmla="*/ 141804 h 148979"/>
                <a:gd name="connsiteX5" fmla="*/ 1886577 w 2563655"/>
                <a:gd name="connsiteY5" fmla="*/ 139502 h 148979"/>
                <a:gd name="connsiteX6" fmla="*/ 1235104 w 2563655"/>
                <a:gd name="connsiteY6" fmla="*/ 148800 h 148979"/>
                <a:gd name="connsiteX7" fmla="*/ 753300 w 2563655"/>
                <a:gd name="connsiteY7" fmla="*/ 144063 h 148979"/>
                <a:gd name="connsiteX8" fmla="*/ 461951 w 2563655"/>
                <a:gd name="connsiteY8" fmla="*/ 144239 h 148979"/>
                <a:gd name="connsiteX9" fmla="*/ 143637 w 2563655"/>
                <a:gd name="connsiteY9" fmla="*/ 141810 h 148979"/>
                <a:gd name="connsiteX10" fmla="*/ 35042 w 2563655"/>
                <a:gd name="connsiteY10" fmla="*/ 103671 h 148979"/>
                <a:gd name="connsiteX11" fmla="*/ -10 w 2563655"/>
                <a:gd name="connsiteY11" fmla="*/ 56309 h 1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655" h="148979">
                  <a:moveTo>
                    <a:pt x="-10" y="56309"/>
                  </a:moveTo>
                  <a:lnTo>
                    <a:pt x="9439" y="1031"/>
                  </a:lnTo>
                  <a:lnTo>
                    <a:pt x="2563420" y="-59"/>
                  </a:lnTo>
                  <a:cubicBezTo>
                    <a:pt x="2566234" y="33203"/>
                    <a:pt x="2542105" y="92651"/>
                    <a:pt x="2520545" y="116676"/>
                  </a:cubicBezTo>
                  <a:cubicBezTo>
                    <a:pt x="2496550" y="143423"/>
                    <a:pt x="2318016" y="141098"/>
                    <a:pt x="2278587" y="141804"/>
                  </a:cubicBezTo>
                  <a:cubicBezTo>
                    <a:pt x="2147890" y="144160"/>
                    <a:pt x="2017255" y="138711"/>
                    <a:pt x="1886577" y="139502"/>
                  </a:cubicBezTo>
                  <a:cubicBezTo>
                    <a:pt x="1669478" y="140824"/>
                    <a:pt x="1452275" y="147619"/>
                    <a:pt x="1235104" y="148800"/>
                  </a:cubicBezTo>
                  <a:cubicBezTo>
                    <a:pt x="1074701" y="149677"/>
                    <a:pt x="913739" y="145573"/>
                    <a:pt x="753300" y="144063"/>
                  </a:cubicBezTo>
                  <a:cubicBezTo>
                    <a:pt x="656267" y="143149"/>
                    <a:pt x="558966" y="142431"/>
                    <a:pt x="461951" y="144239"/>
                  </a:cubicBezTo>
                  <a:cubicBezTo>
                    <a:pt x="356881" y="146200"/>
                    <a:pt x="248408" y="151046"/>
                    <a:pt x="143637" y="141810"/>
                  </a:cubicBezTo>
                  <a:cubicBezTo>
                    <a:pt x="107513" y="138626"/>
                    <a:pt x="61606" y="129840"/>
                    <a:pt x="35042" y="103671"/>
                  </a:cubicBezTo>
                  <a:cubicBezTo>
                    <a:pt x="21093" y="89929"/>
                    <a:pt x="12654" y="71329"/>
                    <a:pt x="-10" y="56309"/>
                  </a:cubicBezTo>
                  <a:close/>
                </a:path>
              </a:pathLst>
            </a:custGeom>
            <a:solidFill>
              <a:srgbClr val="F8AD9D"/>
            </a:solidFill>
            <a:ln w="6089" cap="flat">
              <a:noFill/>
              <a:prstDash val="solid"/>
              <a:miter/>
            </a:ln>
          </p:spPr>
          <p:txBody>
            <a:bodyPr rtlCol="0" anchor="ctr"/>
            <a:lstStyle/>
            <a:p>
              <a:endParaRPr lang="it-IT"/>
            </a:p>
          </p:txBody>
        </p:sp>
        <p:sp>
          <p:nvSpPr>
            <p:cNvPr id="13" name="Figura a mano libera: forma 12">
              <a:extLst>
                <a:ext uri="{FF2B5EF4-FFF2-40B4-BE49-F238E27FC236}">
                  <a16:creationId xmlns:a16="http://schemas.microsoft.com/office/drawing/2014/main" id="{B66488DB-CB00-1D90-D56B-FFA724AF3C88}"/>
                </a:ext>
              </a:extLst>
            </p:cNvPr>
            <p:cNvSpPr/>
            <p:nvPr/>
          </p:nvSpPr>
          <p:spPr>
            <a:xfrm>
              <a:off x="4122376" y="5015912"/>
              <a:ext cx="4312566" cy="764171"/>
            </a:xfrm>
            <a:custGeom>
              <a:avLst/>
              <a:gdLst>
                <a:gd name="connsiteX0" fmla="*/ 482327 w 4312566"/>
                <a:gd name="connsiteY0" fmla="*/ 66923 h 764171"/>
                <a:gd name="connsiteX1" fmla="*/ 521671 w 4312566"/>
                <a:gd name="connsiteY1" fmla="*/ 8090 h 764171"/>
                <a:gd name="connsiteX2" fmla="*/ 672186 w 4312566"/>
                <a:gd name="connsiteY2" fmla="*/ 3212 h 764171"/>
                <a:gd name="connsiteX3" fmla="*/ 717515 w 4312566"/>
                <a:gd name="connsiteY3" fmla="*/ 71891 h 764171"/>
                <a:gd name="connsiteX4" fmla="*/ 846135 w 4312566"/>
                <a:gd name="connsiteY4" fmla="*/ 72525 h 764171"/>
                <a:gd name="connsiteX5" fmla="*/ 890910 w 4312566"/>
                <a:gd name="connsiteY5" fmla="*/ 150543 h 764171"/>
                <a:gd name="connsiteX6" fmla="*/ 962853 w 4312566"/>
                <a:gd name="connsiteY6" fmla="*/ 168492 h 764171"/>
                <a:gd name="connsiteX7" fmla="*/ 1427000 w 4312566"/>
                <a:gd name="connsiteY7" fmla="*/ 172498 h 764171"/>
                <a:gd name="connsiteX8" fmla="*/ 2191713 w 4312566"/>
                <a:gd name="connsiteY8" fmla="*/ 170166 h 764171"/>
                <a:gd name="connsiteX9" fmla="*/ 2599444 w 4312566"/>
                <a:gd name="connsiteY9" fmla="*/ 172455 h 764171"/>
                <a:gd name="connsiteX10" fmla="*/ 3616813 w 4312566"/>
                <a:gd name="connsiteY10" fmla="*/ 172772 h 764171"/>
                <a:gd name="connsiteX11" fmla="*/ 4041233 w 4312566"/>
                <a:gd name="connsiteY11" fmla="*/ 172656 h 764171"/>
                <a:gd name="connsiteX12" fmla="*/ 4150650 w 4312566"/>
                <a:gd name="connsiteY12" fmla="*/ 172522 h 764171"/>
                <a:gd name="connsiteX13" fmla="*/ 4217642 w 4312566"/>
                <a:gd name="connsiteY13" fmla="*/ 174787 h 764171"/>
                <a:gd name="connsiteX14" fmla="*/ 4309220 w 4312566"/>
                <a:gd name="connsiteY14" fmla="*/ 266517 h 764171"/>
                <a:gd name="connsiteX15" fmla="*/ 4246094 w 4312566"/>
                <a:gd name="connsiteY15" fmla="*/ 478033 h 764171"/>
                <a:gd name="connsiteX16" fmla="*/ 3844245 w 4312566"/>
                <a:gd name="connsiteY16" fmla="*/ 747578 h 764171"/>
                <a:gd name="connsiteX17" fmla="*/ 3492942 w 4312566"/>
                <a:gd name="connsiteY17" fmla="*/ 761521 h 764171"/>
                <a:gd name="connsiteX18" fmla="*/ 3265597 w 4312566"/>
                <a:gd name="connsiteY18" fmla="*/ 761789 h 764171"/>
                <a:gd name="connsiteX19" fmla="*/ 2281068 w 4312566"/>
                <a:gd name="connsiteY19" fmla="*/ 759938 h 764171"/>
                <a:gd name="connsiteX20" fmla="*/ 1151488 w 4312566"/>
                <a:gd name="connsiteY20" fmla="*/ 761229 h 764171"/>
                <a:gd name="connsiteX21" fmla="*/ 766972 w 4312566"/>
                <a:gd name="connsiteY21" fmla="*/ 760163 h 764171"/>
                <a:gd name="connsiteX22" fmla="*/ 529860 w 4312566"/>
                <a:gd name="connsiteY22" fmla="*/ 757015 h 764171"/>
                <a:gd name="connsiteX23" fmla="*/ 254501 w 4312566"/>
                <a:gd name="connsiteY23" fmla="*/ 658253 h 764171"/>
                <a:gd name="connsiteX24" fmla="*/ 36890 w 4312566"/>
                <a:gd name="connsiteY24" fmla="*/ 425824 h 764171"/>
                <a:gd name="connsiteX25" fmla="*/ 4609 w 4312566"/>
                <a:gd name="connsiteY25" fmla="*/ 342679 h 764171"/>
                <a:gd name="connsiteX26" fmla="*/ 3117 w 4312566"/>
                <a:gd name="connsiteY26" fmla="*/ 334021 h 764171"/>
                <a:gd name="connsiteX27" fmla="*/ 2295 w 4312566"/>
                <a:gd name="connsiteY27" fmla="*/ 329582 h 764171"/>
                <a:gd name="connsiteX28" fmla="*/ 26418 w 4312566"/>
                <a:gd name="connsiteY28" fmla="*/ 224105 h 764171"/>
                <a:gd name="connsiteX29" fmla="*/ 128206 w 4312566"/>
                <a:gd name="connsiteY29" fmla="*/ 168985 h 764171"/>
                <a:gd name="connsiteX30" fmla="*/ 213232 w 4312566"/>
                <a:gd name="connsiteY30" fmla="*/ 167718 h 764171"/>
                <a:gd name="connsiteX31" fmla="*/ 275068 w 4312566"/>
                <a:gd name="connsiteY31" fmla="*/ 166464 h 764171"/>
                <a:gd name="connsiteX32" fmla="*/ 322552 w 4312566"/>
                <a:gd name="connsiteY32" fmla="*/ 128259 h 764171"/>
                <a:gd name="connsiteX33" fmla="*/ 345439 w 4312566"/>
                <a:gd name="connsiteY33" fmla="*/ 84689 h 764171"/>
                <a:gd name="connsiteX34" fmla="*/ 482327 w 4312566"/>
                <a:gd name="connsiteY34" fmla="*/ 66923 h 76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12566" h="764171">
                  <a:moveTo>
                    <a:pt x="482327" y="66923"/>
                  </a:moveTo>
                  <a:cubicBezTo>
                    <a:pt x="488866" y="42904"/>
                    <a:pt x="498657" y="20912"/>
                    <a:pt x="521671" y="8090"/>
                  </a:cubicBezTo>
                  <a:cubicBezTo>
                    <a:pt x="542336" y="-3418"/>
                    <a:pt x="645987" y="-416"/>
                    <a:pt x="672186" y="3212"/>
                  </a:cubicBezTo>
                  <a:cubicBezTo>
                    <a:pt x="692869" y="23871"/>
                    <a:pt x="710568" y="42484"/>
                    <a:pt x="717515" y="71891"/>
                  </a:cubicBezTo>
                  <a:cubicBezTo>
                    <a:pt x="752335" y="82284"/>
                    <a:pt x="813148" y="89578"/>
                    <a:pt x="846135" y="72525"/>
                  </a:cubicBezTo>
                  <a:cubicBezTo>
                    <a:pt x="852230" y="106797"/>
                    <a:pt x="860297" y="129653"/>
                    <a:pt x="890910" y="150543"/>
                  </a:cubicBezTo>
                  <a:cubicBezTo>
                    <a:pt x="912835" y="165496"/>
                    <a:pt x="937226" y="166988"/>
                    <a:pt x="962853" y="168492"/>
                  </a:cubicBezTo>
                  <a:cubicBezTo>
                    <a:pt x="1116600" y="177539"/>
                    <a:pt x="1272935" y="172553"/>
                    <a:pt x="1427000" y="172498"/>
                  </a:cubicBezTo>
                  <a:cubicBezTo>
                    <a:pt x="1681920" y="172413"/>
                    <a:pt x="1936805" y="172614"/>
                    <a:pt x="2191713" y="170166"/>
                  </a:cubicBezTo>
                  <a:cubicBezTo>
                    <a:pt x="2327475" y="168857"/>
                    <a:pt x="2463621" y="172291"/>
                    <a:pt x="2599444" y="172455"/>
                  </a:cubicBezTo>
                  <a:cubicBezTo>
                    <a:pt x="2938563" y="172882"/>
                    <a:pt x="3277688" y="172717"/>
                    <a:pt x="3616813" y="172772"/>
                  </a:cubicBezTo>
                  <a:cubicBezTo>
                    <a:pt x="3758287" y="172797"/>
                    <a:pt x="3899760" y="172808"/>
                    <a:pt x="4041233" y="172656"/>
                  </a:cubicBezTo>
                  <a:cubicBezTo>
                    <a:pt x="4077703" y="172614"/>
                    <a:pt x="4114180" y="172687"/>
                    <a:pt x="4150650" y="172522"/>
                  </a:cubicBezTo>
                  <a:cubicBezTo>
                    <a:pt x="4171978" y="172425"/>
                    <a:pt x="4196862" y="170069"/>
                    <a:pt x="4217642" y="174787"/>
                  </a:cubicBezTo>
                  <a:cubicBezTo>
                    <a:pt x="4264049" y="185333"/>
                    <a:pt x="4298206" y="220305"/>
                    <a:pt x="4309220" y="266517"/>
                  </a:cubicBezTo>
                  <a:cubicBezTo>
                    <a:pt x="4325080" y="333022"/>
                    <a:pt x="4281097" y="423565"/>
                    <a:pt x="4246094" y="478033"/>
                  </a:cubicBezTo>
                  <a:cubicBezTo>
                    <a:pt x="4155125" y="619567"/>
                    <a:pt x="4007904" y="713215"/>
                    <a:pt x="3844245" y="747578"/>
                  </a:cubicBezTo>
                  <a:cubicBezTo>
                    <a:pt x="3730633" y="771433"/>
                    <a:pt x="3608448" y="762891"/>
                    <a:pt x="3492942" y="761521"/>
                  </a:cubicBezTo>
                  <a:cubicBezTo>
                    <a:pt x="3417183" y="760626"/>
                    <a:pt x="3341368" y="762136"/>
                    <a:pt x="3265597" y="761789"/>
                  </a:cubicBezTo>
                  <a:cubicBezTo>
                    <a:pt x="2937388" y="760279"/>
                    <a:pt x="2609271" y="759670"/>
                    <a:pt x="2281068" y="759938"/>
                  </a:cubicBezTo>
                  <a:cubicBezTo>
                    <a:pt x="1904554" y="760254"/>
                    <a:pt x="1527990" y="760066"/>
                    <a:pt x="1151488" y="761229"/>
                  </a:cubicBezTo>
                  <a:cubicBezTo>
                    <a:pt x="1023257" y="761631"/>
                    <a:pt x="895185" y="760389"/>
                    <a:pt x="766972" y="760163"/>
                  </a:cubicBezTo>
                  <a:cubicBezTo>
                    <a:pt x="688735" y="760029"/>
                    <a:pt x="607739" y="764772"/>
                    <a:pt x="529860" y="757015"/>
                  </a:cubicBezTo>
                  <a:cubicBezTo>
                    <a:pt x="434788" y="747542"/>
                    <a:pt x="334011" y="710566"/>
                    <a:pt x="254501" y="658253"/>
                  </a:cubicBezTo>
                  <a:cubicBezTo>
                    <a:pt x="164999" y="599365"/>
                    <a:pt x="85927" y="522157"/>
                    <a:pt x="36890" y="425824"/>
                  </a:cubicBezTo>
                  <a:cubicBezTo>
                    <a:pt x="23623" y="399759"/>
                    <a:pt x="10363" y="371551"/>
                    <a:pt x="4609" y="342679"/>
                  </a:cubicBezTo>
                  <a:lnTo>
                    <a:pt x="3117" y="334021"/>
                  </a:lnTo>
                  <a:lnTo>
                    <a:pt x="2295" y="329582"/>
                  </a:lnTo>
                  <a:cubicBezTo>
                    <a:pt x="-4366" y="291633"/>
                    <a:pt x="3312" y="255320"/>
                    <a:pt x="26418" y="224105"/>
                  </a:cubicBezTo>
                  <a:cubicBezTo>
                    <a:pt x="50662" y="191348"/>
                    <a:pt x="88515" y="174063"/>
                    <a:pt x="128206" y="168985"/>
                  </a:cubicBezTo>
                  <a:cubicBezTo>
                    <a:pt x="156018" y="165429"/>
                    <a:pt x="185243" y="166227"/>
                    <a:pt x="213232" y="167718"/>
                  </a:cubicBezTo>
                  <a:cubicBezTo>
                    <a:pt x="232971" y="168766"/>
                    <a:pt x="255895" y="172620"/>
                    <a:pt x="275068" y="166464"/>
                  </a:cubicBezTo>
                  <a:cubicBezTo>
                    <a:pt x="294362" y="160266"/>
                    <a:pt x="310466" y="144028"/>
                    <a:pt x="322552" y="128259"/>
                  </a:cubicBezTo>
                  <a:cubicBezTo>
                    <a:pt x="332763" y="114931"/>
                    <a:pt x="338492" y="99783"/>
                    <a:pt x="345439" y="84689"/>
                  </a:cubicBezTo>
                  <a:cubicBezTo>
                    <a:pt x="374920" y="77474"/>
                    <a:pt x="466795" y="79721"/>
                    <a:pt x="482327" y="66923"/>
                  </a:cubicBezTo>
                  <a:close/>
                </a:path>
              </a:pathLst>
            </a:custGeom>
            <a:gradFill>
              <a:gsLst>
                <a:gs pos="0">
                  <a:srgbClr val="F17674"/>
                </a:gs>
                <a:gs pos="50000">
                  <a:srgbClr val="F7918B"/>
                </a:gs>
                <a:gs pos="100000">
                  <a:srgbClr val="FDACA3"/>
                </a:gs>
              </a:gsLst>
              <a:lin ang="15166918" scaled="1"/>
            </a:gradFill>
            <a:ln w="6089" cap="flat">
              <a:noFill/>
              <a:prstDash val="solid"/>
              <a:miter/>
            </a:ln>
          </p:spPr>
          <p:txBody>
            <a:bodyPr rtlCol="0" anchor="ctr"/>
            <a:lstStyle/>
            <a:p>
              <a:endParaRPr lang="it-IT"/>
            </a:p>
          </p:txBody>
        </p:sp>
        <p:sp>
          <p:nvSpPr>
            <p:cNvPr id="15" name="Figura a mano libera: forma 14">
              <a:extLst>
                <a:ext uri="{FF2B5EF4-FFF2-40B4-BE49-F238E27FC236}">
                  <a16:creationId xmlns:a16="http://schemas.microsoft.com/office/drawing/2014/main" id="{E0A20A5B-E213-DF58-4BED-799E87A22F4A}"/>
                </a:ext>
              </a:extLst>
            </p:cNvPr>
            <p:cNvSpPr/>
            <p:nvPr/>
          </p:nvSpPr>
          <p:spPr>
            <a:xfrm>
              <a:off x="4604716" y="5015918"/>
              <a:ext cx="235187" cy="173209"/>
            </a:xfrm>
            <a:custGeom>
              <a:avLst/>
              <a:gdLst>
                <a:gd name="connsiteX0" fmla="*/ 17 w 235187"/>
                <a:gd name="connsiteY0" fmla="*/ 66928 h 173209"/>
                <a:gd name="connsiteX1" fmla="*/ 39361 w 235187"/>
                <a:gd name="connsiteY1" fmla="*/ 8095 h 173209"/>
                <a:gd name="connsiteX2" fmla="*/ 189875 w 235187"/>
                <a:gd name="connsiteY2" fmla="*/ 3218 h 173209"/>
                <a:gd name="connsiteX3" fmla="*/ 235204 w 235187"/>
                <a:gd name="connsiteY3" fmla="*/ 71897 h 173209"/>
                <a:gd name="connsiteX4" fmla="*/ 231783 w 235187"/>
                <a:gd name="connsiteY4" fmla="*/ 93511 h 173209"/>
                <a:gd name="connsiteX5" fmla="*/ 216732 w 235187"/>
                <a:gd name="connsiteY5" fmla="*/ 136319 h 173209"/>
                <a:gd name="connsiteX6" fmla="*/ 158854 w 235187"/>
                <a:gd name="connsiteY6" fmla="*/ 170159 h 173209"/>
                <a:gd name="connsiteX7" fmla="*/ 33010 w 235187"/>
                <a:gd name="connsiteY7" fmla="*/ 150147 h 173209"/>
                <a:gd name="connsiteX8" fmla="*/ 17 w 235187"/>
                <a:gd name="connsiteY8" fmla="*/ 66928 h 17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87" h="173209">
                  <a:moveTo>
                    <a:pt x="17" y="66928"/>
                  </a:moveTo>
                  <a:cubicBezTo>
                    <a:pt x="6556" y="42909"/>
                    <a:pt x="16346" y="20917"/>
                    <a:pt x="39361" y="8095"/>
                  </a:cubicBezTo>
                  <a:cubicBezTo>
                    <a:pt x="60025" y="-3412"/>
                    <a:pt x="163676" y="-411"/>
                    <a:pt x="189875" y="3218"/>
                  </a:cubicBezTo>
                  <a:cubicBezTo>
                    <a:pt x="210558" y="23876"/>
                    <a:pt x="228258" y="42489"/>
                    <a:pt x="235204" y="71897"/>
                  </a:cubicBezTo>
                  <a:cubicBezTo>
                    <a:pt x="232873" y="76451"/>
                    <a:pt x="232666" y="87989"/>
                    <a:pt x="231783" y="93511"/>
                  </a:cubicBezTo>
                  <a:cubicBezTo>
                    <a:pt x="229311" y="108988"/>
                    <a:pt x="225579" y="123150"/>
                    <a:pt x="216732" y="136319"/>
                  </a:cubicBezTo>
                  <a:cubicBezTo>
                    <a:pt x="203008" y="156746"/>
                    <a:pt x="182423" y="166123"/>
                    <a:pt x="158854" y="170159"/>
                  </a:cubicBezTo>
                  <a:cubicBezTo>
                    <a:pt x="121154" y="176619"/>
                    <a:pt x="64829" y="173855"/>
                    <a:pt x="33010" y="150147"/>
                  </a:cubicBezTo>
                  <a:cubicBezTo>
                    <a:pt x="4218" y="128691"/>
                    <a:pt x="4419" y="99484"/>
                    <a:pt x="17" y="66928"/>
                  </a:cubicBezTo>
                  <a:close/>
                </a:path>
              </a:pathLst>
            </a:custGeom>
            <a:solidFill>
              <a:srgbClr val="494E62"/>
            </a:solidFill>
            <a:ln w="6089" cap="flat">
              <a:noFill/>
              <a:prstDash val="solid"/>
              <a:miter/>
            </a:ln>
          </p:spPr>
          <p:txBody>
            <a:bodyPr rtlCol="0" anchor="ctr"/>
            <a:lstStyle/>
            <a:p>
              <a:endParaRPr lang="it-IT"/>
            </a:p>
          </p:txBody>
        </p:sp>
        <p:sp>
          <p:nvSpPr>
            <p:cNvPr id="16" name="Figura a mano libera: forma 15">
              <a:extLst>
                <a:ext uri="{FF2B5EF4-FFF2-40B4-BE49-F238E27FC236}">
                  <a16:creationId xmlns:a16="http://schemas.microsoft.com/office/drawing/2014/main" id="{9AA3BD21-08AE-4939-134F-FFD7613C1FBC}"/>
                </a:ext>
              </a:extLst>
            </p:cNvPr>
            <p:cNvSpPr/>
            <p:nvPr/>
          </p:nvSpPr>
          <p:spPr>
            <a:xfrm>
              <a:off x="4324213" y="5265719"/>
              <a:ext cx="268923" cy="217633"/>
            </a:xfrm>
            <a:custGeom>
              <a:avLst/>
              <a:gdLst>
                <a:gd name="connsiteX0" fmla="*/ 117609 w 268923"/>
                <a:gd name="connsiteY0" fmla="*/ 497 h 217633"/>
                <a:gd name="connsiteX1" fmla="*/ 144325 w 268923"/>
                <a:gd name="connsiteY1" fmla="*/ 1757 h 217633"/>
                <a:gd name="connsiteX2" fmla="*/ 153293 w 268923"/>
                <a:gd name="connsiteY2" fmla="*/ 3383 h 217633"/>
                <a:gd name="connsiteX3" fmla="*/ 176235 w 268923"/>
                <a:gd name="connsiteY3" fmla="*/ 7913 h 217633"/>
                <a:gd name="connsiteX4" fmla="*/ 209710 w 268923"/>
                <a:gd name="connsiteY4" fmla="*/ 21703 h 217633"/>
                <a:gd name="connsiteX5" fmla="*/ 218855 w 268923"/>
                <a:gd name="connsiteY5" fmla="*/ 26361 h 217633"/>
                <a:gd name="connsiteX6" fmla="*/ 234076 w 268923"/>
                <a:gd name="connsiteY6" fmla="*/ 38526 h 217633"/>
                <a:gd name="connsiteX7" fmla="*/ 251087 w 268923"/>
                <a:gd name="connsiteY7" fmla="*/ 53839 h 217633"/>
                <a:gd name="connsiteX8" fmla="*/ 253852 w 268923"/>
                <a:gd name="connsiteY8" fmla="*/ 58313 h 217633"/>
                <a:gd name="connsiteX9" fmla="*/ 265767 w 268923"/>
                <a:gd name="connsiteY9" fmla="*/ 81401 h 217633"/>
                <a:gd name="connsiteX10" fmla="*/ 266449 w 268923"/>
                <a:gd name="connsiteY10" fmla="*/ 84220 h 217633"/>
                <a:gd name="connsiteX11" fmla="*/ 268616 w 268923"/>
                <a:gd name="connsiteY11" fmla="*/ 102017 h 217633"/>
                <a:gd name="connsiteX12" fmla="*/ 268245 w 268923"/>
                <a:gd name="connsiteY12" fmla="*/ 105548 h 217633"/>
                <a:gd name="connsiteX13" fmla="*/ 264622 w 268923"/>
                <a:gd name="connsiteY13" fmla="*/ 121939 h 217633"/>
                <a:gd name="connsiteX14" fmla="*/ 156837 w 268923"/>
                <a:gd name="connsiteY14" fmla="*/ 216469 h 217633"/>
                <a:gd name="connsiteX15" fmla="*/ 60541 w 268923"/>
                <a:gd name="connsiteY15" fmla="*/ 192218 h 217633"/>
                <a:gd name="connsiteX16" fmla="*/ 55974 w 268923"/>
                <a:gd name="connsiteY16" fmla="*/ 189363 h 217633"/>
                <a:gd name="connsiteX17" fmla="*/ 18761 w 268923"/>
                <a:gd name="connsiteY17" fmla="*/ 153776 h 217633"/>
                <a:gd name="connsiteX18" fmla="*/ 16399 w 268923"/>
                <a:gd name="connsiteY18" fmla="*/ 149702 h 217633"/>
                <a:gd name="connsiteX19" fmla="*/ 5403 w 268923"/>
                <a:gd name="connsiteY19" fmla="*/ 128265 h 217633"/>
                <a:gd name="connsiteX20" fmla="*/ 3972 w 268923"/>
                <a:gd name="connsiteY20" fmla="*/ 123796 h 217633"/>
                <a:gd name="connsiteX21" fmla="*/ 2383 w 268923"/>
                <a:gd name="connsiteY21" fmla="*/ 120447 h 217633"/>
                <a:gd name="connsiteX22" fmla="*/ 14865 w 268923"/>
                <a:gd name="connsiteY22" fmla="*/ 56804 h 217633"/>
                <a:gd name="connsiteX23" fmla="*/ 47359 w 268923"/>
                <a:gd name="connsiteY23" fmla="*/ 23450 h 217633"/>
                <a:gd name="connsiteX24" fmla="*/ 54732 w 268923"/>
                <a:gd name="connsiteY24" fmla="*/ 19317 h 217633"/>
                <a:gd name="connsiteX25" fmla="*/ 57484 w 268923"/>
                <a:gd name="connsiteY25" fmla="*/ 17228 h 217633"/>
                <a:gd name="connsiteX26" fmla="*/ 89461 w 268923"/>
                <a:gd name="connsiteY26" fmla="*/ 6397 h 217633"/>
                <a:gd name="connsiteX27" fmla="*/ 117609 w 268923"/>
                <a:gd name="connsiteY27" fmla="*/ 497 h 21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923" h="217633">
                  <a:moveTo>
                    <a:pt x="117609" y="497"/>
                  </a:moveTo>
                  <a:cubicBezTo>
                    <a:pt x="125317" y="345"/>
                    <a:pt x="137433" y="-1214"/>
                    <a:pt x="144325" y="1757"/>
                  </a:cubicBezTo>
                  <a:cubicBezTo>
                    <a:pt x="149226" y="3870"/>
                    <a:pt x="146030" y="3133"/>
                    <a:pt x="153293" y="3383"/>
                  </a:cubicBezTo>
                  <a:cubicBezTo>
                    <a:pt x="162365" y="3693"/>
                    <a:pt x="167656" y="5532"/>
                    <a:pt x="176235" y="7913"/>
                  </a:cubicBezTo>
                  <a:cubicBezTo>
                    <a:pt x="188516" y="11310"/>
                    <a:pt x="198312" y="15883"/>
                    <a:pt x="209710" y="21703"/>
                  </a:cubicBezTo>
                  <a:lnTo>
                    <a:pt x="218855" y="26361"/>
                  </a:lnTo>
                  <a:cubicBezTo>
                    <a:pt x="226520" y="29527"/>
                    <a:pt x="227811" y="35068"/>
                    <a:pt x="234076" y="38526"/>
                  </a:cubicBezTo>
                  <a:cubicBezTo>
                    <a:pt x="242003" y="42891"/>
                    <a:pt x="245949" y="46136"/>
                    <a:pt x="251087" y="53839"/>
                  </a:cubicBezTo>
                  <a:lnTo>
                    <a:pt x="253852" y="58313"/>
                  </a:lnTo>
                  <a:cubicBezTo>
                    <a:pt x="258296" y="65358"/>
                    <a:pt x="263465" y="73328"/>
                    <a:pt x="265767" y="81401"/>
                  </a:cubicBezTo>
                  <a:lnTo>
                    <a:pt x="266449" y="84220"/>
                  </a:lnTo>
                  <a:cubicBezTo>
                    <a:pt x="268945" y="91338"/>
                    <a:pt x="269353" y="94516"/>
                    <a:pt x="268616" y="102017"/>
                  </a:cubicBezTo>
                  <a:lnTo>
                    <a:pt x="268245" y="105548"/>
                  </a:lnTo>
                  <a:cubicBezTo>
                    <a:pt x="267648" y="111838"/>
                    <a:pt x="267082" y="116088"/>
                    <a:pt x="264622" y="121939"/>
                  </a:cubicBezTo>
                  <a:cubicBezTo>
                    <a:pt x="244335" y="170148"/>
                    <a:pt x="203359" y="196779"/>
                    <a:pt x="156837" y="216469"/>
                  </a:cubicBezTo>
                  <a:cubicBezTo>
                    <a:pt x="120488" y="221036"/>
                    <a:pt x="91397" y="211343"/>
                    <a:pt x="60541" y="192218"/>
                  </a:cubicBezTo>
                  <a:lnTo>
                    <a:pt x="55974" y="189363"/>
                  </a:lnTo>
                  <a:cubicBezTo>
                    <a:pt x="43663" y="182587"/>
                    <a:pt x="26141" y="165916"/>
                    <a:pt x="18761" y="153776"/>
                  </a:cubicBezTo>
                  <a:lnTo>
                    <a:pt x="16399" y="149702"/>
                  </a:lnTo>
                  <a:cubicBezTo>
                    <a:pt x="12137" y="142676"/>
                    <a:pt x="8064" y="136113"/>
                    <a:pt x="5403" y="128265"/>
                  </a:cubicBezTo>
                  <a:lnTo>
                    <a:pt x="3972" y="123796"/>
                  </a:lnTo>
                  <a:lnTo>
                    <a:pt x="2383" y="120447"/>
                  </a:lnTo>
                  <a:cubicBezTo>
                    <a:pt x="-5167" y="99947"/>
                    <a:pt x="7126" y="75118"/>
                    <a:pt x="14865" y="56804"/>
                  </a:cubicBezTo>
                  <a:cubicBezTo>
                    <a:pt x="19382" y="46112"/>
                    <a:pt x="36777" y="28754"/>
                    <a:pt x="47359" y="23450"/>
                  </a:cubicBezTo>
                  <a:cubicBezTo>
                    <a:pt x="54434" y="19907"/>
                    <a:pt x="48583" y="23925"/>
                    <a:pt x="54732" y="19317"/>
                  </a:cubicBezTo>
                  <a:lnTo>
                    <a:pt x="57484" y="17228"/>
                  </a:lnTo>
                  <a:cubicBezTo>
                    <a:pt x="67743" y="12162"/>
                    <a:pt x="78551" y="9362"/>
                    <a:pt x="89461" y="6397"/>
                  </a:cubicBezTo>
                  <a:cubicBezTo>
                    <a:pt x="99045" y="3785"/>
                    <a:pt x="107733" y="1934"/>
                    <a:pt x="117609" y="497"/>
                  </a:cubicBezTo>
                  <a:close/>
                </a:path>
              </a:pathLst>
            </a:custGeom>
            <a:solidFill>
              <a:srgbClr val="F8AD9D"/>
            </a:solidFill>
            <a:ln w="6089" cap="flat">
              <a:noFill/>
              <a:prstDash val="solid"/>
              <a:miter/>
            </a:ln>
          </p:spPr>
          <p:txBody>
            <a:bodyPr rtlCol="0" anchor="ctr"/>
            <a:lstStyle/>
            <a:p>
              <a:endParaRPr lang="it-IT"/>
            </a:p>
          </p:txBody>
        </p:sp>
        <p:sp>
          <p:nvSpPr>
            <p:cNvPr id="17" name="Figura a mano libera: forma 16">
              <a:extLst>
                <a:ext uri="{FF2B5EF4-FFF2-40B4-BE49-F238E27FC236}">
                  <a16:creationId xmlns:a16="http://schemas.microsoft.com/office/drawing/2014/main" id="{179999F4-F24A-2DCD-4235-272C95D2CE89}"/>
                </a:ext>
              </a:extLst>
            </p:cNvPr>
            <p:cNvSpPr/>
            <p:nvPr/>
          </p:nvSpPr>
          <p:spPr>
            <a:xfrm>
              <a:off x="3845293" y="525311"/>
              <a:ext cx="4877401" cy="4493786"/>
            </a:xfrm>
            <a:custGeom>
              <a:avLst/>
              <a:gdLst>
                <a:gd name="connsiteX0" fmla="*/ 741322 w 4877401"/>
                <a:gd name="connsiteY0" fmla="*/ 1546604 h 4493786"/>
                <a:gd name="connsiteX1" fmla="*/ 781975 w 4877401"/>
                <a:gd name="connsiteY1" fmla="*/ 1475599 h 4493786"/>
                <a:gd name="connsiteX2" fmla="*/ 863647 w 4877401"/>
                <a:gd name="connsiteY2" fmla="*/ 1467081 h 4493786"/>
                <a:gd name="connsiteX3" fmla="*/ 1193103 w 4877401"/>
                <a:gd name="connsiteY3" fmla="*/ 1596962 h 4493786"/>
                <a:gd name="connsiteX4" fmla="*/ 1343642 w 4877401"/>
                <a:gd name="connsiteY4" fmla="*/ 1711487 h 4493786"/>
                <a:gd name="connsiteX5" fmla="*/ 1428851 w 4877401"/>
                <a:gd name="connsiteY5" fmla="*/ 1792185 h 4493786"/>
                <a:gd name="connsiteX6" fmla="*/ 1796544 w 4877401"/>
                <a:gd name="connsiteY6" fmla="*/ 1586234 h 4493786"/>
                <a:gd name="connsiteX7" fmla="*/ 1599020 w 4877401"/>
                <a:gd name="connsiteY7" fmla="*/ 1427195 h 4493786"/>
                <a:gd name="connsiteX8" fmla="*/ 1555000 w 4877401"/>
                <a:gd name="connsiteY8" fmla="*/ 1365324 h 4493786"/>
                <a:gd name="connsiteX9" fmla="*/ 1497323 w 4877401"/>
                <a:gd name="connsiteY9" fmla="*/ 1319453 h 4493786"/>
                <a:gd name="connsiteX10" fmla="*/ 1365774 w 4877401"/>
                <a:gd name="connsiteY10" fmla="*/ 1096211 h 4493786"/>
                <a:gd name="connsiteX11" fmla="*/ 1332720 w 4877401"/>
                <a:gd name="connsiteY11" fmla="*/ 914791 h 4493786"/>
                <a:gd name="connsiteX12" fmla="*/ 1391334 w 4877401"/>
                <a:gd name="connsiteY12" fmla="*/ 553874 h 4493786"/>
                <a:gd name="connsiteX13" fmla="*/ 1531364 w 4877401"/>
                <a:gd name="connsiteY13" fmla="*/ 398288 h 4493786"/>
                <a:gd name="connsiteX14" fmla="*/ 1624433 w 4877401"/>
                <a:gd name="connsiteY14" fmla="*/ 333088 h 4493786"/>
                <a:gd name="connsiteX15" fmla="*/ 1729527 w 4877401"/>
                <a:gd name="connsiteY15" fmla="*/ 229591 h 4493786"/>
                <a:gd name="connsiteX16" fmla="*/ 2019372 w 4877401"/>
                <a:gd name="connsiteY16" fmla="*/ 67823 h 4493786"/>
                <a:gd name="connsiteX17" fmla="*/ 2257062 w 4877401"/>
                <a:gd name="connsiteY17" fmla="*/ 31850 h 4493786"/>
                <a:gd name="connsiteX18" fmla="*/ 2358680 w 4877401"/>
                <a:gd name="connsiteY18" fmla="*/ 25342 h 4493786"/>
                <a:gd name="connsiteX19" fmla="*/ 2453862 w 4877401"/>
                <a:gd name="connsiteY19" fmla="*/ 12 h 4493786"/>
                <a:gd name="connsiteX20" fmla="*/ 2561288 w 4877401"/>
                <a:gd name="connsiteY20" fmla="*/ 22551 h 4493786"/>
                <a:gd name="connsiteX21" fmla="*/ 2706950 w 4877401"/>
                <a:gd name="connsiteY21" fmla="*/ 38481 h 4493786"/>
                <a:gd name="connsiteX22" fmla="*/ 2958425 w 4877401"/>
                <a:gd name="connsiteY22" fmla="*/ 113769 h 4493786"/>
                <a:gd name="connsiteX23" fmla="*/ 3128094 w 4877401"/>
                <a:gd name="connsiteY23" fmla="*/ 238966 h 4493786"/>
                <a:gd name="connsiteX24" fmla="*/ 3179767 w 4877401"/>
                <a:gd name="connsiteY24" fmla="*/ 293320 h 4493786"/>
                <a:gd name="connsiteX25" fmla="*/ 3300320 w 4877401"/>
                <a:gd name="connsiteY25" fmla="*/ 373690 h 4493786"/>
                <a:gd name="connsiteX26" fmla="*/ 3507744 w 4877401"/>
                <a:gd name="connsiteY26" fmla="*/ 645355 h 4493786"/>
                <a:gd name="connsiteX27" fmla="*/ 3455535 w 4877401"/>
                <a:gd name="connsiteY27" fmla="*/ 1214389 h 4493786"/>
                <a:gd name="connsiteX28" fmla="*/ 3373699 w 4877401"/>
                <a:gd name="connsiteY28" fmla="*/ 1320731 h 4493786"/>
                <a:gd name="connsiteX29" fmla="*/ 3332827 w 4877401"/>
                <a:gd name="connsiteY29" fmla="*/ 1352404 h 4493786"/>
                <a:gd name="connsiteX30" fmla="*/ 3294341 w 4877401"/>
                <a:gd name="connsiteY30" fmla="*/ 1406598 h 4493786"/>
                <a:gd name="connsiteX31" fmla="*/ 3074929 w 4877401"/>
                <a:gd name="connsiteY31" fmla="*/ 1587506 h 4493786"/>
                <a:gd name="connsiteX32" fmla="*/ 3295413 w 4877401"/>
                <a:gd name="connsiteY32" fmla="*/ 1708942 h 4493786"/>
                <a:gd name="connsiteX33" fmla="*/ 3428393 w 4877401"/>
                <a:gd name="connsiteY33" fmla="*/ 1798943 h 4493786"/>
                <a:gd name="connsiteX34" fmla="*/ 3431291 w 4877401"/>
                <a:gd name="connsiteY34" fmla="*/ 1795034 h 4493786"/>
                <a:gd name="connsiteX35" fmla="*/ 3520201 w 4877401"/>
                <a:gd name="connsiteY35" fmla="*/ 1705709 h 4493786"/>
                <a:gd name="connsiteX36" fmla="*/ 4058269 w 4877401"/>
                <a:gd name="connsiteY36" fmla="*/ 1462253 h 4493786"/>
                <a:gd name="connsiteX37" fmla="*/ 4360340 w 4877401"/>
                <a:gd name="connsiteY37" fmla="*/ 1466405 h 4493786"/>
                <a:gd name="connsiteX38" fmla="*/ 4527574 w 4877401"/>
                <a:gd name="connsiteY38" fmla="*/ 1481322 h 4493786"/>
                <a:gd name="connsiteX39" fmla="*/ 4689699 w 4877401"/>
                <a:gd name="connsiteY39" fmla="*/ 1560358 h 4493786"/>
                <a:gd name="connsiteX40" fmla="*/ 4868391 w 4877401"/>
                <a:gd name="connsiteY40" fmla="*/ 1937189 h 4493786"/>
                <a:gd name="connsiteX41" fmla="*/ 4823574 w 4877401"/>
                <a:gd name="connsiteY41" fmla="*/ 2421684 h 4493786"/>
                <a:gd name="connsiteX42" fmla="*/ 4675227 w 4877401"/>
                <a:gd name="connsiteY42" fmla="*/ 2682992 h 4493786"/>
                <a:gd name="connsiteX43" fmla="*/ 4412494 w 4877401"/>
                <a:gd name="connsiteY43" fmla="*/ 2913309 h 4493786"/>
                <a:gd name="connsiteX44" fmla="*/ 4025282 w 4877401"/>
                <a:gd name="connsiteY44" fmla="*/ 3033770 h 4493786"/>
                <a:gd name="connsiteX45" fmla="*/ 3992312 w 4877401"/>
                <a:gd name="connsiteY45" fmla="*/ 3036121 h 4493786"/>
                <a:gd name="connsiteX46" fmla="*/ 3979569 w 4877401"/>
                <a:gd name="connsiteY46" fmla="*/ 3188449 h 4493786"/>
                <a:gd name="connsiteX47" fmla="*/ 3937284 w 4877401"/>
                <a:gd name="connsiteY47" fmla="*/ 3425531 h 4493786"/>
                <a:gd name="connsiteX48" fmla="*/ 4357892 w 4877401"/>
                <a:gd name="connsiteY48" fmla="*/ 3621192 h 4493786"/>
                <a:gd name="connsiteX49" fmla="*/ 4439095 w 4877401"/>
                <a:gd name="connsiteY49" fmla="*/ 3674132 h 4493786"/>
                <a:gd name="connsiteX50" fmla="*/ 4470469 w 4877401"/>
                <a:gd name="connsiteY50" fmla="*/ 3706809 h 4493786"/>
                <a:gd name="connsiteX51" fmla="*/ 4472898 w 4877401"/>
                <a:gd name="connsiteY51" fmla="*/ 3713518 h 4493786"/>
                <a:gd name="connsiteX52" fmla="*/ 4474208 w 4877401"/>
                <a:gd name="connsiteY52" fmla="*/ 3717433 h 4493786"/>
                <a:gd name="connsiteX53" fmla="*/ 4469410 w 4877401"/>
                <a:gd name="connsiteY53" fmla="*/ 3776906 h 4493786"/>
                <a:gd name="connsiteX54" fmla="*/ 4413164 w 4877401"/>
                <a:gd name="connsiteY54" fmla="*/ 3819672 h 4493786"/>
                <a:gd name="connsiteX55" fmla="*/ 4329100 w 4877401"/>
                <a:gd name="connsiteY55" fmla="*/ 3798685 h 4493786"/>
                <a:gd name="connsiteX56" fmla="*/ 4178676 w 4877401"/>
                <a:gd name="connsiteY56" fmla="*/ 3708556 h 4493786"/>
                <a:gd name="connsiteX57" fmla="*/ 3896668 w 4877401"/>
                <a:gd name="connsiteY57" fmla="*/ 3584040 h 4493786"/>
                <a:gd name="connsiteX58" fmla="*/ 3822954 w 4877401"/>
                <a:gd name="connsiteY58" fmla="*/ 3753904 h 4493786"/>
                <a:gd name="connsiteX59" fmla="*/ 3929826 w 4877401"/>
                <a:gd name="connsiteY59" fmla="*/ 3799555 h 4493786"/>
                <a:gd name="connsiteX60" fmla="*/ 4011205 w 4877401"/>
                <a:gd name="connsiteY60" fmla="*/ 3837761 h 4493786"/>
                <a:gd name="connsiteX61" fmla="*/ 4337301 w 4877401"/>
                <a:gd name="connsiteY61" fmla="*/ 4046269 h 4493786"/>
                <a:gd name="connsiteX62" fmla="*/ 4340199 w 4877401"/>
                <a:gd name="connsiteY62" fmla="*/ 4077339 h 4493786"/>
                <a:gd name="connsiteX63" fmla="*/ 4333252 w 4877401"/>
                <a:gd name="connsiteY63" fmla="*/ 4087573 h 4493786"/>
                <a:gd name="connsiteX64" fmla="*/ 4329453 w 4877401"/>
                <a:gd name="connsiteY64" fmla="*/ 4155284 h 4493786"/>
                <a:gd name="connsiteX65" fmla="*/ 4276269 w 4877401"/>
                <a:gd name="connsiteY65" fmla="*/ 4198903 h 4493786"/>
                <a:gd name="connsiteX66" fmla="*/ 4199895 w 4877401"/>
                <a:gd name="connsiteY66" fmla="*/ 4190208 h 4493786"/>
                <a:gd name="connsiteX67" fmla="*/ 4124732 w 4877401"/>
                <a:gd name="connsiteY67" fmla="*/ 4141968 h 4493786"/>
                <a:gd name="connsiteX68" fmla="*/ 3929606 w 4877401"/>
                <a:gd name="connsiteY68" fmla="*/ 4040911 h 4493786"/>
                <a:gd name="connsiteX69" fmla="*/ 3791732 w 4877401"/>
                <a:gd name="connsiteY69" fmla="*/ 3983557 h 4493786"/>
                <a:gd name="connsiteX70" fmla="*/ 3705275 w 4877401"/>
                <a:gd name="connsiteY70" fmla="*/ 3949991 h 4493786"/>
                <a:gd name="connsiteX71" fmla="*/ 3524677 w 4877401"/>
                <a:gd name="connsiteY71" fmla="*/ 4123648 h 4493786"/>
                <a:gd name="connsiteX72" fmla="*/ 3451273 w 4877401"/>
                <a:gd name="connsiteY72" fmla="*/ 4179943 h 4493786"/>
                <a:gd name="connsiteX73" fmla="*/ 3419059 w 4877401"/>
                <a:gd name="connsiteY73" fmla="*/ 4163230 h 4493786"/>
                <a:gd name="connsiteX74" fmla="*/ 3356901 w 4877401"/>
                <a:gd name="connsiteY74" fmla="*/ 4264805 h 4493786"/>
                <a:gd name="connsiteX75" fmla="*/ 3316906 w 4877401"/>
                <a:gd name="connsiteY75" fmla="*/ 4322219 h 4493786"/>
                <a:gd name="connsiteX76" fmla="*/ 3281841 w 4877401"/>
                <a:gd name="connsiteY76" fmla="*/ 4339785 h 4493786"/>
                <a:gd name="connsiteX77" fmla="*/ 3262005 w 4877401"/>
                <a:gd name="connsiteY77" fmla="*/ 4311735 h 4493786"/>
                <a:gd name="connsiteX78" fmla="*/ 3112057 w 4877401"/>
                <a:gd name="connsiteY78" fmla="*/ 4390837 h 4493786"/>
                <a:gd name="connsiteX79" fmla="*/ 2977445 w 4877401"/>
                <a:gd name="connsiteY79" fmla="*/ 4444697 h 4493786"/>
                <a:gd name="connsiteX80" fmla="*/ 2736912 w 4877401"/>
                <a:gd name="connsiteY80" fmla="*/ 4492005 h 4493786"/>
                <a:gd name="connsiteX81" fmla="*/ 2620176 w 4877401"/>
                <a:gd name="connsiteY81" fmla="*/ 4492979 h 4493786"/>
                <a:gd name="connsiteX82" fmla="*/ 2410682 w 4877401"/>
                <a:gd name="connsiteY82" fmla="*/ 4492412 h 4493786"/>
                <a:gd name="connsiteX83" fmla="*/ 2201906 w 4877401"/>
                <a:gd name="connsiteY83" fmla="*/ 4492912 h 4493786"/>
                <a:gd name="connsiteX84" fmla="*/ 2081299 w 4877401"/>
                <a:gd name="connsiteY84" fmla="*/ 4490793 h 4493786"/>
                <a:gd name="connsiteX85" fmla="*/ 1769547 w 4877401"/>
                <a:gd name="connsiteY85" fmla="*/ 4406442 h 4493786"/>
                <a:gd name="connsiteX86" fmla="*/ 1717448 w 4877401"/>
                <a:gd name="connsiteY86" fmla="*/ 4378691 h 4493786"/>
                <a:gd name="connsiteX87" fmla="*/ 1601126 w 4877401"/>
                <a:gd name="connsiteY87" fmla="*/ 4324466 h 4493786"/>
                <a:gd name="connsiteX88" fmla="*/ 1571548 w 4877401"/>
                <a:gd name="connsiteY88" fmla="*/ 4344169 h 4493786"/>
                <a:gd name="connsiteX89" fmla="*/ 1514815 w 4877401"/>
                <a:gd name="connsiteY89" fmla="*/ 4291406 h 4493786"/>
                <a:gd name="connsiteX90" fmla="*/ 1438258 w 4877401"/>
                <a:gd name="connsiteY90" fmla="*/ 4202008 h 4493786"/>
                <a:gd name="connsiteX91" fmla="*/ 1268406 w 4877401"/>
                <a:gd name="connsiteY91" fmla="*/ 4071664 h 4493786"/>
                <a:gd name="connsiteX92" fmla="*/ 1152907 w 4877401"/>
                <a:gd name="connsiteY92" fmla="*/ 3952122 h 4493786"/>
                <a:gd name="connsiteX93" fmla="*/ 810372 w 4877401"/>
                <a:gd name="connsiteY93" fmla="*/ 4106789 h 4493786"/>
                <a:gd name="connsiteX94" fmla="*/ 662725 w 4877401"/>
                <a:gd name="connsiteY94" fmla="*/ 4189624 h 4493786"/>
                <a:gd name="connsiteX95" fmla="*/ 617201 w 4877401"/>
                <a:gd name="connsiteY95" fmla="*/ 4199347 h 4493786"/>
                <a:gd name="connsiteX96" fmla="*/ 550739 w 4877401"/>
                <a:gd name="connsiteY96" fmla="*/ 4173184 h 4493786"/>
                <a:gd name="connsiteX97" fmla="*/ 531517 w 4877401"/>
                <a:gd name="connsiteY97" fmla="*/ 4095824 h 4493786"/>
                <a:gd name="connsiteX98" fmla="*/ 526233 w 4877401"/>
                <a:gd name="connsiteY98" fmla="*/ 4089485 h 4493786"/>
                <a:gd name="connsiteX99" fmla="*/ 523012 w 4877401"/>
                <a:gd name="connsiteY99" fmla="*/ 4060778 h 4493786"/>
                <a:gd name="connsiteX100" fmla="*/ 602911 w 4877401"/>
                <a:gd name="connsiteY100" fmla="*/ 3981932 h 4493786"/>
                <a:gd name="connsiteX101" fmla="*/ 603332 w 4877401"/>
                <a:gd name="connsiteY101" fmla="*/ 3980720 h 4493786"/>
                <a:gd name="connsiteX102" fmla="*/ 697734 w 4877401"/>
                <a:gd name="connsiteY102" fmla="*/ 3920212 h 4493786"/>
                <a:gd name="connsiteX103" fmla="*/ 942238 w 4877401"/>
                <a:gd name="connsiteY103" fmla="*/ 3808226 h 4493786"/>
                <a:gd name="connsiteX104" fmla="*/ 1047514 w 4877401"/>
                <a:gd name="connsiteY104" fmla="*/ 3771768 h 4493786"/>
                <a:gd name="connsiteX105" fmla="*/ 1050467 w 4877401"/>
                <a:gd name="connsiteY105" fmla="*/ 3770446 h 4493786"/>
                <a:gd name="connsiteX106" fmla="*/ 964966 w 4877401"/>
                <a:gd name="connsiteY106" fmla="*/ 3585690 h 4493786"/>
                <a:gd name="connsiteX107" fmla="*/ 862569 w 4877401"/>
                <a:gd name="connsiteY107" fmla="*/ 3629107 h 4493786"/>
                <a:gd name="connsiteX108" fmla="*/ 696943 w 4877401"/>
                <a:gd name="connsiteY108" fmla="*/ 3704002 h 4493786"/>
                <a:gd name="connsiteX109" fmla="*/ 587763 w 4877401"/>
                <a:gd name="connsiteY109" fmla="*/ 3765070 h 4493786"/>
                <a:gd name="connsiteX110" fmla="*/ 508637 w 4877401"/>
                <a:gd name="connsiteY110" fmla="*/ 3815964 h 4493786"/>
                <a:gd name="connsiteX111" fmla="*/ 503650 w 4877401"/>
                <a:gd name="connsiteY111" fmla="*/ 3818047 h 4493786"/>
                <a:gd name="connsiteX112" fmla="*/ 455849 w 4877401"/>
                <a:gd name="connsiteY112" fmla="*/ 3821158 h 4493786"/>
                <a:gd name="connsiteX113" fmla="*/ 452671 w 4877401"/>
                <a:gd name="connsiteY113" fmla="*/ 3820111 h 4493786"/>
                <a:gd name="connsiteX114" fmla="*/ 404718 w 4877401"/>
                <a:gd name="connsiteY114" fmla="*/ 3783945 h 4493786"/>
                <a:gd name="connsiteX115" fmla="*/ 399299 w 4877401"/>
                <a:gd name="connsiteY115" fmla="*/ 3701402 h 4493786"/>
                <a:gd name="connsiteX116" fmla="*/ 510457 w 4877401"/>
                <a:gd name="connsiteY116" fmla="*/ 3623031 h 4493786"/>
                <a:gd name="connsiteX117" fmla="*/ 652667 w 4877401"/>
                <a:gd name="connsiteY117" fmla="*/ 3544568 h 4493786"/>
                <a:gd name="connsiteX118" fmla="*/ 919746 w 4877401"/>
                <a:gd name="connsiteY118" fmla="*/ 3432076 h 4493786"/>
                <a:gd name="connsiteX119" fmla="*/ 859001 w 4877401"/>
                <a:gd name="connsiteY119" fmla="*/ 3036888 h 4493786"/>
                <a:gd name="connsiteX120" fmla="*/ 417491 w 4877401"/>
                <a:gd name="connsiteY120" fmla="*/ 2896358 h 4493786"/>
                <a:gd name="connsiteX121" fmla="*/ 127793 w 4877401"/>
                <a:gd name="connsiteY121" fmla="*/ 2587140 h 4493786"/>
                <a:gd name="connsiteX122" fmla="*/ 20148 w 4877401"/>
                <a:gd name="connsiteY122" fmla="*/ 2285599 h 4493786"/>
                <a:gd name="connsiteX123" fmla="*/ 5505 w 4877401"/>
                <a:gd name="connsiteY123" fmla="*/ 1947052 h 4493786"/>
                <a:gd name="connsiteX124" fmla="*/ 100948 w 4877401"/>
                <a:gd name="connsiteY124" fmla="*/ 1629499 h 4493786"/>
                <a:gd name="connsiteX125" fmla="*/ 381094 w 4877401"/>
                <a:gd name="connsiteY125" fmla="*/ 1458697 h 4493786"/>
                <a:gd name="connsiteX126" fmla="*/ 463807 w 4877401"/>
                <a:gd name="connsiteY126" fmla="*/ 1465742 h 4493786"/>
                <a:gd name="connsiteX127" fmla="*/ 502865 w 4877401"/>
                <a:gd name="connsiteY127" fmla="*/ 1542080 h 4493786"/>
                <a:gd name="connsiteX128" fmla="*/ 667279 w 4877401"/>
                <a:gd name="connsiteY128" fmla="*/ 1547432 h 4493786"/>
                <a:gd name="connsiteX129" fmla="*/ 739331 w 4877401"/>
                <a:gd name="connsiteY129" fmla="*/ 1549039 h 4493786"/>
                <a:gd name="connsiteX130" fmla="*/ 741322 w 4877401"/>
                <a:gd name="connsiteY130" fmla="*/ 1546604 h 4493786"/>
                <a:gd name="connsiteX131" fmla="*/ 1050467 w 4877401"/>
                <a:gd name="connsiteY131" fmla="*/ 3770446 h 4493786"/>
                <a:gd name="connsiteX132" fmla="*/ 1047514 w 4877401"/>
                <a:gd name="connsiteY132" fmla="*/ 3771768 h 4493786"/>
                <a:gd name="connsiteX133" fmla="*/ 942238 w 4877401"/>
                <a:gd name="connsiteY133" fmla="*/ 3808226 h 4493786"/>
                <a:gd name="connsiteX134" fmla="*/ 697734 w 4877401"/>
                <a:gd name="connsiteY134" fmla="*/ 3920212 h 4493786"/>
                <a:gd name="connsiteX135" fmla="*/ 603332 w 4877401"/>
                <a:gd name="connsiteY135" fmla="*/ 3980720 h 4493786"/>
                <a:gd name="connsiteX136" fmla="*/ 602911 w 4877401"/>
                <a:gd name="connsiteY136" fmla="*/ 3981932 h 4493786"/>
                <a:gd name="connsiteX137" fmla="*/ 523012 w 4877401"/>
                <a:gd name="connsiteY137" fmla="*/ 4060778 h 4493786"/>
                <a:gd name="connsiteX138" fmla="*/ 526233 w 4877401"/>
                <a:gd name="connsiteY138" fmla="*/ 4089485 h 4493786"/>
                <a:gd name="connsiteX139" fmla="*/ 531517 w 4877401"/>
                <a:gd name="connsiteY139" fmla="*/ 4095824 h 4493786"/>
                <a:gd name="connsiteX140" fmla="*/ 572420 w 4877401"/>
                <a:gd name="connsiteY140" fmla="*/ 4057052 h 4493786"/>
                <a:gd name="connsiteX141" fmla="*/ 663024 w 4877401"/>
                <a:gd name="connsiteY141" fmla="*/ 3999996 h 4493786"/>
                <a:gd name="connsiteX142" fmla="*/ 1076240 w 4877401"/>
                <a:gd name="connsiteY142" fmla="*/ 3809997 h 4493786"/>
                <a:gd name="connsiteX143" fmla="*/ 1050467 w 4877401"/>
                <a:gd name="connsiteY143" fmla="*/ 3770446 h 4493786"/>
                <a:gd name="connsiteX144" fmla="*/ 3822954 w 4877401"/>
                <a:gd name="connsiteY144" fmla="*/ 3753904 h 4493786"/>
                <a:gd name="connsiteX145" fmla="*/ 3788773 w 4877401"/>
                <a:gd name="connsiteY145" fmla="*/ 3803854 h 4493786"/>
                <a:gd name="connsiteX146" fmla="*/ 4021483 w 4877401"/>
                <a:gd name="connsiteY146" fmla="*/ 3901015 h 4493786"/>
                <a:gd name="connsiteX147" fmla="*/ 4033830 w 4877401"/>
                <a:gd name="connsiteY147" fmla="*/ 3898409 h 4493786"/>
                <a:gd name="connsiteX148" fmla="*/ 4044936 w 4877401"/>
                <a:gd name="connsiteY148" fmla="*/ 3890086 h 4493786"/>
                <a:gd name="connsiteX149" fmla="*/ 4035803 w 4877401"/>
                <a:gd name="connsiteY149" fmla="*/ 3879431 h 4493786"/>
                <a:gd name="connsiteX150" fmla="*/ 4032759 w 4877401"/>
                <a:gd name="connsiteY150" fmla="*/ 3864210 h 4493786"/>
                <a:gd name="connsiteX151" fmla="*/ 4016362 w 4877401"/>
                <a:gd name="connsiteY151" fmla="*/ 3861878 h 4493786"/>
                <a:gd name="connsiteX152" fmla="*/ 4012940 w 4877401"/>
                <a:gd name="connsiteY152" fmla="*/ 3861165 h 4493786"/>
                <a:gd name="connsiteX153" fmla="*/ 3991076 w 4877401"/>
                <a:gd name="connsiteY153" fmla="*/ 3851211 h 4493786"/>
                <a:gd name="connsiteX154" fmla="*/ 3995856 w 4877401"/>
                <a:gd name="connsiteY154" fmla="*/ 3839801 h 4493786"/>
                <a:gd name="connsiteX155" fmla="*/ 4006237 w 4877401"/>
                <a:gd name="connsiteY155" fmla="*/ 3838644 h 4493786"/>
                <a:gd name="connsiteX156" fmla="*/ 4011205 w 4877401"/>
                <a:gd name="connsiteY156" fmla="*/ 3837761 h 4493786"/>
                <a:gd name="connsiteX157" fmla="*/ 3929826 w 4877401"/>
                <a:gd name="connsiteY157" fmla="*/ 3799555 h 4493786"/>
                <a:gd name="connsiteX158" fmla="*/ 3822954 w 4877401"/>
                <a:gd name="connsiteY158" fmla="*/ 3753904 h 44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4877401" h="4493786">
                  <a:moveTo>
                    <a:pt x="741322" y="1546604"/>
                  </a:moveTo>
                  <a:cubicBezTo>
                    <a:pt x="747392" y="1516959"/>
                    <a:pt x="755320" y="1493256"/>
                    <a:pt x="781975" y="1475599"/>
                  </a:cubicBezTo>
                  <a:cubicBezTo>
                    <a:pt x="808052" y="1458320"/>
                    <a:pt x="834227" y="1460171"/>
                    <a:pt x="863647" y="1467081"/>
                  </a:cubicBezTo>
                  <a:cubicBezTo>
                    <a:pt x="975804" y="1493426"/>
                    <a:pt x="1094603" y="1536643"/>
                    <a:pt x="1193103" y="1596962"/>
                  </a:cubicBezTo>
                  <a:cubicBezTo>
                    <a:pt x="1246786" y="1629834"/>
                    <a:pt x="1296487" y="1669933"/>
                    <a:pt x="1343642" y="1711487"/>
                  </a:cubicBezTo>
                  <a:cubicBezTo>
                    <a:pt x="1372697" y="1737090"/>
                    <a:pt x="1403036" y="1763246"/>
                    <a:pt x="1428851" y="1792185"/>
                  </a:cubicBezTo>
                  <a:cubicBezTo>
                    <a:pt x="1542336" y="1709186"/>
                    <a:pt x="1666353" y="1639527"/>
                    <a:pt x="1796544" y="1586234"/>
                  </a:cubicBezTo>
                  <a:cubicBezTo>
                    <a:pt x="1718623" y="1546360"/>
                    <a:pt x="1653597" y="1496245"/>
                    <a:pt x="1599020" y="1427195"/>
                  </a:cubicBezTo>
                  <a:cubicBezTo>
                    <a:pt x="1583348" y="1407371"/>
                    <a:pt x="1571311" y="1384569"/>
                    <a:pt x="1555000" y="1365324"/>
                  </a:cubicBezTo>
                  <a:cubicBezTo>
                    <a:pt x="1540125" y="1347783"/>
                    <a:pt x="1514493" y="1336105"/>
                    <a:pt x="1497323" y="1319453"/>
                  </a:cubicBezTo>
                  <a:cubicBezTo>
                    <a:pt x="1436304" y="1260260"/>
                    <a:pt x="1391754" y="1176220"/>
                    <a:pt x="1365774" y="1096211"/>
                  </a:cubicBezTo>
                  <a:cubicBezTo>
                    <a:pt x="1346741" y="1037621"/>
                    <a:pt x="1337389" y="976065"/>
                    <a:pt x="1332720" y="914791"/>
                  </a:cubicBezTo>
                  <a:cubicBezTo>
                    <a:pt x="1323471" y="793373"/>
                    <a:pt x="1334309" y="663626"/>
                    <a:pt x="1391334" y="553874"/>
                  </a:cubicBezTo>
                  <a:cubicBezTo>
                    <a:pt x="1425673" y="487783"/>
                    <a:pt x="1470850" y="441030"/>
                    <a:pt x="1531364" y="398288"/>
                  </a:cubicBezTo>
                  <a:cubicBezTo>
                    <a:pt x="1562111" y="376567"/>
                    <a:pt x="1595397" y="357108"/>
                    <a:pt x="1624433" y="333088"/>
                  </a:cubicBezTo>
                  <a:cubicBezTo>
                    <a:pt x="1662067" y="301961"/>
                    <a:pt x="1694050" y="263163"/>
                    <a:pt x="1729527" y="229591"/>
                  </a:cubicBezTo>
                  <a:cubicBezTo>
                    <a:pt x="1810225" y="153226"/>
                    <a:pt x="1914077" y="100869"/>
                    <a:pt x="2019372" y="67823"/>
                  </a:cubicBezTo>
                  <a:cubicBezTo>
                    <a:pt x="2097165" y="43406"/>
                    <a:pt x="2176115" y="36090"/>
                    <a:pt x="2257062" y="31850"/>
                  </a:cubicBezTo>
                  <a:cubicBezTo>
                    <a:pt x="2290336" y="30107"/>
                    <a:pt x="2325845" y="30548"/>
                    <a:pt x="2358680" y="25342"/>
                  </a:cubicBezTo>
                  <a:cubicBezTo>
                    <a:pt x="2389957" y="20383"/>
                    <a:pt x="2423371" y="443"/>
                    <a:pt x="2453862" y="12"/>
                  </a:cubicBezTo>
                  <a:cubicBezTo>
                    <a:pt x="2489328" y="-490"/>
                    <a:pt x="2526243" y="17158"/>
                    <a:pt x="2561288" y="22551"/>
                  </a:cubicBezTo>
                  <a:cubicBezTo>
                    <a:pt x="2609393" y="29956"/>
                    <a:pt x="2658638" y="32227"/>
                    <a:pt x="2706950" y="38481"/>
                  </a:cubicBezTo>
                  <a:cubicBezTo>
                    <a:pt x="2794515" y="49815"/>
                    <a:pt x="2880011" y="72584"/>
                    <a:pt x="2958425" y="113769"/>
                  </a:cubicBezTo>
                  <a:cubicBezTo>
                    <a:pt x="3020443" y="146342"/>
                    <a:pt x="3077717" y="190493"/>
                    <a:pt x="3128094" y="238966"/>
                  </a:cubicBezTo>
                  <a:cubicBezTo>
                    <a:pt x="3146067" y="256258"/>
                    <a:pt x="3160674" y="277627"/>
                    <a:pt x="3179767" y="293320"/>
                  </a:cubicBezTo>
                  <a:cubicBezTo>
                    <a:pt x="3216286" y="323341"/>
                    <a:pt x="3260605" y="348047"/>
                    <a:pt x="3300320" y="373690"/>
                  </a:cubicBezTo>
                  <a:cubicBezTo>
                    <a:pt x="3404641" y="441042"/>
                    <a:pt x="3470933" y="526300"/>
                    <a:pt x="3507744" y="645355"/>
                  </a:cubicBezTo>
                  <a:cubicBezTo>
                    <a:pt x="3563917" y="827036"/>
                    <a:pt x="3545530" y="1046138"/>
                    <a:pt x="3455535" y="1214389"/>
                  </a:cubicBezTo>
                  <a:cubicBezTo>
                    <a:pt x="3434219" y="1254244"/>
                    <a:pt x="3409293" y="1292121"/>
                    <a:pt x="3373699" y="1320731"/>
                  </a:cubicBezTo>
                  <a:cubicBezTo>
                    <a:pt x="3360554" y="1331307"/>
                    <a:pt x="3343768" y="1339429"/>
                    <a:pt x="3332827" y="1352404"/>
                  </a:cubicBezTo>
                  <a:cubicBezTo>
                    <a:pt x="3318695" y="1369159"/>
                    <a:pt x="3308126" y="1389331"/>
                    <a:pt x="3294341" y="1406598"/>
                  </a:cubicBezTo>
                  <a:cubicBezTo>
                    <a:pt x="3235922" y="1479733"/>
                    <a:pt x="3162512" y="1550646"/>
                    <a:pt x="3074929" y="1587506"/>
                  </a:cubicBezTo>
                  <a:cubicBezTo>
                    <a:pt x="3153818" y="1619843"/>
                    <a:pt x="3221358" y="1668326"/>
                    <a:pt x="3295413" y="1708942"/>
                  </a:cubicBezTo>
                  <a:lnTo>
                    <a:pt x="3428393" y="1798943"/>
                  </a:lnTo>
                  <a:lnTo>
                    <a:pt x="3431291" y="1795034"/>
                  </a:lnTo>
                  <a:cubicBezTo>
                    <a:pt x="3456034" y="1762205"/>
                    <a:pt x="3489162" y="1732572"/>
                    <a:pt x="3520201" y="1705709"/>
                  </a:cubicBezTo>
                  <a:cubicBezTo>
                    <a:pt x="3669285" y="1576675"/>
                    <a:pt x="3862182" y="1487423"/>
                    <a:pt x="4058269" y="1462253"/>
                  </a:cubicBezTo>
                  <a:cubicBezTo>
                    <a:pt x="4159601" y="1449248"/>
                    <a:pt x="4259069" y="1460688"/>
                    <a:pt x="4360340" y="1466405"/>
                  </a:cubicBezTo>
                  <a:cubicBezTo>
                    <a:pt x="4415782" y="1469541"/>
                    <a:pt x="4473440" y="1467666"/>
                    <a:pt x="4527574" y="1481322"/>
                  </a:cubicBezTo>
                  <a:cubicBezTo>
                    <a:pt x="4586182" y="1496105"/>
                    <a:pt x="4641916" y="1523333"/>
                    <a:pt x="4689699" y="1560358"/>
                  </a:cubicBezTo>
                  <a:cubicBezTo>
                    <a:pt x="4806556" y="1650912"/>
                    <a:pt x="4850856" y="1795277"/>
                    <a:pt x="4868391" y="1937189"/>
                  </a:cubicBezTo>
                  <a:cubicBezTo>
                    <a:pt x="4887875" y="2094888"/>
                    <a:pt x="4876940" y="2271431"/>
                    <a:pt x="4823574" y="2421684"/>
                  </a:cubicBezTo>
                  <a:cubicBezTo>
                    <a:pt x="4791883" y="2510905"/>
                    <a:pt x="4733890" y="2608754"/>
                    <a:pt x="4675227" y="2682992"/>
                  </a:cubicBezTo>
                  <a:cubicBezTo>
                    <a:pt x="4603638" y="2773595"/>
                    <a:pt x="4512992" y="2855961"/>
                    <a:pt x="4412494" y="2913309"/>
                  </a:cubicBezTo>
                  <a:cubicBezTo>
                    <a:pt x="4294499" y="2980642"/>
                    <a:pt x="4159504" y="3017745"/>
                    <a:pt x="4025282" y="3033770"/>
                  </a:cubicBezTo>
                  <a:lnTo>
                    <a:pt x="3992312" y="3036121"/>
                  </a:lnTo>
                  <a:lnTo>
                    <a:pt x="3979569" y="3188449"/>
                  </a:lnTo>
                  <a:cubicBezTo>
                    <a:pt x="3973060" y="3268562"/>
                    <a:pt x="3957395" y="3347774"/>
                    <a:pt x="3937284" y="3425531"/>
                  </a:cubicBezTo>
                  <a:cubicBezTo>
                    <a:pt x="4082453" y="3477289"/>
                    <a:pt x="4224486" y="3544117"/>
                    <a:pt x="4357892" y="3621192"/>
                  </a:cubicBezTo>
                  <a:cubicBezTo>
                    <a:pt x="4385930" y="3637387"/>
                    <a:pt x="4413347" y="3654435"/>
                    <a:pt x="4439095" y="3674132"/>
                  </a:cubicBezTo>
                  <a:cubicBezTo>
                    <a:pt x="4449951" y="3682437"/>
                    <a:pt x="4464667" y="3694303"/>
                    <a:pt x="4470469" y="3706809"/>
                  </a:cubicBezTo>
                  <a:lnTo>
                    <a:pt x="4472898" y="3713518"/>
                  </a:lnTo>
                  <a:lnTo>
                    <a:pt x="4474208" y="3717433"/>
                  </a:lnTo>
                  <a:cubicBezTo>
                    <a:pt x="4480144" y="3736356"/>
                    <a:pt x="4478500" y="3759182"/>
                    <a:pt x="4469410" y="3776906"/>
                  </a:cubicBezTo>
                  <a:cubicBezTo>
                    <a:pt x="4458304" y="3798563"/>
                    <a:pt x="4436319" y="3813443"/>
                    <a:pt x="4413164" y="3819672"/>
                  </a:cubicBezTo>
                  <a:cubicBezTo>
                    <a:pt x="4380913" y="3828342"/>
                    <a:pt x="4355737" y="3815282"/>
                    <a:pt x="4329100" y="3798685"/>
                  </a:cubicBezTo>
                  <a:cubicBezTo>
                    <a:pt x="4279381" y="3767707"/>
                    <a:pt x="4230642" y="3735815"/>
                    <a:pt x="4178676" y="3708556"/>
                  </a:cubicBezTo>
                  <a:cubicBezTo>
                    <a:pt x="4087598" y="3660773"/>
                    <a:pt x="3991490" y="3623506"/>
                    <a:pt x="3896668" y="3584040"/>
                  </a:cubicBezTo>
                  <a:lnTo>
                    <a:pt x="3822954" y="3753904"/>
                  </a:lnTo>
                  <a:cubicBezTo>
                    <a:pt x="3859461" y="3766818"/>
                    <a:pt x="3894360" y="3784091"/>
                    <a:pt x="3929826" y="3799555"/>
                  </a:cubicBezTo>
                  <a:cubicBezTo>
                    <a:pt x="3956798" y="3811313"/>
                    <a:pt x="3986382" y="3821785"/>
                    <a:pt x="4011205" y="3837761"/>
                  </a:cubicBezTo>
                  <a:cubicBezTo>
                    <a:pt x="4072291" y="3866597"/>
                    <a:pt x="4317349" y="3989414"/>
                    <a:pt x="4337301" y="4046269"/>
                  </a:cubicBezTo>
                  <a:cubicBezTo>
                    <a:pt x="4340863" y="4056431"/>
                    <a:pt x="4341776" y="4066763"/>
                    <a:pt x="4340199" y="4077339"/>
                  </a:cubicBezTo>
                  <a:lnTo>
                    <a:pt x="4333252" y="4087573"/>
                  </a:lnTo>
                  <a:cubicBezTo>
                    <a:pt x="4341149" y="4110363"/>
                    <a:pt x="4340552" y="4133633"/>
                    <a:pt x="4329453" y="4155284"/>
                  </a:cubicBezTo>
                  <a:cubicBezTo>
                    <a:pt x="4318573" y="4176497"/>
                    <a:pt x="4298986" y="4192120"/>
                    <a:pt x="4276269" y="4198903"/>
                  </a:cubicBezTo>
                  <a:cubicBezTo>
                    <a:pt x="4250947" y="4206458"/>
                    <a:pt x="4223025" y="4202403"/>
                    <a:pt x="4199895" y="4190208"/>
                  </a:cubicBezTo>
                  <a:cubicBezTo>
                    <a:pt x="4174061" y="4176588"/>
                    <a:pt x="4150310" y="4156739"/>
                    <a:pt x="4124732" y="4141968"/>
                  </a:cubicBezTo>
                  <a:cubicBezTo>
                    <a:pt x="4061996" y="4105730"/>
                    <a:pt x="3995229" y="4071658"/>
                    <a:pt x="3929606" y="4040911"/>
                  </a:cubicBezTo>
                  <a:cubicBezTo>
                    <a:pt x="3884277" y="4019668"/>
                    <a:pt x="3838546" y="4001226"/>
                    <a:pt x="3791732" y="3983557"/>
                  </a:cubicBezTo>
                  <a:cubicBezTo>
                    <a:pt x="3762756" y="3972622"/>
                    <a:pt x="3733008" y="3964019"/>
                    <a:pt x="3705275" y="3949991"/>
                  </a:cubicBezTo>
                  <a:cubicBezTo>
                    <a:pt x="3650161" y="4014663"/>
                    <a:pt x="3588813" y="4068346"/>
                    <a:pt x="3524677" y="4123648"/>
                  </a:cubicBezTo>
                  <a:cubicBezTo>
                    <a:pt x="3502673" y="4142620"/>
                    <a:pt x="3478020" y="4168996"/>
                    <a:pt x="3451273" y="4179943"/>
                  </a:cubicBezTo>
                  <a:cubicBezTo>
                    <a:pt x="3436989" y="4178457"/>
                    <a:pt x="3429452" y="4172874"/>
                    <a:pt x="3419059" y="4163230"/>
                  </a:cubicBezTo>
                  <a:cubicBezTo>
                    <a:pt x="3398254" y="4197052"/>
                    <a:pt x="3378016" y="4231087"/>
                    <a:pt x="3356901" y="4264805"/>
                  </a:cubicBezTo>
                  <a:cubicBezTo>
                    <a:pt x="3344967" y="4283856"/>
                    <a:pt x="3333965" y="4307260"/>
                    <a:pt x="3316906" y="4322219"/>
                  </a:cubicBezTo>
                  <a:cubicBezTo>
                    <a:pt x="3305508" y="4332217"/>
                    <a:pt x="3296320" y="4335821"/>
                    <a:pt x="3281841" y="4339785"/>
                  </a:cubicBezTo>
                  <a:lnTo>
                    <a:pt x="3262005" y="4311735"/>
                  </a:lnTo>
                  <a:cubicBezTo>
                    <a:pt x="3206526" y="4330719"/>
                    <a:pt x="3162640" y="4362586"/>
                    <a:pt x="3112057" y="4390837"/>
                  </a:cubicBezTo>
                  <a:cubicBezTo>
                    <a:pt x="3069796" y="4414430"/>
                    <a:pt x="3023919" y="4431478"/>
                    <a:pt x="2977445" y="4444697"/>
                  </a:cubicBezTo>
                  <a:cubicBezTo>
                    <a:pt x="2900791" y="4466505"/>
                    <a:pt x="2816367" y="4485289"/>
                    <a:pt x="2736912" y="4492005"/>
                  </a:cubicBezTo>
                  <a:cubicBezTo>
                    <a:pt x="2698682" y="4495238"/>
                    <a:pt x="2658607" y="4493113"/>
                    <a:pt x="2620176" y="4492979"/>
                  </a:cubicBezTo>
                  <a:cubicBezTo>
                    <a:pt x="2550347" y="4492741"/>
                    <a:pt x="2480512" y="4492315"/>
                    <a:pt x="2410682" y="4492412"/>
                  </a:cubicBezTo>
                  <a:cubicBezTo>
                    <a:pt x="2341090" y="4492510"/>
                    <a:pt x="2271498" y="4492766"/>
                    <a:pt x="2201906" y="4492912"/>
                  </a:cubicBezTo>
                  <a:cubicBezTo>
                    <a:pt x="2162142" y="4492991"/>
                    <a:pt x="2120771" y="4495353"/>
                    <a:pt x="2081299" y="4490793"/>
                  </a:cubicBezTo>
                  <a:cubicBezTo>
                    <a:pt x="1975163" y="4478524"/>
                    <a:pt x="1866045" y="4453665"/>
                    <a:pt x="1769547" y="4406442"/>
                  </a:cubicBezTo>
                  <a:cubicBezTo>
                    <a:pt x="1751891" y="4397803"/>
                    <a:pt x="1734356" y="4388725"/>
                    <a:pt x="1717448" y="4378691"/>
                  </a:cubicBezTo>
                  <a:cubicBezTo>
                    <a:pt x="1694129" y="4364851"/>
                    <a:pt x="1629073" y="4316356"/>
                    <a:pt x="1601126" y="4324466"/>
                  </a:cubicBezTo>
                  <a:cubicBezTo>
                    <a:pt x="1590167" y="4327651"/>
                    <a:pt x="1579664" y="4336363"/>
                    <a:pt x="1571548" y="4344169"/>
                  </a:cubicBezTo>
                  <a:cubicBezTo>
                    <a:pt x="1550786" y="4329964"/>
                    <a:pt x="1532448" y="4309245"/>
                    <a:pt x="1514815" y="4291406"/>
                  </a:cubicBezTo>
                  <a:cubicBezTo>
                    <a:pt x="1489067" y="4265359"/>
                    <a:pt x="1455312" y="4234520"/>
                    <a:pt x="1438258" y="4202008"/>
                  </a:cubicBezTo>
                  <a:cubicBezTo>
                    <a:pt x="1380009" y="4161902"/>
                    <a:pt x="1320798" y="4119149"/>
                    <a:pt x="1268406" y="4071664"/>
                  </a:cubicBezTo>
                  <a:cubicBezTo>
                    <a:pt x="1227491" y="4034579"/>
                    <a:pt x="1190126" y="3992866"/>
                    <a:pt x="1152907" y="3952122"/>
                  </a:cubicBezTo>
                  <a:cubicBezTo>
                    <a:pt x="1033164" y="3994888"/>
                    <a:pt x="922103" y="4046409"/>
                    <a:pt x="810372" y="4106789"/>
                  </a:cubicBezTo>
                  <a:cubicBezTo>
                    <a:pt x="761347" y="4133286"/>
                    <a:pt x="712907" y="4166256"/>
                    <a:pt x="662725" y="4189624"/>
                  </a:cubicBezTo>
                  <a:cubicBezTo>
                    <a:pt x="648332" y="4196327"/>
                    <a:pt x="633153" y="4200011"/>
                    <a:pt x="617201" y="4199347"/>
                  </a:cubicBezTo>
                  <a:cubicBezTo>
                    <a:pt x="593377" y="4198361"/>
                    <a:pt x="567221" y="4191621"/>
                    <a:pt x="550739" y="4173184"/>
                  </a:cubicBezTo>
                  <a:cubicBezTo>
                    <a:pt x="530342" y="4150365"/>
                    <a:pt x="529770" y="4124543"/>
                    <a:pt x="531517" y="4095824"/>
                  </a:cubicBezTo>
                  <a:lnTo>
                    <a:pt x="526233" y="4089485"/>
                  </a:lnTo>
                  <a:cubicBezTo>
                    <a:pt x="521051" y="4081594"/>
                    <a:pt x="520680" y="4069698"/>
                    <a:pt x="523012" y="4060778"/>
                  </a:cubicBezTo>
                  <a:cubicBezTo>
                    <a:pt x="531140" y="4029720"/>
                    <a:pt x="576025" y="3997956"/>
                    <a:pt x="602911" y="3981932"/>
                  </a:cubicBezTo>
                  <a:lnTo>
                    <a:pt x="603332" y="3980720"/>
                  </a:lnTo>
                  <a:cubicBezTo>
                    <a:pt x="632149" y="3957772"/>
                    <a:pt x="665837" y="3938569"/>
                    <a:pt x="697734" y="3920212"/>
                  </a:cubicBezTo>
                  <a:cubicBezTo>
                    <a:pt x="775363" y="3875546"/>
                    <a:pt x="858259" y="3839320"/>
                    <a:pt x="942238" y="3808226"/>
                  </a:cubicBezTo>
                  <a:cubicBezTo>
                    <a:pt x="976729" y="3795452"/>
                    <a:pt x="1014009" y="3786496"/>
                    <a:pt x="1047514" y="3771768"/>
                  </a:cubicBezTo>
                  <a:lnTo>
                    <a:pt x="1050467" y="3770446"/>
                  </a:lnTo>
                  <a:cubicBezTo>
                    <a:pt x="1019300" y="3709506"/>
                    <a:pt x="987092" y="3650746"/>
                    <a:pt x="964966" y="3585690"/>
                  </a:cubicBezTo>
                  <a:cubicBezTo>
                    <a:pt x="933318" y="3604095"/>
                    <a:pt x="896269" y="3614860"/>
                    <a:pt x="862569" y="3629107"/>
                  </a:cubicBezTo>
                  <a:cubicBezTo>
                    <a:pt x="806829" y="3652658"/>
                    <a:pt x="750954" y="3676671"/>
                    <a:pt x="696943" y="3704002"/>
                  </a:cubicBezTo>
                  <a:cubicBezTo>
                    <a:pt x="660101" y="3722645"/>
                    <a:pt x="622462" y="3742713"/>
                    <a:pt x="587763" y="3765070"/>
                  </a:cubicBezTo>
                  <a:cubicBezTo>
                    <a:pt x="561278" y="3782130"/>
                    <a:pt x="537831" y="3803434"/>
                    <a:pt x="508637" y="3815964"/>
                  </a:cubicBezTo>
                  <a:lnTo>
                    <a:pt x="503650" y="3818047"/>
                  </a:lnTo>
                  <a:cubicBezTo>
                    <a:pt x="489129" y="3824238"/>
                    <a:pt x="471131" y="3825791"/>
                    <a:pt x="455849" y="3821158"/>
                  </a:cubicBezTo>
                  <a:lnTo>
                    <a:pt x="452671" y="3820111"/>
                  </a:lnTo>
                  <a:cubicBezTo>
                    <a:pt x="433419" y="3813955"/>
                    <a:pt x="415914" y="3800822"/>
                    <a:pt x="404718" y="3783945"/>
                  </a:cubicBezTo>
                  <a:cubicBezTo>
                    <a:pt x="388065" y="3758835"/>
                    <a:pt x="393697" y="3728953"/>
                    <a:pt x="399299" y="3701402"/>
                  </a:cubicBezTo>
                  <a:cubicBezTo>
                    <a:pt x="428122" y="3667532"/>
                    <a:pt x="472386" y="3645120"/>
                    <a:pt x="510457" y="3623031"/>
                  </a:cubicBezTo>
                  <a:cubicBezTo>
                    <a:pt x="557369" y="3595815"/>
                    <a:pt x="603892" y="3568386"/>
                    <a:pt x="652667" y="3544568"/>
                  </a:cubicBezTo>
                  <a:cubicBezTo>
                    <a:pt x="739356" y="3502228"/>
                    <a:pt x="829874" y="3466957"/>
                    <a:pt x="919746" y="3432076"/>
                  </a:cubicBezTo>
                  <a:cubicBezTo>
                    <a:pt x="886205" y="3302482"/>
                    <a:pt x="862046" y="3171103"/>
                    <a:pt x="859001" y="3036888"/>
                  </a:cubicBezTo>
                  <a:cubicBezTo>
                    <a:pt x="702075" y="3027785"/>
                    <a:pt x="548967" y="2984666"/>
                    <a:pt x="417491" y="2896358"/>
                  </a:cubicBezTo>
                  <a:cubicBezTo>
                    <a:pt x="303197" y="2819594"/>
                    <a:pt x="195503" y="2707638"/>
                    <a:pt x="127793" y="2587140"/>
                  </a:cubicBezTo>
                  <a:cubicBezTo>
                    <a:pt x="76046" y="2495051"/>
                    <a:pt x="40270" y="2389068"/>
                    <a:pt x="20148" y="2285599"/>
                  </a:cubicBezTo>
                  <a:cubicBezTo>
                    <a:pt x="-1485" y="2174392"/>
                    <a:pt x="-4578" y="2059678"/>
                    <a:pt x="5505" y="1947052"/>
                  </a:cubicBezTo>
                  <a:cubicBezTo>
                    <a:pt x="15405" y="1836430"/>
                    <a:pt x="36721" y="1722873"/>
                    <a:pt x="100948" y="1629499"/>
                  </a:cubicBezTo>
                  <a:cubicBezTo>
                    <a:pt x="166132" y="1534725"/>
                    <a:pt x="269485" y="1478558"/>
                    <a:pt x="381094" y="1458697"/>
                  </a:cubicBezTo>
                  <a:cubicBezTo>
                    <a:pt x="408535" y="1453814"/>
                    <a:pt x="439745" y="1447616"/>
                    <a:pt x="463807" y="1465742"/>
                  </a:cubicBezTo>
                  <a:cubicBezTo>
                    <a:pt x="490615" y="1485931"/>
                    <a:pt x="498317" y="1510718"/>
                    <a:pt x="502865" y="1542080"/>
                  </a:cubicBezTo>
                  <a:cubicBezTo>
                    <a:pt x="557643" y="1543772"/>
                    <a:pt x="612519" y="1545276"/>
                    <a:pt x="667279" y="1547432"/>
                  </a:cubicBezTo>
                  <a:cubicBezTo>
                    <a:pt x="688212" y="1548260"/>
                    <a:pt x="719586" y="1554269"/>
                    <a:pt x="739331" y="1549039"/>
                  </a:cubicBezTo>
                  <a:lnTo>
                    <a:pt x="741322" y="1546604"/>
                  </a:lnTo>
                  <a:close/>
                  <a:moveTo>
                    <a:pt x="1050467" y="3770446"/>
                  </a:moveTo>
                  <a:lnTo>
                    <a:pt x="1047514" y="3771768"/>
                  </a:lnTo>
                  <a:cubicBezTo>
                    <a:pt x="1014009" y="3786496"/>
                    <a:pt x="976729" y="3795452"/>
                    <a:pt x="942238" y="3808226"/>
                  </a:cubicBezTo>
                  <a:cubicBezTo>
                    <a:pt x="858259" y="3839320"/>
                    <a:pt x="775363" y="3875546"/>
                    <a:pt x="697734" y="3920212"/>
                  </a:cubicBezTo>
                  <a:cubicBezTo>
                    <a:pt x="665837" y="3938569"/>
                    <a:pt x="632149" y="3957772"/>
                    <a:pt x="603332" y="3980720"/>
                  </a:cubicBezTo>
                  <a:lnTo>
                    <a:pt x="602911" y="3981932"/>
                  </a:lnTo>
                  <a:cubicBezTo>
                    <a:pt x="576025" y="3997956"/>
                    <a:pt x="531140" y="4029720"/>
                    <a:pt x="523012" y="4060778"/>
                  </a:cubicBezTo>
                  <a:cubicBezTo>
                    <a:pt x="520680" y="4069698"/>
                    <a:pt x="521051" y="4081594"/>
                    <a:pt x="526233" y="4089485"/>
                  </a:cubicBezTo>
                  <a:lnTo>
                    <a:pt x="531517" y="4095824"/>
                  </a:lnTo>
                  <a:cubicBezTo>
                    <a:pt x="541947" y="4078660"/>
                    <a:pt x="556438" y="4068553"/>
                    <a:pt x="572420" y="4057052"/>
                  </a:cubicBezTo>
                  <a:cubicBezTo>
                    <a:pt x="601097" y="4036296"/>
                    <a:pt x="632684" y="4018170"/>
                    <a:pt x="663024" y="3999996"/>
                  </a:cubicBezTo>
                  <a:cubicBezTo>
                    <a:pt x="794554" y="3921210"/>
                    <a:pt x="933001" y="3863631"/>
                    <a:pt x="1076240" y="3809997"/>
                  </a:cubicBezTo>
                  <a:cubicBezTo>
                    <a:pt x="1072173" y="3796895"/>
                    <a:pt x="1058474" y="3781935"/>
                    <a:pt x="1050467" y="3770446"/>
                  </a:cubicBezTo>
                  <a:close/>
                  <a:moveTo>
                    <a:pt x="3822954" y="3753904"/>
                  </a:moveTo>
                  <a:lnTo>
                    <a:pt x="3788773" y="3803854"/>
                  </a:lnTo>
                  <a:lnTo>
                    <a:pt x="4021483" y="3901015"/>
                  </a:lnTo>
                  <a:cubicBezTo>
                    <a:pt x="4025671" y="3899791"/>
                    <a:pt x="4029471" y="3899042"/>
                    <a:pt x="4033830" y="3898409"/>
                  </a:cubicBezTo>
                  <a:cubicBezTo>
                    <a:pt x="4041130" y="3897344"/>
                    <a:pt x="4040503" y="3895626"/>
                    <a:pt x="4044936" y="3890086"/>
                  </a:cubicBezTo>
                  <a:cubicBezTo>
                    <a:pt x="4042817" y="3883809"/>
                    <a:pt x="4040826" y="3883449"/>
                    <a:pt x="4035803" y="3879431"/>
                  </a:cubicBezTo>
                  <a:cubicBezTo>
                    <a:pt x="4036101" y="3872934"/>
                    <a:pt x="4036180" y="3869841"/>
                    <a:pt x="4032759" y="3864210"/>
                  </a:cubicBezTo>
                  <a:lnTo>
                    <a:pt x="4016362" y="3861878"/>
                  </a:lnTo>
                  <a:lnTo>
                    <a:pt x="4012940" y="3861165"/>
                  </a:lnTo>
                  <a:cubicBezTo>
                    <a:pt x="4002127" y="3859473"/>
                    <a:pt x="3998139" y="3860252"/>
                    <a:pt x="3991076" y="3851211"/>
                  </a:cubicBezTo>
                  <a:lnTo>
                    <a:pt x="3995856" y="3839801"/>
                  </a:lnTo>
                  <a:cubicBezTo>
                    <a:pt x="4002212" y="3839478"/>
                    <a:pt x="3999466" y="3839801"/>
                    <a:pt x="4006237" y="3838644"/>
                  </a:cubicBezTo>
                  <a:lnTo>
                    <a:pt x="4011205" y="3837761"/>
                  </a:lnTo>
                  <a:cubicBezTo>
                    <a:pt x="3986382" y="3821785"/>
                    <a:pt x="3956798" y="3811313"/>
                    <a:pt x="3929826" y="3799555"/>
                  </a:cubicBezTo>
                  <a:cubicBezTo>
                    <a:pt x="3894360" y="3784091"/>
                    <a:pt x="3859461" y="3766818"/>
                    <a:pt x="3822954" y="3753904"/>
                  </a:cubicBezTo>
                  <a:close/>
                </a:path>
              </a:pathLst>
            </a:custGeom>
            <a:solidFill>
              <a:srgbClr val="494E62"/>
            </a:solidFill>
            <a:ln w="6089" cap="flat">
              <a:noFill/>
              <a:prstDash val="solid"/>
              <a:miter/>
            </a:ln>
          </p:spPr>
          <p:txBody>
            <a:bodyPr rtlCol="0" anchor="ctr"/>
            <a:lstStyle/>
            <a:p>
              <a:endParaRPr lang="it-IT"/>
            </a:p>
          </p:txBody>
        </p:sp>
        <p:sp>
          <p:nvSpPr>
            <p:cNvPr id="18" name="Figura a mano libera: forma 17">
              <a:extLst>
                <a:ext uri="{FF2B5EF4-FFF2-40B4-BE49-F238E27FC236}">
                  <a16:creationId xmlns:a16="http://schemas.microsoft.com/office/drawing/2014/main" id="{FF7C8161-A00B-1266-18F7-0A471F2A939C}"/>
                </a:ext>
              </a:extLst>
            </p:cNvPr>
            <p:cNvSpPr/>
            <p:nvPr/>
          </p:nvSpPr>
          <p:spPr>
            <a:xfrm>
              <a:off x="7836375" y="4363072"/>
              <a:ext cx="349866" cy="249812"/>
            </a:xfrm>
            <a:custGeom>
              <a:avLst/>
              <a:gdLst>
                <a:gd name="connsiteX0" fmla="*/ 30362 w 349866"/>
                <a:gd name="connsiteY0" fmla="*/ 63223 h 249812"/>
                <a:gd name="connsiteX1" fmla="*/ 42710 w 349866"/>
                <a:gd name="connsiteY1" fmla="*/ 60617 h 249812"/>
                <a:gd name="connsiteX2" fmla="*/ 53815 w 349866"/>
                <a:gd name="connsiteY2" fmla="*/ 52294 h 249812"/>
                <a:gd name="connsiteX3" fmla="*/ 44682 w 349866"/>
                <a:gd name="connsiteY3" fmla="*/ 41639 h 249812"/>
                <a:gd name="connsiteX4" fmla="*/ 41638 w 349866"/>
                <a:gd name="connsiteY4" fmla="*/ 26418 h 249812"/>
                <a:gd name="connsiteX5" fmla="*/ 25242 w 349866"/>
                <a:gd name="connsiteY5" fmla="*/ 24086 h 249812"/>
                <a:gd name="connsiteX6" fmla="*/ 21820 w 349866"/>
                <a:gd name="connsiteY6" fmla="*/ 23374 h 249812"/>
                <a:gd name="connsiteX7" fmla="*/ -44 w 349866"/>
                <a:gd name="connsiteY7" fmla="*/ 13419 h 249812"/>
                <a:gd name="connsiteX8" fmla="*/ 4735 w 349866"/>
                <a:gd name="connsiteY8" fmla="*/ 2009 h 249812"/>
                <a:gd name="connsiteX9" fmla="*/ 15116 w 349866"/>
                <a:gd name="connsiteY9" fmla="*/ 852 h 249812"/>
                <a:gd name="connsiteX10" fmla="*/ 20085 w 349866"/>
                <a:gd name="connsiteY10" fmla="*/ -31 h 249812"/>
                <a:gd name="connsiteX11" fmla="*/ 346180 w 349866"/>
                <a:gd name="connsiteY11" fmla="*/ 208477 h 249812"/>
                <a:gd name="connsiteX12" fmla="*/ 349079 w 349866"/>
                <a:gd name="connsiteY12" fmla="*/ 239547 h 249812"/>
                <a:gd name="connsiteX13" fmla="*/ 342132 w 349866"/>
                <a:gd name="connsiteY13" fmla="*/ 249782 h 249812"/>
                <a:gd name="connsiteX14" fmla="*/ 246128 w 349866"/>
                <a:gd name="connsiteY14" fmla="*/ 179094 h 249812"/>
                <a:gd name="connsiteX15" fmla="*/ 30362 w 349866"/>
                <a:gd name="connsiteY15" fmla="*/ 63223 h 24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9866" h="249812">
                  <a:moveTo>
                    <a:pt x="30362" y="63223"/>
                  </a:moveTo>
                  <a:cubicBezTo>
                    <a:pt x="34551" y="61999"/>
                    <a:pt x="38351" y="61251"/>
                    <a:pt x="42710" y="60617"/>
                  </a:cubicBezTo>
                  <a:cubicBezTo>
                    <a:pt x="50010" y="59552"/>
                    <a:pt x="49383" y="57835"/>
                    <a:pt x="53815" y="52294"/>
                  </a:cubicBezTo>
                  <a:cubicBezTo>
                    <a:pt x="51696" y="46017"/>
                    <a:pt x="49706" y="45658"/>
                    <a:pt x="44682" y="41639"/>
                  </a:cubicBezTo>
                  <a:cubicBezTo>
                    <a:pt x="44981" y="35143"/>
                    <a:pt x="45060" y="32050"/>
                    <a:pt x="41638" y="26418"/>
                  </a:cubicBezTo>
                  <a:lnTo>
                    <a:pt x="25242" y="24086"/>
                  </a:lnTo>
                  <a:lnTo>
                    <a:pt x="21820" y="23374"/>
                  </a:lnTo>
                  <a:cubicBezTo>
                    <a:pt x="11007" y="21681"/>
                    <a:pt x="7019" y="22460"/>
                    <a:pt x="-44" y="13419"/>
                  </a:cubicBezTo>
                  <a:lnTo>
                    <a:pt x="4735" y="2009"/>
                  </a:lnTo>
                  <a:cubicBezTo>
                    <a:pt x="11092" y="1686"/>
                    <a:pt x="8346" y="2009"/>
                    <a:pt x="15116" y="852"/>
                  </a:cubicBezTo>
                  <a:lnTo>
                    <a:pt x="20085" y="-31"/>
                  </a:lnTo>
                  <a:cubicBezTo>
                    <a:pt x="81171" y="28805"/>
                    <a:pt x="326228" y="151623"/>
                    <a:pt x="346180" y="208477"/>
                  </a:cubicBezTo>
                  <a:cubicBezTo>
                    <a:pt x="349742" y="218639"/>
                    <a:pt x="350655" y="228971"/>
                    <a:pt x="349079" y="239547"/>
                  </a:cubicBezTo>
                  <a:lnTo>
                    <a:pt x="342132" y="249782"/>
                  </a:lnTo>
                  <a:cubicBezTo>
                    <a:pt x="314861" y="220021"/>
                    <a:pt x="280449" y="199826"/>
                    <a:pt x="246128" y="179094"/>
                  </a:cubicBezTo>
                  <a:cubicBezTo>
                    <a:pt x="175665" y="136529"/>
                    <a:pt x="102359" y="102379"/>
                    <a:pt x="30362" y="63223"/>
                  </a:cubicBezTo>
                  <a:close/>
                </a:path>
              </a:pathLst>
            </a:custGeom>
            <a:solidFill>
              <a:srgbClr val="E1E2E4"/>
            </a:solidFill>
            <a:ln w="6089" cap="flat">
              <a:noFill/>
              <a:prstDash val="solid"/>
              <a:miter/>
            </a:ln>
          </p:spPr>
          <p:txBody>
            <a:bodyPr rtlCol="0" anchor="ctr"/>
            <a:lstStyle/>
            <a:p>
              <a:endParaRPr lang="it-IT"/>
            </a:p>
          </p:txBody>
        </p:sp>
        <p:sp>
          <p:nvSpPr>
            <p:cNvPr id="19" name="Figura a mano libera: forma 18">
              <a:extLst>
                <a:ext uri="{FF2B5EF4-FFF2-40B4-BE49-F238E27FC236}">
                  <a16:creationId xmlns:a16="http://schemas.microsoft.com/office/drawing/2014/main" id="{A6E72217-054F-64BE-0AF3-38EAEA48CD7E}"/>
                </a:ext>
              </a:extLst>
            </p:cNvPr>
            <p:cNvSpPr/>
            <p:nvPr/>
          </p:nvSpPr>
          <p:spPr>
            <a:xfrm>
              <a:off x="6856378" y="4397998"/>
              <a:ext cx="513628" cy="271846"/>
            </a:xfrm>
            <a:custGeom>
              <a:avLst/>
              <a:gdLst>
                <a:gd name="connsiteX0" fmla="*/ 107271 w 513628"/>
                <a:gd name="connsiteY0" fmla="*/ -31 h 271846"/>
                <a:gd name="connsiteX1" fmla="*/ 228865 w 513628"/>
                <a:gd name="connsiteY1" fmla="*/ 2745 h 271846"/>
                <a:gd name="connsiteX2" fmla="*/ 388859 w 513628"/>
                <a:gd name="connsiteY2" fmla="*/ 7421 h 271846"/>
                <a:gd name="connsiteX3" fmla="*/ 513601 w 513628"/>
                <a:gd name="connsiteY3" fmla="*/ 26198 h 271846"/>
                <a:gd name="connsiteX4" fmla="*/ 418864 w 513628"/>
                <a:gd name="connsiteY4" fmla="*/ 113976 h 271846"/>
                <a:gd name="connsiteX5" fmla="*/ 340602 w 513628"/>
                <a:gd name="connsiteY5" fmla="*/ 172968 h 271846"/>
                <a:gd name="connsiteX6" fmla="*/ 335146 w 513628"/>
                <a:gd name="connsiteY6" fmla="*/ 168012 h 271846"/>
                <a:gd name="connsiteX7" fmla="*/ 283564 w 513628"/>
                <a:gd name="connsiteY7" fmla="*/ 190704 h 271846"/>
                <a:gd name="connsiteX8" fmla="*/ 197764 w 513628"/>
                <a:gd name="connsiteY8" fmla="*/ 232569 h 271846"/>
                <a:gd name="connsiteX9" fmla="*/ 110790 w 513628"/>
                <a:gd name="connsiteY9" fmla="*/ 271815 h 271846"/>
                <a:gd name="connsiteX10" fmla="*/ 85309 w 513628"/>
                <a:gd name="connsiteY10" fmla="*/ 185772 h 271846"/>
                <a:gd name="connsiteX11" fmla="*/ 29703 w 513628"/>
                <a:gd name="connsiteY11" fmla="*/ 155378 h 271846"/>
                <a:gd name="connsiteX12" fmla="*/ -27 w 513628"/>
                <a:gd name="connsiteY12" fmla="*/ 162739 h 271846"/>
                <a:gd name="connsiteX13" fmla="*/ 33581 w 513628"/>
                <a:gd name="connsiteY13" fmla="*/ 117909 h 271846"/>
                <a:gd name="connsiteX14" fmla="*/ 100409 w 513628"/>
                <a:gd name="connsiteY14" fmla="*/ 16012 h 271846"/>
                <a:gd name="connsiteX15" fmla="*/ 107271 w 513628"/>
                <a:gd name="connsiteY15" fmla="*/ -31 h 27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628" h="271846">
                  <a:moveTo>
                    <a:pt x="107271" y="-31"/>
                  </a:moveTo>
                  <a:lnTo>
                    <a:pt x="228865" y="2745"/>
                  </a:lnTo>
                  <a:cubicBezTo>
                    <a:pt x="282176" y="5959"/>
                    <a:pt x="335621" y="3920"/>
                    <a:pt x="388859" y="7421"/>
                  </a:cubicBezTo>
                  <a:cubicBezTo>
                    <a:pt x="430992" y="10197"/>
                    <a:pt x="472363" y="17333"/>
                    <a:pt x="513601" y="26198"/>
                  </a:cubicBezTo>
                  <a:cubicBezTo>
                    <a:pt x="484182" y="57347"/>
                    <a:pt x="452746" y="87656"/>
                    <a:pt x="418864" y="113976"/>
                  </a:cubicBezTo>
                  <a:cubicBezTo>
                    <a:pt x="393072" y="134014"/>
                    <a:pt x="365333" y="151561"/>
                    <a:pt x="340602" y="172968"/>
                  </a:cubicBezTo>
                  <a:lnTo>
                    <a:pt x="335146" y="168012"/>
                  </a:lnTo>
                  <a:cubicBezTo>
                    <a:pt x="317447" y="172798"/>
                    <a:pt x="300369" y="183191"/>
                    <a:pt x="283564" y="190704"/>
                  </a:cubicBezTo>
                  <a:cubicBezTo>
                    <a:pt x="255679" y="203173"/>
                    <a:pt x="222149" y="214169"/>
                    <a:pt x="197764" y="232569"/>
                  </a:cubicBezTo>
                  <a:lnTo>
                    <a:pt x="110790" y="271815"/>
                  </a:lnTo>
                  <a:cubicBezTo>
                    <a:pt x="110583" y="239978"/>
                    <a:pt x="106120" y="211594"/>
                    <a:pt x="85309" y="185772"/>
                  </a:cubicBezTo>
                  <a:cubicBezTo>
                    <a:pt x="69570" y="166246"/>
                    <a:pt x="54252" y="158557"/>
                    <a:pt x="29703" y="155378"/>
                  </a:cubicBezTo>
                  <a:lnTo>
                    <a:pt x="-27" y="162739"/>
                  </a:lnTo>
                  <a:cubicBezTo>
                    <a:pt x="8612" y="146258"/>
                    <a:pt x="22202" y="132583"/>
                    <a:pt x="33581" y="117909"/>
                  </a:cubicBezTo>
                  <a:cubicBezTo>
                    <a:pt x="57071" y="87619"/>
                    <a:pt x="85157" y="51234"/>
                    <a:pt x="100409" y="16012"/>
                  </a:cubicBezTo>
                  <a:lnTo>
                    <a:pt x="107271" y="-31"/>
                  </a:lnTo>
                  <a:close/>
                </a:path>
              </a:pathLst>
            </a:custGeom>
            <a:solidFill>
              <a:srgbClr val="F8AD9D"/>
            </a:solidFill>
            <a:ln w="6089" cap="flat">
              <a:noFill/>
              <a:prstDash val="solid"/>
              <a:miter/>
            </a:ln>
          </p:spPr>
          <p:txBody>
            <a:bodyPr rtlCol="0" anchor="ctr"/>
            <a:lstStyle/>
            <a:p>
              <a:endParaRPr lang="it-IT"/>
            </a:p>
          </p:txBody>
        </p:sp>
        <p:sp>
          <p:nvSpPr>
            <p:cNvPr id="20" name="Figura a mano libera: forma 19">
              <a:extLst>
                <a:ext uri="{FF2B5EF4-FFF2-40B4-BE49-F238E27FC236}">
                  <a16:creationId xmlns:a16="http://schemas.microsoft.com/office/drawing/2014/main" id="{F149D521-4894-9583-3602-3B6FA814EE9D}"/>
                </a:ext>
              </a:extLst>
            </p:cNvPr>
            <p:cNvSpPr/>
            <p:nvPr/>
          </p:nvSpPr>
          <p:spPr>
            <a:xfrm>
              <a:off x="7042711" y="4029117"/>
              <a:ext cx="538859" cy="245383"/>
            </a:xfrm>
            <a:custGeom>
              <a:avLst/>
              <a:gdLst>
                <a:gd name="connsiteX0" fmla="*/ 134812 w 538859"/>
                <a:gd name="connsiteY0" fmla="*/ 1319 h 245383"/>
                <a:gd name="connsiteX1" fmla="*/ 212556 w 538859"/>
                <a:gd name="connsiteY1" fmla="*/ 3450 h 245383"/>
                <a:gd name="connsiteX2" fmla="*/ 538828 w 538859"/>
                <a:gd name="connsiteY2" fmla="*/ 46837 h 245383"/>
                <a:gd name="connsiteX3" fmla="*/ 426537 w 538859"/>
                <a:gd name="connsiteY3" fmla="*/ 245359 h 245383"/>
                <a:gd name="connsiteX4" fmla="*/ 341937 w 538859"/>
                <a:gd name="connsiteY4" fmla="*/ 229182 h 245383"/>
                <a:gd name="connsiteX5" fmla="*/ -31 w 538859"/>
                <a:gd name="connsiteY5" fmla="*/ 197875 h 245383"/>
                <a:gd name="connsiteX6" fmla="*/ 24554 w 538859"/>
                <a:gd name="connsiteY6" fmla="*/ 169752 h 245383"/>
                <a:gd name="connsiteX7" fmla="*/ 30065 w 538859"/>
                <a:gd name="connsiteY7" fmla="*/ 164004 h 245383"/>
                <a:gd name="connsiteX8" fmla="*/ 55362 w 538859"/>
                <a:gd name="connsiteY8" fmla="*/ 134652 h 245383"/>
                <a:gd name="connsiteX9" fmla="*/ 107438 w 538859"/>
                <a:gd name="connsiteY9" fmla="*/ 5928 h 245383"/>
                <a:gd name="connsiteX10" fmla="*/ 112735 w 538859"/>
                <a:gd name="connsiteY10" fmla="*/ -21 h 245383"/>
                <a:gd name="connsiteX11" fmla="*/ 120053 w 538859"/>
                <a:gd name="connsiteY11" fmla="*/ 2987 h 245383"/>
                <a:gd name="connsiteX12" fmla="*/ 134812 w 538859"/>
                <a:gd name="connsiteY12" fmla="*/ 1319 h 24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8859" h="245383">
                  <a:moveTo>
                    <a:pt x="134812" y="1319"/>
                  </a:moveTo>
                  <a:cubicBezTo>
                    <a:pt x="160341" y="-294"/>
                    <a:pt x="186948" y="2640"/>
                    <a:pt x="212556" y="3450"/>
                  </a:cubicBezTo>
                  <a:cubicBezTo>
                    <a:pt x="319738" y="6853"/>
                    <a:pt x="436188" y="14379"/>
                    <a:pt x="538828" y="46837"/>
                  </a:cubicBezTo>
                  <a:cubicBezTo>
                    <a:pt x="525324" y="75209"/>
                    <a:pt x="448401" y="234291"/>
                    <a:pt x="426537" y="245359"/>
                  </a:cubicBezTo>
                  <a:lnTo>
                    <a:pt x="341937" y="229182"/>
                  </a:lnTo>
                  <a:cubicBezTo>
                    <a:pt x="232429" y="200688"/>
                    <a:pt x="112217" y="204049"/>
                    <a:pt x="-31" y="197875"/>
                  </a:cubicBezTo>
                  <a:lnTo>
                    <a:pt x="24554" y="169752"/>
                  </a:lnTo>
                  <a:lnTo>
                    <a:pt x="30065" y="164004"/>
                  </a:lnTo>
                  <a:cubicBezTo>
                    <a:pt x="43216" y="156229"/>
                    <a:pt x="46510" y="146889"/>
                    <a:pt x="55362" y="134652"/>
                  </a:cubicBezTo>
                  <a:cubicBezTo>
                    <a:pt x="82474" y="97189"/>
                    <a:pt x="102701" y="52152"/>
                    <a:pt x="107438" y="5928"/>
                  </a:cubicBezTo>
                  <a:cubicBezTo>
                    <a:pt x="109203" y="3943"/>
                    <a:pt x="110147" y="582"/>
                    <a:pt x="112735" y="-21"/>
                  </a:cubicBezTo>
                  <a:cubicBezTo>
                    <a:pt x="113246" y="-143"/>
                    <a:pt x="118860" y="2786"/>
                    <a:pt x="120053" y="2987"/>
                  </a:cubicBezTo>
                  <a:cubicBezTo>
                    <a:pt x="123761" y="3596"/>
                    <a:pt x="130842" y="1769"/>
                    <a:pt x="134812" y="1319"/>
                  </a:cubicBezTo>
                  <a:close/>
                </a:path>
              </a:pathLst>
            </a:custGeom>
            <a:solidFill>
              <a:srgbClr val="FBC4AB"/>
            </a:solidFill>
            <a:ln w="6089" cap="flat">
              <a:noFill/>
              <a:prstDash val="solid"/>
              <a:miter/>
            </a:ln>
          </p:spPr>
          <p:txBody>
            <a:bodyPr rtlCol="0" anchor="ctr"/>
            <a:lstStyle/>
            <a:p>
              <a:endParaRPr lang="it-IT"/>
            </a:p>
          </p:txBody>
        </p:sp>
        <p:sp>
          <p:nvSpPr>
            <p:cNvPr id="21" name="Figura a mano libera: forma 20">
              <a:extLst>
                <a:ext uri="{FF2B5EF4-FFF2-40B4-BE49-F238E27FC236}">
                  <a16:creationId xmlns:a16="http://schemas.microsoft.com/office/drawing/2014/main" id="{3E4E9CE6-5686-5BE2-8A2D-40106A3F82E3}"/>
                </a:ext>
              </a:extLst>
            </p:cNvPr>
            <p:cNvSpPr/>
            <p:nvPr/>
          </p:nvSpPr>
          <p:spPr>
            <a:xfrm>
              <a:off x="7042715" y="4104934"/>
              <a:ext cx="403833" cy="153392"/>
            </a:xfrm>
            <a:custGeom>
              <a:avLst/>
              <a:gdLst>
                <a:gd name="connsiteX0" fmla="*/ 24555 w 403833"/>
                <a:gd name="connsiteY0" fmla="*/ 93937 h 153392"/>
                <a:gd name="connsiteX1" fmla="*/ 37695 w 403833"/>
                <a:gd name="connsiteY1" fmla="*/ 100829 h 153392"/>
                <a:gd name="connsiteX2" fmla="*/ 115323 w 403833"/>
                <a:gd name="connsiteY2" fmla="*/ 30434 h 153392"/>
                <a:gd name="connsiteX3" fmla="*/ 165353 w 403833"/>
                <a:gd name="connsiteY3" fmla="*/ 253 h 153392"/>
                <a:gd name="connsiteX4" fmla="*/ 201409 w 403833"/>
                <a:gd name="connsiteY4" fmla="*/ 4917 h 153392"/>
                <a:gd name="connsiteX5" fmla="*/ 394653 w 403833"/>
                <a:gd name="connsiteY5" fmla="*/ 29636 h 153392"/>
                <a:gd name="connsiteX6" fmla="*/ 403804 w 403833"/>
                <a:gd name="connsiteY6" fmla="*/ 32242 h 153392"/>
                <a:gd name="connsiteX7" fmla="*/ 341938 w 403833"/>
                <a:gd name="connsiteY7" fmla="*/ 153367 h 153392"/>
                <a:gd name="connsiteX8" fmla="*/ -30 w 403833"/>
                <a:gd name="connsiteY8" fmla="*/ 122060 h 153392"/>
                <a:gd name="connsiteX9" fmla="*/ 24555 w 403833"/>
                <a:gd name="connsiteY9" fmla="*/ 93937 h 15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33" h="153392">
                  <a:moveTo>
                    <a:pt x="24555" y="93937"/>
                  </a:moveTo>
                  <a:lnTo>
                    <a:pt x="37695" y="100829"/>
                  </a:lnTo>
                  <a:cubicBezTo>
                    <a:pt x="65836" y="84506"/>
                    <a:pt x="88735" y="50873"/>
                    <a:pt x="115323" y="30434"/>
                  </a:cubicBezTo>
                  <a:cubicBezTo>
                    <a:pt x="125863" y="22330"/>
                    <a:pt x="153206" y="2542"/>
                    <a:pt x="165353" y="253"/>
                  </a:cubicBezTo>
                  <a:cubicBezTo>
                    <a:pt x="173463" y="-1269"/>
                    <a:pt x="191929" y="3912"/>
                    <a:pt x="201409" y="4917"/>
                  </a:cubicBezTo>
                  <a:cubicBezTo>
                    <a:pt x="265071" y="11681"/>
                    <a:pt x="332453" y="14378"/>
                    <a:pt x="394653" y="29636"/>
                  </a:cubicBezTo>
                  <a:lnTo>
                    <a:pt x="403804" y="32242"/>
                  </a:lnTo>
                  <a:cubicBezTo>
                    <a:pt x="380321" y="70892"/>
                    <a:pt x="357343" y="110693"/>
                    <a:pt x="341938" y="153367"/>
                  </a:cubicBezTo>
                  <a:cubicBezTo>
                    <a:pt x="232430" y="124873"/>
                    <a:pt x="112218" y="128234"/>
                    <a:pt x="-30" y="122060"/>
                  </a:cubicBezTo>
                  <a:lnTo>
                    <a:pt x="24555" y="93937"/>
                  </a:lnTo>
                  <a:close/>
                </a:path>
              </a:pathLst>
            </a:custGeom>
            <a:solidFill>
              <a:srgbClr val="F8AD9D"/>
            </a:solidFill>
            <a:ln w="6089" cap="flat">
              <a:noFill/>
              <a:prstDash val="solid"/>
              <a:miter/>
            </a:ln>
          </p:spPr>
          <p:txBody>
            <a:bodyPr rtlCol="0" anchor="ctr"/>
            <a:lstStyle/>
            <a:p>
              <a:endParaRPr lang="it-IT"/>
            </a:p>
          </p:txBody>
        </p:sp>
        <p:sp>
          <p:nvSpPr>
            <p:cNvPr id="22" name="Figura a mano libera: forma 21">
              <a:extLst>
                <a:ext uri="{FF2B5EF4-FFF2-40B4-BE49-F238E27FC236}">
                  <a16:creationId xmlns:a16="http://schemas.microsoft.com/office/drawing/2014/main" id="{73FC948A-78E9-A65A-E983-BC02979B53EB}"/>
                </a:ext>
              </a:extLst>
            </p:cNvPr>
            <p:cNvSpPr/>
            <p:nvPr/>
          </p:nvSpPr>
          <p:spPr>
            <a:xfrm>
              <a:off x="5342626" y="708690"/>
              <a:ext cx="1872992" cy="1146637"/>
            </a:xfrm>
            <a:custGeom>
              <a:avLst/>
              <a:gdLst>
                <a:gd name="connsiteX0" fmla="*/ 242317 w 1872992"/>
                <a:gd name="connsiteY0" fmla="*/ 1146666 h 1146637"/>
                <a:gd name="connsiteX1" fmla="*/ 171123 w 1872992"/>
                <a:gd name="connsiteY1" fmla="*/ 1053073 h 1146637"/>
                <a:gd name="connsiteX2" fmla="*/ 93269 w 1872992"/>
                <a:gd name="connsiteY2" fmla="*/ 982385 h 1146637"/>
                <a:gd name="connsiteX3" fmla="*/ 2306 w 1872992"/>
                <a:gd name="connsiteY3" fmla="*/ 620617 h 1146637"/>
                <a:gd name="connsiteX4" fmla="*/ 114792 w 1872992"/>
                <a:gd name="connsiteY4" fmla="*/ 363486 h 1146637"/>
                <a:gd name="connsiteX5" fmla="*/ 233257 w 1872992"/>
                <a:gd name="connsiteY5" fmla="*/ 282112 h 1146637"/>
                <a:gd name="connsiteX6" fmla="*/ 369409 w 1872992"/>
                <a:gd name="connsiteY6" fmla="*/ 155713 h 1146637"/>
                <a:gd name="connsiteX7" fmla="*/ 689763 w 1872992"/>
                <a:gd name="connsiteY7" fmla="*/ 19488 h 1146637"/>
                <a:gd name="connsiteX8" fmla="*/ 845057 w 1872992"/>
                <a:gd name="connsiteY8" fmla="*/ 13601 h 1146637"/>
                <a:gd name="connsiteX9" fmla="*/ 956136 w 1872992"/>
                <a:gd name="connsiteY9" fmla="*/ 221 h 1146637"/>
                <a:gd name="connsiteX10" fmla="*/ 1043580 w 1872992"/>
                <a:gd name="connsiteY10" fmla="*/ 7419 h 1146637"/>
                <a:gd name="connsiteX11" fmla="*/ 1165478 w 1872992"/>
                <a:gd name="connsiteY11" fmla="*/ 17177 h 1146637"/>
                <a:gd name="connsiteX12" fmla="*/ 1523654 w 1872992"/>
                <a:gd name="connsiteY12" fmla="*/ 185950 h 1146637"/>
                <a:gd name="connsiteX13" fmla="*/ 1634849 w 1872992"/>
                <a:gd name="connsiteY13" fmla="*/ 286210 h 1146637"/>
                <a:gd name="connsiteX14" fmla="*/ 1789145 w 1872992"/>
                <a:gd name="connsiteY14" fmla="*/ 398056 h 1146637"/>
                <a:gd name="connsiteX15" fmla="*/ 1868576 w 1872992"/>
                <a:gd name="connsiteY15" fmla="*/ 751691 h 1146637"/>
                <a:gd name="connsiteX16" fmla="*/ 1814869 w 1872992"/>
                <a:gd name="connsiteY16" fmla="*/ 928568 h 1146637"/>
                <a:gd name="connsiteX17" fmla="*/ 1780627 w 1872992"/>
                <a:gd name="connsiteY17" fmla="*/ 980625 h 1146637"/>
                <a:gd name="connsiteX18" fmla="*/ 1712210 w 1872992"/>
                <a:gd name="connsiteY18" fmla="*/ 1045755 h 1146637"/>
                <a:gd name="connsiteX19" fmla="*/ 1666041 w 1872992"/>
                <a:gd name="connsiteY19" fmla="*/ 1113398 h 1146637"/>
                <a:gd name="connsiteX20" fmla="*/ 1640031 w 1872992"/>
                <a:gd name="connsiteY20" fmla="*/ 1138781 h 1146637"/>
                <a:gd name="connsiteX21" fmla="*/ 1620967 w 1872992"/>
                <a:gd name="connsiteY21" fmla="*/ 1093269 h 1146637"/>
                <a:gd name="connsiteX22" fmla="*/ 1695582 w 1872992"/>
                <a:gd name="connsiteY22" fmla="*/ 949489 h 1146637"/>
                <a:gd name="connsiteX23" fmla="*/ 1741228 w 1872992"/>
                <a:gd name="connsiteY23" fmla="*/ 871294 h 1146637"/>
                <a:gd name="connsiteX24" fmla="*/ 1782362 w 1872992"/>
                <a:gd name="connsiteY24" fmla="*/ 649166 h 1146637"/>
                <a:gd name="connsiteX25" fmla="*/ 1707686 w 1872992"/>
                <a:gd name="connsiteY25" fmla="*/ 424791 h 1146637"/>
                <a:gd name="connsiteX26" fmla="*/ 1573604 w 1872992"/>
                <a:gd name="connsiteY26" fmla="*/ 322102 h 1146637"/>
                <a:gd name="connsiteX27" fmla="*/ 1436704 w 1872992"/>
                <a:gd name="connsiteY27" fmla="*/ 201589 h 1146637"/>
                <a:gd name="connsiteX28" fmla="*/ 1339561 w 1872992"/>
                <a:gd name="connsiteY28" fmla="*/ 141927 h 1146637"/>
                <a:gd name="connsiteX29" fmla="*/ 1084494 w 1872992"/>
                <a:gd name="connsiteY29" fmla="*/ 87298 h 1146637"/>
                <a:gd name="connsiteX30" fmla="*/ 946291 w 1872992"/>
                <a:gd name="connsiteY30" fmla="*/ 80909 h 1146637"/>
                <a:gd name="connsiteX31" fmla="*/ 819868 w 1872992"/>
                <a:gd name="connsiteY31" fmla="*/ 91934 h 1146637"/>
                <a:gd name="connsiteX32" fmla="*/ 439280 w 1872992"/>
                <a:gd name="connsiteY32" fmla="*/ 190482 h 1146637"/>
                <a:gd name="connsiteX33" fmla="*/ 290477 w 1872992"/>
                <a:gd name="connsiteY33" fmla="*/ 321901 h 1146637"/>
                <a:gd name="connsiteX34" fmla="*/ 148693 w 1872992"/>
                <a:gd name="connsiteY34" fmla="*/ 439087 h 1146637"/>
                <a:gd name="connsiteX35" fmla="*/ 96179 w 1872992"/>
                <a:gd name="connsiteY35" fmla="*/ 698994 h 1146637"/>
                <a:gd name="connsiteX36" fmla="*/ 187349 w 1872992"/>
                <a:gd name="connsiteY36" fmla="*/ 960405 h 1146637"/>
                <a:gd name="connsiteX37" fmla="*/ 241488 w 1872992"/>
                <a:gd name="connsiteY37" fmla="*/ 1027787 h 1146637"/>
                <a:gd name="connsiteX38" fmla="*/ 263937 w 1872992"/>
                <a:gd name="connsiteY38" fmla="*/ 1101191 h 1146637"/>
                <a:gd name="connsiteX39" fmla="*/ 242317 w 1872992"/>
                <a:gd name="connsiteY39" fmla="*/ 1146666 h 114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2992" h="1146637">
                  <a:moveTo>
                    <a:pt x="242317" y="1146666"/>
                  </a:moveTo>
                  <a:cubicBezTo>
                    <a:pt x="214936" y="1118001"/>
                    <a:pt x="197760" y="1081823"/>
                    <a:pt x="171123" y="1053073"/>
                  </a:cubicBezTo>
                  <a:cubicBezTo>
                    <a:pt x="147213" y="1027270"/>
                    <a:pt x="115340" y="1009394"/>
                    <a:pt x="93269" y="982385"/>
                  </a:cubicBezTo>
                  <a:cubicBezTo>
                    <a:pt x="17844" y="890083"/>
                    <a:pt x="-8489" y="736609"/>
                    <a:pt x="2306" y="620617"/>
                  </a:cubicBezTo>
                  <a:cubicBezTo>
                    <a:pt x="11263" y="524430"/>
                    <a:pt x="33017" y="424030"/>
                    <a:pt x="114792" y="363486"/>
                  </a:cubicBezTo>
                  <a:cubicBezTo>
                    <a:pt x="153339" y="334943"/>
                    <a:pt x="195337" y="311733"/>
                    <a:pt x="233257" y="282112"/>
                  </a:cubicBezTo>
                  <a:cubicBezTo>
                    <a:pt x="282032" y="244017"/>
                    <a:pt x="321772" y="195245"/>
                    <a:pt x="369409" y="155713"/>
                  </a:cubicBezTo>
                  <a:cubicBezTo>
                    <a:pt x="460438" y="80165"/>
                    <a:pt x="571572" y="30754"/>
                    <a:pt x="689763" y="19488"/>
                  </a:cubicBezTo>
                  <a:cubicBezTo>
                    <a:pt x="741199" y="14585"/>
                    <a:pt x="793444" y="16123"/>
                    <a:pt x="845057" y="13601"/>
                  </a:cubicBezTo>
                  <a:cubicBezTo>
                    <a:pt x="882550" y="11769"/>
                    <a:pt x="919197" y="1928"/>
                    <a:pt x="956136" y="221"/>
                  </a:cubicBezTo>
                  <a:cubicBezTo>
                    <a:pt x="984941" y="-1109"/>
                    <a:pt x="1014866" y="4789"/>
                    <a:pt x="1043580" y="7419"/>
                  </a:cubicBezTo>
                  <a:cubicBezTo>
                    <a:pt x="1084154" y="11136"/>
                    <a:pt x="1124971" y="13083"/>
                    <a:pt x="1165478" y="17177"/>
                  </a:cubicBezTo>
                  <a:cubicBezTo>
                    <a:pt x="1308023" y="31585"/>
                    <a:pt x="1418992" y="90009"/>
                    <a:pt x="1523654" y="185950"/>
                  </a:cubicBezTo>
                  <a:cubicBezTo>
                    <a:pt x="1560557" y="219778"/>
                    <a:pt x="1594841" y="255877"/>
                    <a:pt x="1634849" y="286210"/>
                  </a:cubicBezTo>
                  <a:cubicBezTo>
                    <a:pt x="1685299" y="324464"/>
                    <a:pt x="1749143" y="347625"/>
                    <a:pt x="1789145" y="398056"/>
                  </a:cubicBezTo>
                  <a:cubicBezTo>
                    <a:pt x="1862621" y="490687"/>
                    <a:pt x="1883188" y="637458"/>
                    <a:pt x="1868576" y="751691"/>
                  </a:cubicBezTo>
                  <a:cubicBezTo>
                    <a:pt x="1860417" y="815498"/>
                    <a:pt x="1845957" y="871769"/>
                    <a:pt x="1814869" y="928568"/>
                  </a:cubicBezTo>
                  <a:cubicBezTo>
                    <a:pt x="1805145" y="946335"/>
                    <a:pt x="1794448" y="965751"/>
                    <a:pt x="1780627" y="980625"/>
                  </a:cubicBezTo>
                  <a:cubicBezTo>
                    <a:pt x="1759232" y="1003646"/>
                    <a:pt x="1733167" y="1022308"/>
                    <a:pt x="1712210" y="1045755"/>
                  </a:cubicBezTo>
                  <a:cubicBezTo>
                    <a:pt x="1693695" y="1066474"/>
                    <a:pt x="1685378" y="1093787"/>
                    <a:pt x="1666041" y="1113398"/>
                  </a:cubicBezTo>
                  <a:lnTo>
                    <a:pt x="1640031" y="1138781"/>
                  </a:lnTo>
                  <a:cubicBezTo>
                    <a:pt x="1625631" y="1124845"/>
                    <a:pt x="1621418" y="1113575"/>
                    <a:pt x="1620967" y="1093269"/>
                  </a:cubicBezTo>
                  <a:cubicBezTo>
                    <a:pt x="1619622" y="1032932"/>
                    <a:pt x="1662704" y="994824"/>
                    <a:pt x="1695582" y="949489"/>
                  </a:cubicBezTo>
                  <a:cubicBezTo>
                    <a:pt x="1713482" y="924812"/>
                    <a:pt x="1728515" y="898997"/>
                    <a:pt x="1741228" y="871294"/>
                  </a:cubicBezTo>
                  <a:cubicBezTo>
                    <a:pt x="1774934" y="797823"/>
                    <a:pt x="1783367" y="729066"/>
                    <a:pt x="1782362" y="649166"/>
                  </a:cubicBezTo>
                  <a:cubicBezTo>
                    <a:pt x="1781351" y="568420"/>
                    <a:pt x="1768145" y="483728"/>
                    <a:pt x="1707686" y="424791"/>
                  </a:cubicBezTo>
                  <a:cubicBezTo>
                    <a:pt x="1667861" y="385965"/>
                    <a:pt x="1616170" y="358463"/>
                    <a:pt x="1573604" y="322102"/>
                  </a:cubicBezTo>
                  <a:cubicBezTo>
                    <a:pt x="1527551" y="282758"/>
                    <a:pt x="1485236" y="237855"/>
                    <a:pt x="1436704" y="201589"/>
                  </a:cubicBezTo>
                  <a:cubicBezTo>
                    <a:pt x="1406420" y="178958"/>
                    <a:pt x="1374144" y="157429"/>
                    <a:pt x="1339561" y="141927"/>
                  </a:cubicBezTo>
                  <a:cubicBezTo>
                    <a:pt x="1261275" y="106838"/>
                    <a:pt x="1169417" y="94212"/>
                    <a:pt x="1084494" y="87298"/>
                  </a:cubicBezTo>
                  <a:cubicBezTo>
                    <a:pt x="1038228" y="83530"/>
                    <a:pt x="992777" y="79993"/>
                    <a:pt x="946291" y="80909"/>
                  </a:cubicBezTo>
                  <a:cubicBezTo>
                    <a:pt x="904365" y="81736"/>
                    <a:pt x="861672" y="87988"/>
                    <a:pt x="819868" y="91934"/>
                  </a:cubicBezTo>
                  <a:cubicBezTo>
                    <a:pt x="689385" y="104252"/>
                    <a:pt x="550664" y="114082"/>
                    <a:pt x="439280" y="190482"/>
                  </a:cubicBezTo>
                  <a:cubicBezTo>
                    <a:pt x="384161" y="228284"/>
                    <a:pt x="340135" y="277796"/>
                    <a:pt x="290477" y="321901"/>
                  </a:cubicBezTo>
                  <a:cubicBezTo>
                    <a:pt x="244618" y="362633"/>
                    <a:pt x="191057" y="394044"/>
                    <a:pt x="148693" y="439087"/>
                  </a:cubicBezTo>
                  <a:cubicBezTo>
                    <a:pt x="88502" y="503078"/>
                    <a:pt x="92411" y="617177"/>
                    <a:pt x="96179" y="698994"/>
                  </a:cubicBezTo>
                  <a:cubicBezTo>
                    <a:pt x="100259" y="787589"/>
                    <a:pt x="132041" y="890326"/>
                    <a:pt x="187349" y="960405"/>
                  </a:cubicBezTo>
                  <a:cubicBezTo>
                    <a:pt x="204927" y="982677"/>
                    <a:pt x="230352" y="1001753"/>
                    <a:pt x="241488" y="1027787"/>
                  </a:cubicBezTo>
                  <a:cubicBezTo>
                    <a:pt x="252259" y="1052994"/>
                    <a:pt x="257867" y="1074419"/>
                    <a:pt x="263937" y="1101191"/>
                  </a:cubicBezTo>
                  <a:lnTo>
                    <a:pt x="242317" y="1146666"/>
                  </a:lnTo>
                  <a:close/>
                </a:path>
              </a:pathLst>
            </a:custGeom>
            <a:solidFill>
              <a:srgbClr val="F4978E"/>
            </a:solidFill>
            <a:ln w="6089" cap="flat">
              <a:noFill/>
              <a:prstDash val="solid"/>
              <a:miter/>
            </a:ln>
          </p:spPr>
          <p:txBody>
            <a:bodyPr rtlCol="0" anchor="ctr"/>
            <a:lstStyle/>
            <a:p>
              <a:endParaRPr lang="it-IT"/>
            </a:p>
          </p:txBody>
        </p:sp>
        <p:sp>
          <p:nvSpPr>
            <p:cNvPr id="23" name="Figura a mano libera: forma 22">
              <a:extLst>
                <a:ext uri="{FF2B5EF4-FFF2-40B4-BE49-F238E27FC236}">
                  <a16:creationId xmlns:a16="http://schemas.microsoft.com/office/drawing/2014/main" id="{8092BD40-DF25-633F-549D-6E54C39B29B0}"/>
                </a:ext>
              </a:extLst>
            </p:cNvPr>
            <p:cNvSpPr/>
            <p:nvPr/>
          </p:nvSpPr>
          <p:spPr>
            <a:xfrm>
              <a:off x="5809164" y="1348295"/>
              <a:ext cx="922947" cy="678515"/>
            </a:xfrm>
            <a:custGeom>
              <a:avLst/>
              <a:gdLst>
                <a:gd name="connsiteX0" fmla="*/ 279420 w 922947"/>
                <a:gd name="connsiteY0" fmla="*/ 24 h 678515"/>
                <a:gd name="connsiteX1" fmla="*/ 312098 w 922947"/>
                <a:gd name="connsiteY1" fmla="*/ 20774 h 678515"/>
                <a:gd name="connsiteX2" fmla="*/ 358066 w 922947"/>
                <a:gd name="connsiteY2" fmla="*/ 50017 h 678515"/>
                <a:gd name="connsiteX3" fmla="*/ 440895 w 922947"/>
                <a:gd name="connsiteY3" fmla="*/ 71400 h 678515"/>
                <a:gd name="connsiteX4" fmla="*/ 641280 w 922947"/>
                <a:gd name="connsiteY4" fmla="*/ 956 h 678515"/>
                <a:gd name="connsiteX5" fmla="*/ 722179 w 922947"/>
                <a:gd name="connsiteY5" fmla="*/ 41901 h 678515"/>
                <a:gd name="connsiteX6" fmla="*/ 919410 w 922947"/>
                <a:gd name="connsiteY6" fmla="*/ 66864 h 678515"/>
                <a:gd name="connsiteX7" fmla="*/ 922936 w 922947"/>
                <a:gd name="connsiteY7" fmla="*/ 65707 h 678515"/>
                <a:gd name="connsiteX8" fmla="*/ 851639 w 922947"/>
                <a:gd name="connsiteY8" fmla="*/ 678537 h 678515"/>
                <a:gd name="connsiteX9" fmla="*/ 708863 w 922947"/>
                <a:gd name="connsiteY9" fmla="*/ 655418 h 678515"/>
                <a:gd name="connsiteX10" fmla="*/ 265131 w 922947"/>
                <a:gd name="connsiteY10" fmla="*/ 652076 h 678515"/>
                <a:gd name="connsiteX11" fmla="*/ 147427 w 922947"/>
                <a:gd name="connsiteY11" fmla="*/ 666536 h 678515"/>
                <a:gd name="connsiteX12" fmla="*/ 89142 w 922947"/>
                <a:gd name="connsiteY12" fmla="*/ 677112 h 678515"/>
                <a:gd name="connsiteX13" fmla="*/ 56282 w 922947"/>
                <a:gd name="connsiteY13" fmla="*/ 471843 h 678515"/>
                <a:gd name="connsiteX14" fmla="*/ 11239 w 922947"/>
                <a:gd name="connsiteY14" fmla="*/ 199552 h 678515"/>
                <a:gd name="connsiteX15" fmla="*/ 2070 w 922947"/>
                <a:gd name="connsiteY15" fmla="*/ 68922 h 678515"/>
                <a:gd name="connsiteX16" fmla="*/ 201055 w 922947"/>
                <a:gd name="connsiteY16" fmla="*/ 43052 h 678515"/>
                <a:gd name="connsiteX17" fmla="*/ 279420 w 922947"/>
                <a:gd name="connsiteY17" fmla="*/ 24 h 67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947" h="678515">
                  <a:moveTo>
                    <a:pt x="279420" y="24"/>
                  </a:moveTo>
                  <a:cubicBezTo>
                    <a:pt x="290313" y="-225"/>
                    <a:pt x="303281" y="14016"/>
                    <a:pt x="312098" y="20774"/>
                  </a:cubicBezTo>
                  <a:cubicBezTo>
                    <a:pt x="326649" y="31940"/>
                    <a:pt x="341536" y="41968"/>
                    <a:pt x="358066" y="50017"/>
                  </a:cubicBezTo>
                  <a:cubicBezTo>
                    <a:pt x="383559" y="62432"/>
                    <a:pt x="412498" y="70249"/>
                    <a:pt x="440895" y="71400"/>
                  </a:cubicBezTo>
                  <a:cubicBezTo>
                    <a:pt x="521811" y="74688"/>
                    <a:pt x="581278" y="55473"/>
                    <a:pt x="641280" y="956"/>
                  </a:cubicBezTo>
                  <a:cubicBezTo>
                    <a:pt x="669500" y="8841"/>
                    <a:pt x="696327" y="28336"/>
                    <a:pt x="722179" y="41901"/>
                  </a:cubicBezTo>
                  <a:cubicBezTo>
                    <a:pt x="778254" y="71333"/>
                    <a:pt x="858349" y="86287"/>
                    <a:pt x="919410" y="66864"/>
                  </a:cubicBezTo>
                  <a:lnTo>
                    <a:pt x="922936" y="65707"/>
                  </a:lnTo>
                  <a:lnTo>
                    <a:pt x="851639" y="678537"/>
                  </a:lnTo>
                  <a:lnTo>
                    <a:pt x="708863" y="655418"/>
                  </a:lnTo>
                  <a:cubicBezTo>
                    <a:pt x="561125" y="640983"/>
                    <a:pt x="413052" y="638614"/>
                    <a:pt x="265131" y="652076"/>
                  </a:cubicBezTo>
                  <a:cubicBezTo>
                    <a:pt x="225835" y="655650"/>
                    <a:pt x="186363" y="660161"/>
                    <a:pt x="147427" y="666536"/>
                  </a:cubicBezTo>
                  <a:cubicBezTo>
                    <a:pt x="129375" y="669495"/>
                    <a:pt x="106938" y="677440"/>
                    <a:pt x="89142" y="677112"/>
                  </a:cubicBezTo>
                  <a:cubicBezTo>
                    <a:pt x="77500" y="608786"/>
                    <a:pt x="67923" y="540156"/>
                    <a:pt x="56282" y="471843"/>
                  </a:cubicBezTo>
                  <a:cubicBezTo>
                    <a:pt x="40823" y="381100"/>
                    <a:pt x="24128" y="290721"/>
                    <a:pt x="11239" y="199552"/>
                  </a:cubicBezTo>
                  <a:cubicBezTo>
                    <a:pt x="5485" y="158880"/>
                    <a:pt x="-4311" y="109831"/>
                    <a:pt x="2070" y="68922"/>
                  </a:cubicBezTo>
                  <a:cubicBezTo>
                    <a:pt x="71631" y="79066"/>
                    <a:pt x="137564" y="75680"/>
                    <a:pt x="201055" y="43052"/>
                  </a:cubicBezTo>
                  <a:cubicBezTo>
                    <a:pt x="227631" y="29389"/>
                    <a:pt x="252314" y="12804"/>
                    <a:pt x="279420" y="24"/>
                  </a:cubicBezTo>
                  <a:close/>
                </a:path>
              </a:pathLst>
            </a:custGeom>
            <a:solidFill>
              <a:srgbClr val="F08080"/>
            </a:solidFill>
            <a:ln w="6089" cap="flat">
              <a:noFill/>
              <a:prstDash val="solid"/>
              <a:miter/>
            </a:ln>
          </p:spPr>
          <p:txBody>
            <a:bodyPr rtlCol="0" anchor="ctr"/>
            <a:lstStyle/>
            <a:p>
              <a:endParaRPr lang="it-IT"/>
            </a:p>
          </p:txBody>
        </p:sp>
        <p:sp>
          <p:nvSpPr>
            <p:cNvPr id="24" name="Figura a mano libera: forma 23">
              <a:extLst>
                <a:ext uri="{FF2B5EF4-FFF2-40B4-BE49-F238E27FC236}">
                  <a16:creationId xmlns:a16="http://schemas.microsoft.com/office/drawing/2014/main" id="{DCFC4C9A-9C51-785B-DF50-314DF563ACBB}"/>
                </a:ext>
              </a:extLst>
            </p:cNvPr>
            <p:cNvSpPr/>
            <p:nvPr/>
          </p:nvSpPr>
          <p:spPr>
            <a:xfrm>
              <a:off x="5436967" y="789412"/>
              <a:ext cx="1688110" cy="1180678"/>
            </a:xfrm>
            <a:custGeom>
              <a:avLst/>
              <a:gdLst>
                <a:gd name="connsiteX0" fmla="*/ 147976 w 1688110"/>
                <a:gd name="connsiteY0" fmla="*/ 1065930 h 1180678"/>
                <a:gd name="connsiteX1" fmla="*/ 169596 w 1688110"/>
                <a:gd name="connsiteY1" fmla="*/ 1020455 h 1180678"/>
                <a:gd name="connsiteX2" fmla="*/ 147147 w 1688110"/>
                <a:gd name="connsiteY2" fmla="*/ 947051 h 1180678"/>
                <a:gd name="connsiteX3" fmla="*/ 93008 w 1688110"/>
                <a:gd name="connsiteY3" fmla="*/ 879670 h 1180678"/>
                <a:gd name="connsiteX4" fmla="*/ 1838 w 1688110"/>
                <a:gd name="connsiteY4" fmla="*/ 618258 h 1180678"/>
                <a:gd name="connsiteX5" fmla="*/ 54352 w 1688110"/>
                <a:gd name="connsiteY5" fmla="*/ 358351 h 1180678"/>
                <a:gd name="connsiteX6" fmla="*/ 196136 w 1688110"/>
                <a:gd name="connsiteY6" fmla="*/ 241165 h 1180678"/>
                <a:gd name="connsiteX7" fmla="*/ 344939 w 1688110"/>
                <a:gd name="connsiteY7" fmla="*/ 109746 h 1180678"/>
                <a:gd name="connsiteX8" fmla="*/ 725528 w 1688110"/>
                <a:gd name="connsiteY8" fmla="*/ 11198 h 1180678"/>
                <a:gd name="connsiteX9" fmla="*/ 851950 w 1688110"/>
                <a:gd name="connsiteY9" fmla="*/ 173 h 1180678"/>
                <a:gd name="connsiteX10" fmla="*/ 990153 w 1688110"/>
                <a:gd name="connsiteY10" fmla="*/ 6562 h 1180678"/>
                <a:gd name="connsiteX11" fmla="*/ 1245220 w 1688110"/>
                <a:gd name="connsiteY11" fmla="*/ 61191 h 1180678"/>
                <a:gd name="connsiteX12" fmla="*/ 1342363 w 1688110"/>
                <a:gd name="connsiteY12" fmla="*/ 120853 h 1180678"/>
                <a:gd name="connsiteX13" fmla="*/ 1479263 w 1688110"/>
                <a:gd name="connsiteY13" fmla="*/ 241366 h 1180678"/>
                <a:gd name="connsiteX14" fmla="*/ 1613345 w 1688110"/>
                <a:gd name="connsiteY14" fmla="*/ 344055 h 1180678"/>
                <a:gd name="connsiteX15" fmla="*/ 1688021 w 1688110"/>
                <a:gd name="connsiteY15" fmla="*/ 568430 h 1180678"/>
                <a:gd name="connsiteX16" fmla="*/ 1646887 w 1688110"/>
                <a:gd name="connsiteY16" fmla="*/ 790558 h 1180678"/>
                <a:gd name="connsiteX17" fmla="*/ 1601241 w 1688110"/>
                <a:gd name="connsiteY17" fmla="*/ 868753 h 1180678"/>
                <a:gd name="connsiteX18" fmla="*/ 1526626 w 1688110"/>
                <a:gd name="connsiteY18" fmla="*/ 1012534 h 1180678"/>
                <a:gd name="connsiteX19" fmla="*/ 1545690 w 1688110"/>
                <a:gd name="connsiteY19" fmla="*/ 1058045 h 1180678"/>
                <a:gd name="connsiteX20" fmla="*/ 1403401 w 1688110"/>
                <a:gd name="connsiteY20" fmla="*/ 1180705 h 1180678"/>
                <a:gd name="connsiteX21" fmla="*/ 1440328 w 1688110"/>
                <a:gd name="connsiteY21" fmla="*/ 907111 h 1180678"/>
                <a:gd name="connsiteX22" fmla="*/ 1472140 w 1688110"/>
                <a:gd name="connsiteY22" fmla="*/ 695881 h 1180678"/>
                <a:gd name="connsiteX23" fmla="*/ 1456669 w 1688110"/>
                <a:gd name="connsiteY23" fmla="*/ 562122 h 1180678"/>
                <a:gd name="connsiteX24" fmla="*/ 1414835 w 1688110"/>
                <a:gd name="connsiteY24" fmla="*/ 449630 h 1180678"/>
                <a:gd name="connsiteX25" fmla="*/ 1348165 w 1688110"/>
                <a:gd name="connsiteY25" fmla="*/ 407096 h 1180678"/>
                <a:gd name="connsiteX26" fmla="*/ 1304553 w 1688110"/>
                <a:gd name="connsiteY26" fmla="*/ 418141 h 1180678"/>
                <a:gd name="connsiteX27" fmla="*/ 1220994 w 1688110"/>
                <a:gd name="connsiteY27" fmla="*/ 458258 h 1180678"/>
                <a:gd name="connsiteX28" fmla="*/ 1109866 w 1688110"/>
                <a:gd name="connsiteY28" fmla="*/ 404417 h 1180678"/>
                <a:gd name="connsiteX29" fmla="*/ 1064915 w 1688110"/>
                <a:gd name="connsiteY29" fmla="*/ 366236 h 1180678"/>
                <a:gd name="connsiteX30" fmla="*/ 967212 w 1688110"/>
                <a:gd name="connsiteY30" fmla="*/ 369956 h 1180678"/>
                <a:gd name="connsiteX31" fmla="*/ 830013 w 1688110"/>
                <a:gd name="connsiteY31" fmla="*/ 457826 h 1180678"/>
                <a:gd name="connsiteX32" fmla="*/ 735909 w 1688110"/>
                <a:gd name="connsiteY32" fmla="*/ 400606 h 1180678"/>
                <a:gd name="connsiteX33" fmla="*/ 689715 w 1688110"/>
                <a:gd name="connsiteY33" fmla="*/ 360987 h 1180678"/>
                <a:gd name="connsiteX34" fmla="*/ 652130 w 1688110"/>
                <a:gd name="connsiteY34" fmla="*/ 356208 h 1180678"/>
                <a:gd name="connsiteX35" fmla="*/ 601291 w 1688110"/>
                <a:gd name="connsiteY35" fmla="*/ 370924 h 1180678"/>
                <a:gd name="connsiteX36" fmla="*/ 428797 w 1688110"/>
                <a:gd name="connsiteY36" fmla="*/ 458842 h 1180678"/>
                <a:gd name="connsiteX37" fmla="*/ 405368 w 1688110"/>
                <a:gd name="connsiteY37" fmla="*/ 440954 h 1180678"/>
                <a:gd name="connsiteX38" fmla="*/ 345975 w 1688110"/>
                <a:gd name="connsiteY38" fmla="*/ 408837 h 1180678"/>
                <a:gd name="connsiteX39" fmla="*/ 300938 w 1688110"/>
                <a:gd name="connsiteY39" fmla="*/ 420357 h 1180678"/>
                <a:gd name="connsiteX40" fmla="*/ 229507 w 1688110"/>
                <a:gd name="connsiteY40" fmla="*/ 551297 h 1180678"/>
                <a:gd name="connsiteX41" fmla="*/ 211211 w 1688110"/>
                <a:gd name="connsiteY41" fmla="*/ 626362 h 1180678"/>
                <a:gd name="connsiteX42" fmla="*/ 202486 w 1688110"/>
                <a:gd name="connsiteY42" fmla="*/ 726342 h 1180678"/>
                <a:gd name="connsiteX43" fmla="*/ 239523 w 1688110"/>
                <a:gd name="connsiteY43" fmla="*/ 954893 h 1180678"/>
                <a:gd name="connsiteX44" fmla="*/ 275037 w 1688110"/>
                <a:gd name="connsiteY44" fmla="*/ 1175378 h 1180678"/>
                <a:gd name="connsiteX45" fmla="*/ 147976 w 1688110"/>
                <a:gd name="connsiteY45" fmla="*/ 1065930 h 118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88110" h="1180678">
                  <a:moveTo>
                    <a:pt x="147976" y="1065930"/>
                  </a:moveTo>
                  <a:lnTo>
                    <a:pt x="169596" y="1020455"/>
                  </a:lnTo>
                  <a:cubicBezTo>
                    <a:pt x="163526" y="993683"/>
                    <a:pt x="157918" y="972258"/>
                    <a:pt x="147147" y="947051"/>
                  </a:cubicBezTo>
                  <a:cubicBezTo>
                    <a:pt x="136011" y="921017"/>
                    <a:pt x="110586" y="901941"/>
                    <a:pt x="93008" y="879670"/>
                  </a:cubicBezTo>
                  <a:cubicBezTo>
                    <a:pt x="37700" y="809591"/>
                    <a:pt x="5918" y="706853"/>
                    <a:pt x="1838" y="618258"/>
                  </a:cubicBezTo>
                  <a:cubicBezTo>
                    <a:pt x="-1930" y="536441"/>
                    <a:pt x="-5839" y="422342"/>
                    <a:pt x="54352" y="358351"/>
                  </a:cubicBezTo>
                  <a:cubicBezTo>
                    <a:pt x="96716" y="313308"/>
                    <a:pt x="150277" y="281897"/>
                    <a:pt x="196136" y="241165"/>
                  </a:cubicBezTo>
                  <a:cubicBezTo>
                    <a:pt x="245794" y="197060"/>
                    <a:pt x="289820" y="147548"/>
                    <a:pt x="344939" y="109746"/>
                  </a:cubicBezTo>
                  <a:cubicBezTo>
                    <a:pt x="456323" y="33347"/>
                    <a:pt x="595044" y="23516"/>
                    <a:pt x="725528" y="11198"/>
                  </a:cubicBezTo>
                  <a:cubicBezTo>
                    <a:pt x="767331" y="7252"/>
                    <a:pt x="810024" y="1000"/>
                    <a:pt x="851950" y="173"/>
                  </a:cubicBezTo>
                  <a:cubicBezTo>
                    <a:pt x="898436" y="-743"/>
                    <a:pt x="943887" y="2794"/>
                    <a:pt x="990153" y="6562"/>
                  </a:cubicBezTo>
                  <a:cubicBezTo>
                    <a:pt x="1075076" y="13476"/>
                    <a:pt x="1166934" y="26102"/>
                    <a:pt x="1245220" y="61191"/>
                  </a:cubicBezTo>
                  <a:cubicBezTo>
                    <a:pt x="1279803" y="76693"/>
                    <a:pt x="1312079" y="98222"/>
                    <a:pt x="1342363" y="120853"/>
                  </a:cubicBezTo>
                  <a:cubicBezTo>
                    <a:pt x="1390895" y="157119"/>
                    <a:pt x="1433210" y="202022"/>
                    <a:pt x="1479263" y="241366"/>
                  </a:cubicBezTo>
                  <a:cubicBezTo>
                    <a:pt x="1521829" y="277727"/>
                    <a:pt x="1573520" y="305229"/>
                    <a:pt x="1613345" y="344055"/>
                  </a:cubicBezTo>
                  <a:cubicBezTo>
                    <a:pt x="1673804" y="402992"/>
                    <a:pt x="1687010" y="487684"/>
                    <a:pt x="1688021" y="568430"/>
                  </a:cubicBezTo>
                  <a:cubicBezTo>
                    <a:pt x="1689026" y="648330"/>
                    <a:pt x="1680593" y="717087"/>
                    <a:pt x="1646887" y="790558"/>
                  </a:cubicBezTo>
                  <a:cubicBezTo>
                    <a:pt x="1634174" y="818261"/>
                    <a:pt x="1619141" y="844076"/>
                    <a:pt x="1601241" y="868753"/>
                  </a:cubicBezTo>
                  <a:cubicBezTo>
                    <a:pt x="1568363" y="914088"/>
                    <a:pt x="1525281" y="952196"/>
                    <a:pt x="1526626" y="1012534"/>
                  </a:cubicBezTo>
                  <a:cubicBezTo>
                    <a:pt x="1527077" y="1032839"/>
                    <a:pt x="1531290" y="1044109"/>
                    <a:pt x="1545690" y="1058045"/>
                  </a:cubicBezTo>
                  <a:cubicBezTo>
                    <a:pt x="1504421" y="1103338"/>
                    <a:pt x="1455926" y="1148905"/>
                    <a:pt x="1403401" y="1180705"/>
                  </a:cubicBezTo>
                  <a:cubicBezTo>
                    <a:pt x="1415815" y="1089560"/>
                    <a:pt x="1427231" y="998140"/>
                    <a:pt x="1440328" y="907111"/>
                  </a:cubicBezTo>
                  <a:cubicBezTo>
                    <a:pt x="1450307" y="837726"/>
                    <a:pt x="1470338" y="765905"/>
                    <a:pt x="1472140" y="695881"/>
                  </a:cubicBezTo>
                  <a:cubicBezTo>
                    <a:pt x="1473285" y="651130"/>
                    <a:pt x="1465303" y="605917"/>
                    <a:pt x="1456669" y="562122"/>
                  </a:cubicBezTo>
                  <a:cubicBezTo>
                    <a:pt x="1448851" y="522468"/>
                    <a:pt x="1439098" y="482813"/>
                    <a:pt x="1414835" y="449630"/>
                  </a:cubicBezTo>
                  <a:cubicBezTo>
                    <a:pt x="1397908" y="426476"/>
                    <a:pt x="1376861" y="411194"/>
                    <a:pt x="1348165" y="407096"/>
                  </a:cubicBezTo>
                  <a:cubicBezTo>
                    <a:pt x="1332195" y="404819"/>
                    <a:pt x="1317589" y="408521"/>
                    <a:pt x="1304553" y="418141"/>
                  </a:cubicBezTo>
                  <a:cubicBezTo>
                    <a:pt x="1276936" y="438525"/>
                    <a:pt x="1259565" y="462319"/>
                    <a:pt x="1220994" y="458258"/>
                  </a:cubicBezTo>
                  <a:cubicBezTo>
                    <a:pt x="1182064" y="454160"/>
                    <a:pt x="1139274" y="429757"/>
                    <a:pt x="1109866" y="404417"/>
                  </a:cubicBezTo>
                  <a:cubicBezTo>
                    <a:pt x="1095376" y="391936"/>
                    <a:pt x="1081262" y="376026"/>
                    <a:pt x="1064915" y="366236"/>
                  </a:cubicBezTo>
                  <a:cubicBezTo>
                    <a:pt x="1036828" y="349419"/>
                    <a:pt x="993971" y="350010"/>
                    <a:pt x="967212" y="369956"/>
                  </a:cubicBezTo>
                  <a:cubicBezTo>
                    <a:pt x="920909" y="404472"/>
                    <a:pt x="902040" y="467780"/>
                    <a:pt x="830013" y="457826"/>
                  </a:cubicBezTo>
                  <a:cubicBezTo>
                    <a:pt x="792794" y="452681"/>
                    <a:pt x="760677" y="427237"/>
                    <a:pt x="735909" y="400606"/>
                  </a:cubicBezTo>
                  <a:cubicBezTo>
                    <a:pt x="722349" y="386030"/>
                    <a:pt x="708425" y="368884"/>
                    <a:pt x="689715" y="360987"/>
                  </a:cubicBezTo>
                  <a:cubicBezTo>
                    <a:pt x="677976" y="356037"/>
                    <a:pt x="664673" y="356074"/>
                    <a:pt x="652130" y="356208"/>
                  </a:cubicBezTo>
                  <a:cubicBezTo>
                    <a:pt x="633725" y="356403"/>
                    <a:pt x="616585" y="360330"/>
                    <a:pt x="601291" y="370924"/>
                  </a:cubicBezTo>
                  <a:cubicBezTo>
                    <a:pt x="548169" y="407741"/>
                    <a:pt x="504666" y="474520"/>
                    <a:pt x="428797" y="458842"/>
                  </a:cubicBezTo>
                  <a:cubicBezTo>
                    <a:pt x="419037" y="456821"/>
                    <a:pt x="411883" y="447816"/>
                    <a:pt x="405368" y="440954"/>
                  </a:cubicBezTo>
                  <a:cubicBezTo>
                    <a:pt x="387005" y="421611"/>
                    <a:pt x="373939" y="408849"/>
                    <a:pt x="345975" y="408837"/>
                  </a:cubicBezTo>
                  <a:cubicBezTo>
                    <a:pt x="330047" y="408825"/>
                    <a:pt x="314746" y="412210"/>
                    <a:pt x="300938" y="420357"/>
                  </a:cubicBezTo>
                  <a:cubicBezTo>
                    <a:pt x="252461" y="448949"/>
                    <a:pt x="241392" y="500604"/>
                    <a:pt x="229507" y="551297"/>
                  </a:cubicBezTo>
                  <a:cubicBezTo>
                    <a:pt x="223625" y="576369"/>
                    <a:pt x="216971" y="601278"/>
                    <a:pt x="211211" y="626362"/>
                  </a:cubicBezTo>
                  <a:cubicBezTo>
                    <a:pt x="203338" y="660659"/>
                    <a:pt x="200355" y="691010"/>
                    <a:pt x="202486" y="726342"/>
                  </a:cubicBezTo>
                  <a:cubicBezTo>
                    <a:pt x="207065" y="802297"/>
                    <a:pt x="226712" y="879822"/>
                    <a:pt x="239523" y="954893"/>
                  </a:cubicBezTo>
                  <a:cubicBezTo>
                    <a:pt x="251961" y="1027779"/>
                    <a:pt x="259773" y="1103247"/>
                    <a:pt x="275037" y="1175378"/>
                  </a:cubicBezTo>
                  <a:cubicBezTo>
                    <a:pt x="229866" y="1142950"/>
                    <a:pt x="184708" y="1108038"/>
                    <a:pt x="147976" y="1065930"/>
                  </a:cubicBezTo>
                  <a:close/>
                </a:path>
              </a:pathLst>
            </a:custGeom>
            <a:solidFill>
              <a:srgbClr val="F08080"/>
            </a:solidFill>
            <a:ln w="6089" cap="flat">
              <a:noFill/>
              <a:prstDash val="solid"/>
              <a:miter/>
            </a:ln>
          </p:spPr>
          <p:txBody>
            <a:bodyPr rtlCol="0" anchor="ctr"/>
            <a:lstStyle/>
            <a:p>
              <a:endParaRPr lang="it-IT"/>
            </a:p>
          </p:txBody>
        </p:sp>
        <p:sp>
          <p:nvSpPr>
            <p:cNvPr id="25" name="Figura a mano libera: forma 24">
              <a:extLst>
                <a:ext uri="{FF2B5EF4-FFF2-40B4-BE49-F238E27FC236}">
                  <a16:creationId xmlns:a16="http://schemas.microsoft.com/office/drawing/2014/main" id="{B1B979FC-B626-3FA3-413A-3ABDFF3BAF72}"/>
                </a:ext>
              </a:extLst>
            </p:cNvPr>
            <p:cNvSpPr/>
            <p:nvPr/>
          </p:nvSpPr>
          <p:spPr>
            <a:xfrm>
              <a:off x="7393258" y="2143945"/>
              <a:ext cx="1166993" cy="1251601"/>
            </a:xfrm>
            <a:custGeom>
              <a:avLst/>
              <a:gdLst>
                <a:gd name="connsiteX0" fmla="*/ 564285 w 1166993"/>
                <a:gd name="connsiteY0" fmla="*/ 1664 h 1251601"/>
                <a:gd name="connsiteX1" fmla="*/ 754155 w 1166993"/>
                <a:gd name="connsiteY1" fmla="*/ 9293 h 1251601"/>
                <a:gd name="connsiteX2" fmla="*/ 927210 w 1166993"/>
                <a:gd name="connsiteY2" fmla="*/ 17737 h 1251601"/>
                <a:gd name="connsiteX3" fmla="*/ 1014209 w 1166993"/>
                <a:gd name="connsiteY3" fmla="*/ 49666 h 1251601"/>
                <a:gd name="connsiteX4" fmla="*/ 1135042 w 1166993"/>
                <a:gd name="connsiteY4" fmla="*/ 224236 h 1251601"/>
                <a:gd name="connsiteX5" fmla="*/ 1067989 w 1166993"/>
                <a:gd name="connsiteY5" fmla="*/ 862600 h 1251601"/>
                <a:gd name="connsiteX6" fmla="*/ 587366 w 1166993"/>
                <a:gd name="connsiteY6" fmla="*/ 1229977 h 1251601"/>
                <a:gd name="connsiteX7" fmla="*/ 441954 w 1166993"/>
                <a:gd name="connsiteY7" fmla="*/ 1251603 h 1251601"/>
                <a:gd name="connsiteX8" fmla="*/ 356964 w 1166993"/>
                <a:gd name="connsiteY8" fmla="*/ 836176 h 1251601"/>
                <a:gd name="connsiteX9" fmla="*/ 231625 w 1166993"/>
                <a:gd name="connsiteY9" fmla="*/ 572689 h 1251601"/>
                <a:gd name="connsiteX10" fmla="*/ -43 w 1166993"/>
                <a:gd name="connsiteY10" fmla="*/ 284543 h 1251601"/>
                <a:gd name="connsiteX11" fmla="*/ 82840 w 1166993"/>
                <a:gd name="connsiteY11" fmla="*/ 206318 h 1251601"/>
                <a:gd name="connsiteX12" fmla="*/ 564285 w 1166993"/>
                <a:gd name="connsiteY12" fmla="*/ 1664 h 125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6993" h="1251601">
                  <a:moveTo>
                    <a:pt x="564285" y="1664"/>
                  </a:moveTo>
                  <a:cubicBezTo>
                    <a:pt x="628567" y="-4035"/>
                    <a:pt x="690299" y="6522"/>
                    <a:pt x="754155" y="9293"/>
                  </a:cubicBezTo>
                  <a:cubicBezTo>
                    <a:pt x="811102" y="11765"/>
                    <a:pt x="871122" y="7356"/>
                    <a:pt x="927210" y="17737"/>
                  </a:cubicBezTo>
                  <a:cubicBezTo>
                    <a:pt x="957640" y="23369"/>
                    <a:pt x="987383" y="34262"/>
                    <a:pt x="1014209" y="49666"/>
                  </a:cubicBezTo>
                  <a:cubicBezTo>
                    <a:pt x="1078181" y="86410"/>
                    <a:pt x="1116533" y="154991"/>
                    <a:pt x="1135042" y="224236"/>
                  </a:cubicBezTo>
                  <a:cubicBezTo>
                    <a:pt x="1190362" y="431246"/>
                    <a:pt x="1177266" y="674812"/>
                    <a:pt x="1067989" y="862600"/>
                  </a:cubicBezTo>
                  <a:cubicBezTo>
                    <a:pt x="962085" y="1044587"/>
                    <a:pt x="790169" y="1175679"/>
                    <a:pt x="587366" y="1229977"/>
                  </a:cubicBezTo>
                  <a:cubicBezTo>
                    <a:pt x="539042" y="1242391"/>
                    <a:pt x="491569" y="1247968"/>
                    <a:pt x="441954" y="1251603"/>
                  </a:cubicBezTo>
                  <a:cubicBezTo>
                    <a:pt x="429722" y="1110781"/>
                    <a:pt x="404180" y="969759"/>
                    <a:pt x="356964" y="836176"/>
                  </a:cubicBezTo>
                  <a:cubicBezTo>
                    <a:pt x="324518" y="744386"/>
                    <a:pt x="280869" y="656559"/>
                    <a:pt x="231625" y="572689"/>
                  </a:cubicBezTo>
                  <a:cubicBezTo>
                    <a:pt x="167562" y="463601"/>
                    <a:pt x="95394" y="368443"/>
                    <a:pt x="-43" y="284543"/>
                  </a:cubicBezTo>
                  <a:cubicBezTo>
                    <a:pt x="26777" y="257820"/>
                    <a:pt x="53542" y="230349"/>
                    <a:pt x="82840" y="206318"/>
                  </a:cubicBezTo>
                  <a:cubicBezTo>
                    <a:pt x="222493" y="91780"/>
                    <a:pt x="384259" y="20282"/>
                    <a:pt x="564285" y="1664"/>
                  </a:cubicBezTo>
                  <a:close/>
                </a:path>
              </a:pathLst>
            </a:custGeom>
            <a:solidFill>
              <a:srgbClr val="FFDAB9"/>
            </a:solidFill>
            <a:ln w="6089" cap="flat">
              <a:noFill/>
              <a:prstDash val="solid"/>
              <a:miter/>
            </a:ln>
          </p:spPr>
          <p:txBody>
            <a:bodyPr rtlCol="0" anchor="ctr"/>
            <a:lstStyle/>
            <a:p>
              <a:endParaRPr lang="it-IT"/>
            </a:p>
          </p:txBody>
        </p:sp>
        <p:sp>
          <p:nvSpPr>
            <p:cNvPr id="26" name="Figura a mano libera: forma 25">
              <a:extLst>
                <a:ext uri="{FF2B5EF4-FFF2-40B4-BE49-F238E27FC236}">
                  <a16:creationId xmlns:a16="http://schemas.microsoft.com/office/drawing/2014/main" id="{23739877-C3AF-C424-5A17-BE0DFC047021}"/>
                </a:ext>
              </a:extLst>
            </p:cNvPr>
            <p:cNvSpPr/>
            <p:nvPr/>
          </p:nvSpPr>
          <p:spPr>
            <a:xfrm>
              <a:off x="4007736" y="2067388"/>
              <a:ext cx="1144765" cy="1331799"/>
            </a:xfrm>
            <a:custGeom>
              <a:avLst/>
              <a:gdLst>
                <a:gd name="connsiteX0" fmla="*/ 340453 w 1144765"/>
                <a:gd name="connsiteY0" fmla="*/ 2 h 1331799"/>
                <a:gd name="connsiteX1" fmla="*/ 504868 w 1144765"/>
                <a:gd name="connsiteY1" fmla="*/ 5354 h 1331799"/>
                <a:gd name="connsiteX2" fmla="*/ 576920 w 1144765"/>
                <a:gd name="connsiteY2" fmla="*/ 6961 h 1331799"/>
                <a:gd name="connsiteX3" fmla="*/ 578911 w 1144765"/>
                <a:gd name="connsiteY3" fmla="*/ 4526 h 1331799"/>
                <a:gd name="connsiteX4" fmla="*/ 615746 w 1144765"/>
                <a:gd name="connsiteY4" fmla="*/ 66568 h 1331799"/>
                <a:gd name="connsiteX5" fmla="*/ 681350 w 1144765"/>
                <a:gd name="connsiteY5" fmla="*/ 88194 h 1331799"/>
                <a:gd name="connsiteX6" fmla="*/ 760002 w 1144765"/>
                <a:gd name="connsiteY6" fmla="*/ 111124 h 1331799"/>
                <a:gd name="connsiteX7" fmla="*/ 1144785 w 1144765"/>
                <a:gd name="connsiteY7" fmla="*/ 363226 h 1331799"/>
                <a:gd name="connsiteX8" fmla="*/ 994855 w 1144765"/>
                <a:gd name="connsiteY8" fmla="*/ 534459 h 1331799"/>
                <a:gd name="connsiteX9" fmla="*/ 705187 w 1144765"/>
                <a:gd name="connsiteY9" fmla="*/ 1331801 h 1331799"/>
                <a:gd name="connsiteX10" fmla="*/ 525685 w 1144765"/>
                <a:gd name="connsiteY10" fmla="*/ 1299009 h 1331799"/>
                <a:gd name="connsiteX11" fmla="*/ 87219 w 1144765"/>
                <a:gd name="connsiteY11" fmla="*/ 917160 h 1331799"/>
                <a:gd name="connsiteX12" fmla="*/ 1066 w 1144765"/>
                <a:gd name="connsiteY12" fmla="*/ 474268 h 1331799"/>
                <a:gd name="connsiteX13" fmla="*/ 34346 w 1144765"/>
                <a:gd name="connsiteY13" fmla="*/ 264585 h 1331799"/>
                <a:gd name="connsiteX14" fmla="*/ 203723 w 1144765"/>
                <a:gd name="connsiteY14" fmla="*/ 88541 h 1331799"/>
                <a:gd name="connsiteX15" fmla="*/ 293304 w 1144765"/>
                <a:gd name="connsiteY15" fmla="*/ 64857 h 1331799"/>
                <a:gd name="connsiteX16" fmla="*/ 339248 w 1144765"/>
                <a:gd name="connsiteY16" fmla="*/ 4051 h 1331799"/>
                <a:gd name="connsiteX17" fmla="*/ 340453 w 1144765"/>
                <a:gd name="connsiteY17" fmla="*/ 2 h 133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4765" h="1331799">
                  <a:moveTo>
                    <a:pt x="340453" y="2"/>
                  </a:moveTo>
                  <a:cubicBezTo>
                    <a:pt x="395232" y="1695"/>
                    <a:pt x="450108" y="3198"/>
                    <a:pt x="504868" y="5354"/>
                  </a:cubicBezTo>
                  <a:cubicBezTo>
                    <a:pt x="525800" y="6182"/>
                    <a:pt x="557175" y="12191"/>
                    <a:pt x="576920" y="6961"/>
                  </a:cubicBezTo>
                  <a:lnTo>
                    <a:pt x="578911" y="4526"/>
                  </a:lnTo>
                  <a:cubicBezTo>
                    <a:pt x="582838" y="30347"/>
                    <a:pt x="592110" y="53003"/>
                    <a:pt x="615746" y="66568"/>
                  </a:cubicBezTo>
                  <a:cubicBezTo>
                    <a:pt x="634986" y="77606"/>
                    <a:pt x="659998" y="82672"/>
                    <a:pt x="681350" y="88194"/>
                  </a:cubicBezTo>
                  <a:cubicBezTo>
                    <a:pt x="707872" y="95062"/>
                    <a:pt x="733967" y="102594"/>
                    <a:pt x="760002" y="111124"/>
                  </a:cubicBezTo>
                  <a:cubicBezTo>
                    <a:pt x="912325" y="161031"/>
                    <a:pt x="1035124" y="247683"/>
                    <a:pt x="1144785" y="363226"/>
                  </a:cubicBezTo>
                  <a:cubicBezTo>
                    <a:pt x="1092618" y="417152"/>
                    <a:pt x="1039301" y="473982"/>
                    <a:pt x="994855" y="534459"/>
                  </a:cubicBezTo>
                  <a:cubicBezTo>
                    <a:pt x="825721" y="764576"/>
                    <a:pt x="734564" y="1050298"/>
                    <a:pt x="705187" y="1331801"/>
                  </a:cubicBezTo>
                  <a:cubicBezTo>
                    <a:pt x="644003" y="1326657"/>
                    <a:pt x="584390" y="1317414"/>
                    <a:pt x="525685" y="1299009"/>
                  </a:cubicBezTo>
                  <a:cubicBezTo>
                    <a:pt x="331832" y="1238239"/>
                    <a:pt x="179844" y="1096285"/>
                    <a:pt x="87219" y="917160"/>
                  </a:cubicBezTo>
                  <a:cubicBezTo>
                    <a:pt x="16951" y="781258"/>
                    <a:pt x="-5339" y="625793"/>
                    <a:pt x="1066" y="474268"/>
                  </a:cubicBezTo>
                  <a:cubicBezTo>
                    <a:pt x="4043" y="403891"/>
                    <a:pt x="12701" y="331827"/>
                    <a:pt x="34346" y="264585"/>
                  </a:cubicBezTo>
                  <a:cubicBezTo>
                    <a:pt x="60241" y="184113"/>
                    <a:pt x="119793" y="112001"/>
                    <a:pt x="203723" y="88541"/>
                  </a:cubicBezTo>
                  <a:cubicBezTo>
                    <a:pt x="232893" y="80389"/>
                    <a:pt x="266551" y="79360"/>
                    <a:pt x="293304" y="64857"/>
                  </a:cubicBezTo>
                  <a:cubicBezTo>
                    <a:pt x="318626" y="51127"/>
                    <a:pt x="331028" y="30877"/>
                    <a:pt x="339248" y="4051"/>
                  </a:cubicBezTo>
                  <a:lnTo>
                    <a:pt x="340453" y="2"/>
                  </a:lnTo>
                  <a:close/>
                </a:path>
              </a:pathLst>
            </a:custGeom>
            <a:solidFill>
              <a:srgbClr val="FFDAB9"/>
            </a:solidFill>
            <a:ln w="6089" cap="flat">
              <a:noFill/>
              <a:prstDash val="solid"/>
              <a:miter/>
            </a:ln>
          </p:spPr>
          <p:txBody>
            <a:bodyPr rtlCol="0" anchor="ctr"/>
            <a:lstStyle/>
            <a:p>
              <a:endParaRPr lang="it-IT"/>
            </a:p>
          </p:txBody>
        </p:sp>
        <p:sp>
          <p:nvSpPr>
            <p:cNvPr id="27" name="Figura a mano libera: forma 26">
              <a:extLst>
                <a:ext uri="{FF2B5EF4-FFF2-40B4-BE49-F238E27FC236}">
                  <a16:creationId xmlns:a16="http://schemas.microsoft.com/office/drawing/2014/main" id="{1FE9200D-9AFE-AF42-4378-DCE0F7671044}"/>
                </a:ext>
              </a:extLst>
            </p:cNvPr>
            <p:cNvSpPr/>
            <p:nvPr/>
          </p:nvSpPr>
          <p:spPr>
            <a:xfrm>
              <a:off x="4248295" y="2369288"/>
              <a:ext cx="143854" cy="152902"/>
            </a:xfrm>
            <a:custGeom>
              <a:avLst/>
              <a:gdLst>
                <a:gd name="connsiteX0" fmla="*/ 54826 w 143854"/>
                <a:gd name="connsiteY0" fmla="*/ 537 h 152902"/>
                <a:gd name="connsiteX1" fmla="*/ 107687 w 143854"/>
                <a:gd name="connsiteY1" fmla="*/ 12568 h 152902"/>
                <a:gd name="connsiteX2" fmla="*/ 110591 w 143854"/>
                <a:gd name="connsiteY2" fmla="*/ 14924 h 152902"/>
                <a:gd name="connsiteX3" fmla="*/ 131085 w 143854"/>
                <a:gd name="connsiteY3" fmla="*/ 37269 h 152902"/>
                <a:gd name="connsiteX4" fmla="*/ 142501 w 143854"/>
                <a:gd name="connsiteY4" fmla="*/ 81801 h 152902"/>
                <a:gd name="connsiteX5" fmla="*/ 85409 w 143854"/>
                <a:gd name="connsiteY5" fmla="*/ 150595 h 152902"/>
                <a:gd name="connsiteX6" fmla="*/ 50637 w 143854"/>
                <a:gd name="connsiteY6" fmla="*/ 151338 h 152902"/>
                <a:gd name="connsiteX7" fmla="*/ 8778 w 143854"/>
                <a:gd name="connsiteY7" fmla="*/ 119269 h 152902"/>
                <a:gd name="connsiteX8" fmla="*/ 3725 w 143854"/>
                <a:gd name="connsiteY8" fmla="*/ 59468 h 152902"/>
                <a:gd name="connsiteX9" fmla="*/ 54826 w 143854"/>
                <a:gd name="connsiteY9" fmla="*/ 537 h 15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854" h="152902">
                  <a:moveTo>
                    <a:pt x="54826" y="537"/>
                  </a:moveTo>
                  <a:cubicBezTo>
                    <a:pt x="75539" y="-723"/>
                    <a:pt x="90688" y="-772"/>
                    <a:pt x="107687" y="12568"/>
                  </a:cubicBezTo>
                  <a:lnTo>
                    <a:pt x="110591" y="14924"/>
                  </a:lnTo>
                  <a:cubicBezTo>
                    <a:pt x="118957" y="21628"/>
                    <a:pt x="125374" y="28093"/>
                    <a:pt x="131085" y="37269"/>
                  </a:cubicBezTo>
                  <a:cubicBezTo>
                    <a:pt x="139511" y="50816"/>
                    <a:pt x="147067" y="65556"/>
                    <a:pt x="142501" y="81801"/>
                  </a:cubicBezTo>
                  <a:cubicBezTo>
                    <a:pt x="133600" y="113455"/>
                    <a:pt x="113982" y="135428"/>
                    <a:pt x="85409" y="150595"/>
                  </a:cubicBezTo>
                  <a:cubicBezTo>
                    <a:pt x="74924" y="152988"/>
                    <a:pt x="61055" y="153980"/>
                    <a:pt x="50637" y="151338"/>
                  </a:cubicBezTo>
                  <a:cubicBezTo>
                    <a:pt x="33687" y="147039"/>
                    <a:pt x="17467" y="134430"/>
                    <a:pt x="8778" y="119269"/>
                  </a:cubicBezTo>
                  <a:cubicBezTo>
                    <a:pt x="-1834" y="100748"/>
                    <a:pt x="-1864" y="79621"/>
                    <a:pt x="3725" y="59468"/>
                  </a:cubicBezTo>
                  <a:cubicBezTo>
                    <a:pt x="11884" y="30030"/>
                    <a:pt x="29072" y="14693"/>
                    <a:pt x="54826" y="537"/>
                  </a:cubicBezTo>
                  <a:close/>
                </a:path>
              </a:pathLst>
            </a:custGeom>
            <a:solidFill>
              <a:srgbClr val="FFFFFF"/>
            </a:solidFill>
            <a:ln w="6089" cap="flat">
              <a:noFill/>
              <a:prstDash val="solid"/>
              <a:miter/>
            </a:ln>
          </p:spPr>
          <p:txBody>
            <a:bodyPr rtlCol="0" anchor="ctr"/>
            <a:lstStyle/>
            <a:p>
              <a:endParaRPr lang="it-IT"/>
            </a:p>
          </p:txBody>
        </p:sp>
        <p:sp>
          <p:nvSpPr>
            <p:cNvPr id="28" name="Figura a mano libera: forma 27">
              <a:extLst>
                <a:ext uri="{FF2B5EF4-FFF2-40B4-BE49-F238E27FC236}">
                  <a16:creationId xmlns:a16="http://schemas.microsoft.com/office/drawing/2014/main" id="{F048547E-8E4C-8324-3499-A748B5461D90}"/>
                </a:ext>
              </a:extLst>
            </p:cNvPr>
            <p:cNvSpPr/>
            <p:nvPr/>
          </p:nvSpPr>
          <p:spPr>
            <a:xfrm>
              <a:off x="4870329" y="2159192"/>
              <a:ext cx="2803557" cy="2859905"/>
            </a:xfrm>
            <a:custGeom>
              <a:avLst/>
              <a:gdLst>
                <a:gd name="connsiteX0" fmla="*/ 139037 w 2803557"/>
                <a:gd name="connsiteY0" fmla="*/ 1738324 h 2859905"/>
                <a:gd name="connsiteX1" fmla="*/ 55101 w 2803557"/>
                <a:gd name="connsiteY1" fmla="*/ 1756432 h 2859905"/>
                <a:gd name="connsiteX2" fmla="*/ 24981 w 2803557"/>
                <a:gd name="connsiteY2" fmla="*/ 1635160 h 2859905"/>
                <a:gd name="connsiteX3" fmla="*/ 37602 w 2803557"/>
                <a:gd name="connsiteY3" fmla="*/ 1043428 h 2859905"/>
                <a:gd name="connsiteX4" fmla="*/ 620397 w 2803557"/>
                <a:gd name="connsiteY4" fmla="*/ 212051 h 2859905"/>
                <a:gd name="connsiteX5" fmla="*/ 1189784 w 2803557"/>
                <a:gd name="connsiteY5" fmla="*/ 11897 h 2859905"/>
                <a:gd name="connsiteX6" fmla="*/ 1433618 w 2803557"/>
                <a:gd name="connsiteY6" fmla="*/ 18 h 2859905"/>
                <a:gd name="connsiteX7" fmla="*/ 1774539 w 2803557"/>
                <a:gd name="connsiteY7" fmla="*/ 34869 h 2859905"/>
                <a:gd name="connsiteX8" fmla="*/ 2159888 w 2803557"/>
                <a:gd name="connsiteY8" fmla="*/ 196136 h 2859905"/>
                <a:gd name="connsiteX9" fmla="*/ 2594402 w 2803557"/>
                <a:gd name="connsiteY9" fmla="*/ 613955 h 2859905"/>
                <a:gd name="connsiteX10" fmla="*/ 2718548 w 2803557"/>
                <a:gd name="connsiteY10" fmla="*/ 862026 h 2859905"/>
                <a:gd name="connsiteX11" fmla="*/ 2799233 w 2803557"/>
                <a:gd name="connsiteY11" fmla="*/ 1467098 h 2859905"/>
                <a:gd name="connsiteX12" fmla="*/ 2751359 w 2803557"/>
                <a:gd name="connsiteY12" fmla="*/ 1750976 h 2859905"/>
                <a:gd name="connsiteX13" fmla="*/ 2652724 w 2803557"/>
                <a:gd name="connsiteY13" fmla="*/ 1735767 h 2859905"/>
                <a:gd name="connsiteX14" fmla="*/ 2543709 w 2803557"/>
                <a:gd name="connsiteY14" fmla="*/ 1722214 h 2859905"/>
                <a:gd name="connsiteX15" fmla="*/ 2281136 w 2803557"/>
                <a:gd name="connsiteY15" fmla="*/ 1704338 h 2859905"/>
                <a:gd name="connsiteX16" fmla="*/ 2241980 w 2803557"/>
                <a:gd name="connsiteY16" fmla="*/ 1735323 h 2859905"/>
                <a:gd name="connsiteX17" fmla="*/ 2232050 w 2803557"/>
                <a:gd name="connsiteY17" fmla="*/ 1810632 h 2859905"/>
                <a:gd name="connsiteX18" fmla="*/ 2276697 w 2803557"/>
                <a:gd name="connsiteY18" fmla="*/ 1861806 h 2859905"/>
                <a:gd name="connsiteX19" fmla="*/ 2307212 w 2803557"/>
                <a:gd name="connsiteY19" fmla="*/ 1871255 h 2859905"/>
                <a:gd name="connsiteX20" fmla="*/ 2292454 w 2803557"/>
                <a:gd name="connsiteY20" fmla="*/ 1872924 h 2859905"/>
                <a:gd name="connsiteX21" fmla="*/ 2285136 w 2803557"/>
                <a:gd name="connsiteY21" fmla="*/ 1869916 h 2859905"/>
                <a:gd name="connsiteX22" fmla="*/ 2279839 w 2803557"/>
                <a:gd name="connsiteY22" fmla="*/ 1875864 h 2859905"/>
                <a:gd name="connsiteX23" fmla="*/ 2227763 w 2803557"/>
                <a:gd name="connsiteY23" fmla="*/ 2004588 h 2859905"/>
                <a:gd name="connsiteX24" fmla="*/ 2202465 w 2803557"/>
                <a:gd name="connsiteY24" fmla="*/ 2033941 h 2859905"/>
                <a:gd name="connsiteX25" fmla="*/ 2196955 w 2803557"/>
                <a:gd name="connsiteY25" fmla="*/ 2039688 h 2859905"/>
                <a:gd name="connsiteX26" fmla="*/ 2172370 w 2803557"/>
                <a:gd name="connsiteY26" fmla="*/ 2067811 h 2859905"/>
                <a:gd name="connsiteX27" fmla="*/ 2014908 w 2803557"/>
                <a:gd name="connsiteY27" fmla="*/ 2098059 h 2859905"/>
                <a:gd name="connsiteX28" fmla="*/ 1998335 w 2803557"/>
                <a:gd name="connsiteY28" fmla="*/ 2151163 h 2859905"/>
                <a:gd name="connsiteX29" fmla="*/ 2001008 w 2803557"/>
                <a:gd name="connsiteY29" fmla="*/ 2167907 h 2859905"/>
                <a:gd name="connsiteX30" fmla="*/ 2001964 w 2803557"/>
                <a:gd name="connsiteY30" fmla="*/ 2172096 h 2859905"/>
                <a:gd name="connsiteX31" fmla="*/ 2040925 w 2803557"/>
                <a:gd name="connsiteY31" fmla="*/ 2225291 h 2859905"/>
                <a:gd name="connsiteX32" fmla="*/ 2093334 w 2803557"/>
                <a:gd name="connsiteY32" fmla="*/ 2238790 h 2859905"/>
                <a:gd name="connsiteX33" fmla="*/ 2086473 w 2803557"/>
                <a:gd name="connsiteY33" fmla="*/ 2254833 h 2859905"/>
                <a:gd name="connsiteX34" fmla="*/ 2019645 w 2803557"/>
                <a:gd name="connsiteY34" fmla="*/ 2356731 h 2859905"/>
                <a:gd name="connsiteX35" fmla="*/ 1986036 w 2803557"/>
                <a:gd name="connsiteY35" fmla="*/ 2401560 h 2859905"/>
                <a:gd name="connsiteX36" fmla="*/ 2015767 w 2803557"/>
                <a:gd name="connsiteY36" fmla="*/ 2394199 h 2859905"/>
                <a:gd name="connsiteX37" fmla="*/ 2071373 w 2803557"/>
                <a:gd name="connsiteY37" fmla="*/ 2424593 h 2859905"/>
                <a:gd name="connsiteX38" fmla="*/ 2096854 w 2803557"/>
                <a:gd name="connsiteY38" fmla="*/ 2510637 h 2859905"/>
                <a:gd name="connsiteX39" fmla="*/ 2183828 w 2803557"/>
                <a:gd name="connsiteY39" fmla="*/ 2471390 h 2859905"/>
                <a:gd name="connsiteX40" fmla="*/ 2269628 w 2803557"/>
                <a:gd name="connsiteY40" fmla="*/ 2429525 h 2859905"/>
                <a:gd name="connsiteX41" fmla="*/ 2321210 w 2803557"/>
                <a:gd name="connsiteY41" fmla="*/ 2406833 h 2859905"/>
                <a:gd name="connsiteX42" fmla="*/ 2326665 w 2803557"/>
                <a:gd name="connsiteY42" fmla="*/ 2411789 h 2859905"/>
                <a:gd name="connsiteX43" fmla="*/ 2310415 w 2803557"/>
                <a:gd name="connsiteY43" fmla="*/ 2437945 h 2859905"/>
                <a:gd name="connsiteX44" fmla="*/ 2369918 w 2803557"/>
                <a:gd name="connsiteY44" fmla="*/ 2505522 h 2859905"/>
                <a:gd name="connsiteX45" fmla="*/ 2377529 w 2803557"/>
                <a:gd name="connsiteY45" fmla="*/ 2508055 h 2859905"/>
                <a:gd name="connsiteX46" fmla="*/ 2394023 w 2803557"/>
                <a:gd name="connsiteY46" fmla="*/ 2529334 h 2859905"/>
                <a:gd name="connsiteX47" fmla="*/ 2331865 w 2803557"/>
                <a:gd name="connsiteY47" fmla="*/ 2630909 h 2859905"/>
                <a:gd name="connsiteX48" fmla="*/ 2291870 w 2803557"/>
                <a:gd name="connsiteY48" fmla="*/ 2688324 h 2859905"/>
                <a:gd name="connsiteX49" fmla="*/ 2256806 w 2803557"/>
                <a:gd name="connsiteY49" fmla="*/ 2705890 h 2859905"/>
                <a:gd name="connsiteX50" fmla="*/ 2236969 w 2803557"/>
                <a:gd name="connsiteY50" fmla="*/ 2677840 h 2859905"/>
                <a:gd name="connsiteX51" fmla="*/ 2087021 w 2803557"/>
                <a:gd name="connsiteY51" fmla="*/ 2756942 h 2859905"/>
                <a:gd name="connsiteX52" fmla="*/ 1952409 w 2803557"/>
                <a:gd name="connsiteY52" fmla="*/ 2810801 h 2859905"/>
                <a:gd name="connsiteX53" fmla="*/ 1711876 w 2803557"/>
                <a:gd name="connsiteY53" fmla="*/ 2858109 h 2859905"/>
                <a:gd name="connsiteX54" fmla="*/ 1595140 w 2803557"/>
                <a:gd name="connsiteY54" fmla="*/ 2859083 h 2859905"/>
                <a:gd name="connsiteX55" fmla="*/ 1385646 w 2803557"/>
                <a:gd name="connsiteY55" fmla="*/ 2858517 h 2859905"/>
                <a:gd name="connsiteX56" fmla="*/ 1176870 w 2803557"/>
                <a:gd name="connsiteY56" fmla="*/ 2859016 h 2859905"/>
                <a:gd name="connsiteX57" fmla="*/ 1056263 w 2803557"/>
                <a:gd name="connsiteY57" fmla="*/ 2856897 h 2859905"/>
                <a:gd name="connsiteX58" fmla="*/ 744511 w 2803557"/>
                <a:gd name="connsiteY58" fmla="*/ 2772547 h 2859905"/>
                <a:gd name="connsiteX59" fmla="*/ 692412 w 2803557"/>
                <a:gd name="connsiteY59" fmla="*/ 2744795 h 2859905"/>
                <a:gd name="connsiteX60" fmla="*/ 576090 w 2803557"/>
                <a:gd name="connsiteY60" fmla="*/ 2690571 h 2859905"/>
                <a:gd name="connsiteX61" fmla="*/ 546512 w 2803557"/>
                <a:gd name="connsiteY61" fmla="*/ 2710274 h 2859905"/>
                <a:gd name="connsiteX62" fmla="*/ 489779 w 2803557"/>
                <a:gd name="connsiteY62" fmla="*/ 2657510 h 2859905"/>
                <a:gd name="connsiteX63" fmla="*/ 413222 w 2803557"/>
                <a:gd name="connsiteY63" fmla="*/ 2568112 h 2859905"/>
                <a:gd name="connsiteX64" fmla="*/ 504507 w 2803557"/>
                <a:gd name="connsiteY64" fmla="*/ 2526893 h 2859905"/>
                <a:gd name="connsiteX65" fmla="*/ 522030 w 2803557"/>
                <a:gd name="connsiteY65" fmla="*/ 2461679 h 2859905"/>
                <a:gd name="connsiteX66" fmla="*/ 511430 w 2803557"/>
                <a:gd name="connsiteY66" fmla="*/ 2438408 h 2859905"/>
                <a:gd name="connsiteX67" fmla="*/ 400765 w 2803557"/>
                <a:gd name="connsiteY67" fmla="*/ 2358898 h 2859905"/>
                <a:gd name="connsiteX68" fmla="*/ 298977 w 2803557"/>
                <a:gd name="connsiteY68" fmla="*/ 2267168 h 2859905"/>
                <a:gd name="connsiteX69" fmla="*/ 530189 w 2803557"/>
                <a:gd name="connsiteY69" fmla="*/ 2241061 h 2859905"/>
                <a:gd name="connsiteX70" fmla="*/ 714251 w 2803557"/>
                <a:gd name="connsiteY70" fmla="*/ 2242936 h 2859905"/>
                <a:gd name="connsiteX71" fmla="*/ 805866 w 2803557"/>
                <a:gd name="connsiteY71" fmla="*/ 2195780 h 2859905"/>
                <a:gd name="connsiteX72" fmla="*/ 816307 w 2803557"/>
                <a:gd name="connsiteY72" fmla="*/ 2142506 h 2859905"/>
                <a:gd name="connsiteX73" fmla="*/ 774564 w 2803557"/>
                <a:gd name="connsiteY73" fmla="*/ 2082874 h 2859905"/>
                <a:gd name="connsiteX74" fmla="*/ 737114 w 2803557"/>
                <a:gd name="connsiteY74" fmla="*/ 2068195 h 2859905"/>
                <a:gd name="connsiteX75" fmla="*/ 665318 w 2803557"/>
                <a:gd name="connsiteY75" fmla="*/ 2067209 h 2859905"/>
                <a:gd name="connsiteX76" fmla="*/ 347576 w 2803557"/>
                <a:gd name="connsiteY76" fmla="*/ 2091356 h 2859905"/>
                <a:gd name="connsiteX77" fmla="*/ 207746 w 2803557"/>
                <a:gd name="connsiteY77" fmla="*/ 2121390 h 2859905"/>
                <a:gd name="connsiteX78" fmla="*/ 100966 w 2803557"/>
                <a:gd name="connsiteY78" fmla="*/ 1916895 h 2859905"/>
                <a:gd name="connsiteX79" fmla="*/ 399572 w 2803557"/>
                <a:gd name="connsiteY79" fmla="*/ 1869697 h 2859905"/>
                <a:gd name="connsiteX80" fmla="*/ 531547 w 2803557"/>
                <a:gd name="connsiteY80" fmla="*/ 1859504 h 2859905"/>
                <a:gd name="connsiteX81" fmla="*/ 568297 w 2803557"/>
                <a:gd name="connsiteY81" fmla="*/ 1838255 h 2859905"/>
                <a:gd name="connsiteX82" fmla="*/ 595750 w 2803557"/>
                <a:gd name="connsiteY82" fmla="*/ 1779227 h 2859905"/>
                <a:gd name="connsiteX83" fmla="*/ 555018 w 2803557"/>
                <a:gd name="connsiteY83" fmla="*/ 1713903 h 2859905"/>
                <a:gd name="connsiteX84" fmla="*/ 512916 w 2803557"/>
                <a:gd name="connsiteY84" fmla="*/ 1696935 h 2859905"/>
                <a:gd name="connsiteX85" fmla="*/ 438331 w 2803557"/>
                <a:gd name="connsiteY85" fmla="*/ 1701933 h 2859905"/>
                <a:gd name="connsiteX86" fmla="*/ 139037 w 2803557"/>
                <a:gd name="connsiteY86" fmla="*/ 1738324 h 28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803557" h="2859905">
                  <a:moveTo>
                    <a:pt x="139037" y="1738324"/>
                  </a:moveTo>
                  <a:lnTo>
                    <a:pt x="55101" y="1756432"/>
                  </a:lnTo>
                  <a:cubicBezTo>
                    <a:pt x="41134" y="1717605"/>
                    <a:pt x="32859" y="1675619"/>
                    <a:pt x="24981" y="1635160"/>
                  </a:cubicBezTo>
                  <a:cubicBezTo>
                    <a:pt x="-13018" y="1439950"/>
                    <a:pt x="-6801" y="1237080"/>
                    <a:pt x="37602" y="1043428"/>
                  </a:cubicBezTo>
                  <a:cubicBezTo>
                    <a:pt x="115256" y="704778"/>
                    <a:pt x="325249" y="397063"/>
                    <a:pt x="620397" y="212051"/>
                  </a:cubicBezTo>
                  <a:cubicBezTo>
                    <a:pt x="793950" y="103267"/>
                    <a:pt x="986579" y="37115"/>
                    <a:pt x="1189784" y="11897"/>
                  </a:cubicBezTo>
                  <a:cubicBezTo>
                    <a:pt x="1270506" y="1881"/>
                    <a:pt x="1352366" y="-317"/>
                    <a:pt x="1433618" y="18"/>
                  </a:cubicBezTo>
                  <a:cubicBezTo>
                    <a:pt x="1546846" y="493"/>
                    <a:pt x="1664038" y="9139"/>
                    <a:pt x="1774539" y="34869"/>
                  </a:cubicBezTo>
                  <a:cubicBezTo>
                    <a:pt x="1912639" y="67034"/>
                    <a:pt x="2039000" y="122799"/>
                    <a:pt x="2159888" y="196136"/>
                  </a:cubicBezTo>
                  <a:cubicBezTo>
                    <a:pt x="2333235" y="301303"/>
                    <a:pt x="2487244" y="440377"/>
                    <a:pt x="2594402" y="613955"/>
                  </a:cubicBezTo>
                  <a:cubicBezTo>
                    <a:pt x="2642295" y="691529"/>
                    <a:pt x="2686662" y="776507"/>
                    <a:pt x="2718548" y="862026"/>
                  </a:cubicBezTo>
                  <a:cubicBezTo>
                    <a:pt x="2788822" y="1050491"/>
                    <a:pt x="2814680" y="1266962"/>
                    <a:pt x="2799233" y="1467098"/>
                  </a:cubicBezTo>
                  <a:cubicBezTo>
                    <a:pt x="2791774" y="1563754"/>
                    <a:pt x="2773448" y="1656841"/>
                    <a:pt x="2751359" y="1750976"/>
                  </a:cubicBezTo>
                  <a:cubicBezTo>
                    <a:pt x="2720234" y="1742367"/>
                    <a:pt x="2684866" y="1740169"/>
                    <a:pt x="2652724" y="1735767"/>
                  </a:cubicBezTo>
                  <a:cubicBezTo>
                    <a:pt x="2617265" y="1727889"/>
                    <a:pt x="2579741" y="1726026"/>
                    <a:pt x="2543709" y="1722214"/>
                  </a:cubicBezTo>
                  <a:cubicBezTo>
                    <a:pt x="2456430" y="1712990"/>
                    <a:pt x="2368902" y="1705690"/>
                    <a:pt x="2281136" y="1704338"/>
                  </a:cubicBezTo>
                  <a:cubicBezTo>
                    <a:pt x="2263162" y="1709264"/>
                    <a:pt x="2251612" y="1719340"/>
                    <a:pt x="2241980" y="1735323"/>
                  </a:cubicBezTo>
                  <a:cubicBezTo>
                    <a:pt x="2229328" y="1756310"/>
                    <a:pt x="2224670" y="1787075"/>
                    <a:pt x="2232050" y="1810632"/>
                  </a:cubicBezTo>
                  <a:cubicBezTo>
                    <a:pt x="2238917" y="1832575"/>
                    <a:pt x="2255959" y="1852046"/>
                    <a:pt x="2276697" y="1861806"/>
                  </a:cubicBezTo>
                  <a:cubicBezTo>
                    <a:pt x="2286365" y="1866354"/>
                    <a:pt x="2296862" y="1868844"/>
                    <a:pt x="2307212" y="1871255"/>
                  </a:cubicBezTo>
                  <a:cubicBezTo>
                    <a:pt x="2303243" y="1871706"/>
                    <a:pt x="2296162" y="1873532"/>
                    <a:pt x="2292454" y="1872924"/>
                  </a:cubicBezTo>
                  <a:cubicBezTo>
                    <a:pt x="2291261" y="1872723"/>
                    <a:pt x="2285647" y="1869794"/>
                    <a:pt x="2285136" y="1869916"/>
                  </a:cubicBezTo>
                  <a:cubicBezTo>
                    <a:pt x="2282548" y="1870519"/>
                    <a:pt x="2281604" y="1873880"/>
                    <a:pt x="2279839" y="1875864"/>
                  </a:cubicBezTo>
                  <a:cubicBezTo>
                    <a:pt x="2275102" y="1922088"/>
                    <a:pt x="2254875" y="1967125"/>
                    <a:pt x="2227763" y="2004588"/>
                  </a:cubicBezTo>
                  <a:cubicBezTo>
                    <a:pt x="2218911" y="2016826"/>
                    <a:pt x="2215617" y="2026166"/>
                    <a:pt x="2202465" y="2033941"/>
                  </a:cubicBezTo>
                  <a:lnTo>
                    <a:pt x="2196955" y="2039688"/>
                  </a:lnTo>
                  <a:lnTo>
                    <a:pt x="2172370" y="2067811"/>
                  </a:lnTo>
                  <a:cubicBezTo>
                    <a:pt x="2123022" y="2070271"/>
                    <a:pt x="2051415" y="2058648"/>
                    <a:pt x="2014908" y="2098059"/>
                  </a:cubicBezTo>
                  <a:cubicBezTo>
                    <a:pt x="1998950" y="2115284"/>
                    <a:pt x="1997190" y="2128459"/>
                    <a:pt x="1998335" y="2151163"/>
                  </a:cubicBezTo>
                  <a:cubicBezTo>
                    <a:pt x="1998627" y="2156984"/>
                    <a:pt x="1999687" y="2162263"/>
                    <a:pt x="2001008" y="2167907"/>
                  </a:cubicBezTo>
                  <a:lnTo>
                    <a:pt x="2001964" y="2172096"/>
                  </a:lnTo>
                  <a:cubicBezTo>
                    <a:pt x="2007456" y="2194764"/>
                    <a:pt x="2021100" y="2213096"/>
                    <a:pt x="2040925" y="2225291"/>
                  </a:cubicBezTo>
                  <a:cubicBezTo>
                    <a:pt x="2056712" y="2235003"/>
                    <a:pt x="2075130" y="2237779"/>
                    <a:pt x="2093334" y="2238790"/>
                  </a:cubicBezTo>
                  <a:lnTo>
                    <a:pt x="2086473" y="2254833"/>
                  </a:lnTo>
                  <a:cubicBezTo>
                    <a:pt x="2071221" y="2290055"/>
                    <a:pt x="2043135" y="2326440"/>
                    <a:pt x="2019645" y="2356731"/>
                  </a:cubicBezTo>
                  <a:cubicBezTo>
                    <a:pt x="2008266" y="2371404"/>
                    <a:pt x="1994676" y="2385079"/>
                    <a:pt x="1986036" y="2401560"/>
                  </a:cubicBezTo>
                  <a:lnTo>
                    <a:pt x="2015767" y="2394199"/>
                  </a:lnTo>
                  <a:cubicBezTo>
                    <a:pt x="2040315" y="2397378"/>
                    <a:pt x="2055634" y="2405068"/>
                    <a:pt x="2071373" y="2424593"/>
                  </a:cubicBezTo>
                  <a:cubicBezTo>
                    <a:pt x="2092184" y="2450415"/>
                    <a:pt x="2096647" y="2478800"/>
                    <a:pt x="2096854" y="2510637"/>
                  </a:cubicBezTo>
                  <a:lnTo>
                    <a:pt x="2183828" y="2471390"/>
                  </a:lnTo>
                  <a:cubicBezTo>
                    <a:pt x="2208213" y="2452990"/>
                    <a:pt x="2241743" y="2441995"/>
                    <a:pt x="2269628" y="2429525"/>
                  </a:cubicBezTo>
                  <a:cubicBezTo>
                    <a:pt x="2286432" y="2422012"/>
                    <a:pt x="2303511" y="2411619"/>
                    <a:pt x="2321210" y="2406833"/>
                  </a:cubicBezTo>
                  <a:lnTo>
                    <a:pt x="2326665" y="2411789"/>
                  </a:lnTo>
                  <a:cubicBezTo>
                    <a:pt x="2320364" y="2419674"/>
                    <a:pt x="2312236" y="2427760"/>
                    <a:pt x="2310415" y="2437945"/>
                  </a:cubicBezTo>
                  <a:cubicBezTo>
                    <a:pt x="2319469" y="2461880"/>
                    <a:pt x="2346453" y="2494295"/>
                    <a:pt x="2369918" y="2505522"/>
                  </a:cubicBezTo>
                  <a:cubicBezTo>
                    <a:pt x="2373486" y="2507227"/>
                    <a:pt x="2374180" y="2507251"/>
                    <a:pt x="2377529" y="2508055"/>
                  </a:cubicBezTo>
                  <a:cubicBezTo>
                    <a:pt x="2383794" y="2514899"/>
                    <a:pt x="2389530" y="2521109"/>
                    <a:pt x="2394023" y="2529334"/>
                  </a:cubicBezTo>
                  <a:cubicBezTo>
                    <a:pt x="2373218" y="2563156"/>
                    <a:pt x="2352980" y="2597191"/>
                    <a:pt x="2331865" y="2630909"/>
                  </a:cubicBezTo>
                  <a:cubicBezTo>
                    <a:pt x="2319931" y="2649960"/>
                    <a:pt x="2308929" y="2673365"/>
                    <a:pt x="2291870" y="2688324"/>
                  </a:cubicBezTo>
                  <a:cubicBezTo>
                    <a:pt x="2280472" y="2698322"/>
                    <a:pt x="2271284" y="2701926"/>
                    <a:pt x="2256806" y="2705890"/>
                  </a:cubicBezTo>
                  <a:lnTo>
                    <a:pt x="2236969" y="2677840"/>
                  </a:lnTo>
                  <a:cubicBezTo>
                    <a:pt x="2181490" y="2696824"/>
                    <a:pt x="2137604" y="2728691"/>
                    <a:pt x="2087021" y="2756942"/>
                  </a:cubicBezTo>
                  <a:cubicBezTo>
                    <a:pt x="2044760" y="2780535"/>
                    <a:pt x="1998883" y="2797583"/>
                    <a:pt x="1952409" y="2810801"/>
                  </a:cubicBezTo>
                  <a:cubicBezTo>
                    <a:pt x="1875755" y="2832610"/>
                    <a:pt x="1791331" y="2851393"/>
                    <a:pt x="1711876" y="2858109"/>
                  </a:cubicBezTo>
                  <a:cubicBezTo>
                    <a:pt x="1673646" y="2861342"/>
                    <a:pt x="1633571" y="2859217"/>
                    <a:pt x="1595140" y="2859083"/>
                  </a:cubicBezTo>
                  <a:cubicBezTo>
                    <a:pt x="1525311" y="2858846"/>
                    <a:pt x="1455476" y="2858420"/>
                    <a:pt x="1385646" y="2858517"/>
                  </a:cubicBezTo>
                  <a:cubicBezTo>
                    <a:pt x="1316054" y="2858614"/>
                    <a:pt x="1246462" y="2858870"/>
                    <a:pt x="1176870" y="2859016"/>
                  </a:cubicBezTo>
                  <a:cubicBezTo>
                    <a:pt x="1137106" y="2859095"/>
                    <a:pt x="1095735" y="2861458"/>
                    <a:pt x="1056263" y="2856897"/>
                  </a:cubicBezTo>
                  <a:cubicBezTo>
                    <a:pt x="950127" y="2844629"/>
                    <a:pt x="841009" y="2819770"/>
                    <a:pt x="744511" y="2772547"/>
                  </a:cubicBezTo>
                  <a:cubicBezTo>
                    <a:pt x="726855" y="2763907"/>
                    <a:pt x="709320" y="2754829"/>
                    <a:pt x="692412" y="2744795"/>
                  </a:cubicBezTo>
                  <a:cubicBezTo>
                    <a:pt x="669093" y="2730956"/>
                    <a:pt x="604037" y="2682461"/>
                    <a:pt x="576090" y="2690571"/>
                  </a:cubicBezTo>
                  <a:cubicBezTo>
                    <a:pt x="565131" y="2693755"/>
                    <a:pt x="554628" y="2702468"/>
                    <a:pt x="546512" y="2710274"/>
                  </a:cubicBezTo>
                  <a:cubicBezTo>
                    <a:pt x="525750" y="2696069"/>
                    <a:pt x="507412" y="2675350"/>
                    <a:pt x="489779" y="2657510"/>
                  </a:cubicBezTo>
                  <a:cubicBezTo>
                    <a:pt x="464031" y="2631463"/>
                    <a:pt x="430276" y="2600625"/>
                    <a:pt x="413222" y="2568112"/>
                  </a:cubicBezTo>
                  <a:cubicBezTo>
                    <a:pt x="444365" y="2561281"/>
                    <a:pt x="479210" y="2546474"/>
                    <a:pt x="504507" y="2526893"/>
                  </a:cubicBezTo>
                  <a:cubicBezTo>
                    <a:pt x="517756" y="2506338"/>
                    <a:pt x="524514" y="2486240"/>
                    <a:pt x="522030" y="2461679"/>
                  </a:cubicBezTo>
                  <a:cubicBezTo>
                    <a:pt x="521129" y="2452741"/>
                    <a:pt x="517799" y="2444789"/>
                    <a:pt x="511430" y="2438408"/>
                  </a:cubicBezTo>
                  <a:cubicBezTo>
                    <a:pt x="480038" y="2406991"/>
                    <a:pt x="435945" y="2386254"/>
                    <a:pt x="400765" y="2358898"/>
                  </a:cubicBezTo>
                  <a:cubicBezTo>
                    <a:pt x="364757" y="2330897"/>
                    <a:pt x="333584" y="2296953"/>
                    <a:pt x="298977" y="2267168"/>
                  </a:cubicBezTo>
                  <a:cubicBezTo>
                    <a:pt x="375412" y="2255764"/>
                    <a:pt x="452743" y="2242272"/>
                    <a:pt x="530189" y="2241061"/>
                  </a:cubicBezTo>
                  <a:cubicBezTo>
                    <a:pt x="591251" y="2240105"/>
                    <a:pt x="653646" y="2250169"/>
                    <a:pt x="714251" y="2242936"/>
                  </a:cubicBezTo>
                  <a:cubicBezTo>
                    <a:pt x="750430" y="2238619"/>
                    <a:pt x="783642" y="2226399"/>
                    <a:pt x="805866" y="2195780"/>
                  </a:cubicBezTo>
                  <a:cubicBezTo>
                    <a:pt x="817446" y="2179828"/>
                    <a:pt x="819747" y="2161691"/>
                    <a:pt x="816307" y="2142506"/>
                  </a:cubicBezTo>
                  <a:cubicBezTo>
                    <a:pt x="811631" y="2116422"/>
                    <a:pt x="796806" y="2096903"/>
                    <a:pt x="774564" y="2082874"/>
                  </a:cubicBezTo>
                  <a:cubicBezTo>
                    <a:pt x="763185" y="2075690"/>
                    <a:pt x="750484" y="2070216"/>
                    <a:pt x="737114" y="2068195"/>
                  </a:cubicBezTo>
                  <a:cubicBezTo>
                    <a:pt x="714416" y="2064761"/>
                    <a:pt x="688394" y="2067093"/>
                    <a:pt x="665318" y="2067209"/>
                  </a:cubicBezTo>
                  <a:cubicBezTo>
                    <a:pt x="559116" y="2067750"/>
                    <a:pt x="452542" y="2074600"/>
                    <a:pt x="347576" y="2091356"/>
                  </a:cubicBezTo>
                  <a:cubicBezTo>
                    <a:pt x="300377" y="2098887"/>
                    <a:pt x="254086" y="2109865"/>
                    <a:pt x="207746" y="2121390"/>
                  </a:cubicBezTo>
                  <a:lnTo>
                    <a:pt x="100966" y="1916895"/>
                  </a:lnTo>
                  <a:cubicBezTo>
                    <a:pt x="196495" y="1889083"/>
                    <a:pt x="300475" y="1877088"/>
                    <a:pt x="399572" y="1869697"/>
                  </a:cubicBezTo>
                  <a:cubicBezTo>
                    <a:pt x="441796" y="1866549"/>
                    <a:pt x="490534" y="1868826"/>
                    <a:pt x="531547" y="1859504"/>
                  </a:cubicBezTo>
                  <a:cubicBezTo>
                    <a:pt x="546324" y="1856143"/>
                    <a:pt x="557520" y="1848758"/>
                    <a:pt x="568297" y="1838255"/>
                  </a:cubicBezTo>
                  <a:cubicBezTo>
                    <a:pt x="581010" y="1825859"/>
                    <a:pt x="597717" y="1797572"/>
                    <a:pt x="595750" y="1779227"/>
                  </a:cubicBezTo>
                  <a:cubicBezTo>
                    <a:pt x="592980" y="1753455"/>
                    <a:pt x="575810" y="1728577"/>
                    <a:pt x="555018" y="1713903"/>
                  </a:cubicBezTo>
                  <a:cubicBezTo>
                    <a:pt x="542951" y="1705379"/>
                    <a:pt x="527632" y="1698791"/>
                    <a:pt x="512916" y="1696935"/>
                  </a:cubicBezTo>
                  <a:cubicBezTo>
                    <a:pt x="489950" y="1694030"/>
                    <a:pt x="461711" y="1700082"/>
                    <a:pt x="438331" y="1701933"/>
                  </a:cubicBezTo>
                  <a:cubicBezTo>
                    <a:pt x="337615" y="1709915"/>
                    <a:pt x="238433" y="1719858"/>
                    <a:pt x="139037" y="1738324"/>
                  </a:cubicBezTo>
                  <a:close/>
                </a:path>
              </a:pathLst>
            </a:custGeom>
            <a:solidFill>
              <a:srgbClr val="FFDAB9"/>
            </a:solidFill>
            <a:ln w="6089" cap="flat">
              <a:noFill/>
              <a:prstDash val="solid"/>
              <a:miter/>
            </a:ln>
          </p:spPr>
          <p:txBody>
            <a:bodyPr rtlCol="0" anchor="ctr"/>
            <a:lstStyle/>
            <a:p>
              <a:endParaRPr lang="it-IT" dirty="0"/>
            </a:p>
          </p:txBody>
        </p:sp>
        <p:sp>
          <p:nvSpPr>
            <p:cNvPr id="29" name="Figura a mano libera: forma 28">
              <a:extLst>
                <a:ext uri="{FF2B5EF4-FFF2-40B4-BE49-F238E27FC236}">
                  <a16:creationId xmlns:a16="http://schemas.microsoft.com/office/drawing/2014/main" id="{2528C412-F35F-A984-9411-D6FEDE814204}"/>
                </a:ext>
              </a:extLst>
            </p:cNvPr>
            <p:cNvSpPr/>
            <p:nvPr/>
          </p:nvSpPr>
          <p:spPr>
            <a:xfrm>
              <a:off x="6665585" y="3447565"/>
              <a:ext cx="200988" cy="368056"/>
            </a:xfrm>
            <a:custGeom>
              <a:avLst/>
              <a:gdLst>
                <a:gd name="connsiteX0" fmla="*/ 87027 w 200988"/>
                <a:gd name="connsiteY0" fmla="*/ 421 h 368056"/>
                <a:gd name="connsiteX1" fmla="*/ 146932 w 200988"/>
                <a:gd name="connsiteY1" fmla="*/ 12062 h 368056"/>
                <a:gd name="connsiteX2" fmla="*/ 194191 w 200988"/>
                <a:gd name="connsiteY2" fmla="*/ 71650 h 368056"/>
                <a:gd name="connsiteX3" fmla="*/ 198861 w 200988"/>
                <a:gd name="connsiteY3" fmla="*/ 180897 h 368056"/>
                <a:gd name="connsiteX4" fmla="*/ 198739 w 200988"/>
                <a:gd name="connsiteY4" fmla="*/ 284378 h 368056"/>
                <a:gd name="connsiteX5" fmla="*/ 184960 w 200988"/>
                <a:gd name="connsiteY5" fmla="*/ 320909 h 368056"/>
                <a:gd name="connsiteX6" fmla="*/ 115691 w 200988"/>
                <a:gd name="connsiteY6" fmla="*/ 367772 h 368056"/>
                <a:gd name="connsiteX7" fmla="*/ 60517 w 200988"/>
                <a:gd name="connsiteY7" fmla="*/ 358329 h 368056"/>
                <a:gd name="connsiteX8" fmla="*/ 4752 w 200988"/>
                <a:gd name="connsiteY8" fmla="*/ 290515 h 368056"/>
                <a:gd name="connsiteX9" fmla="*/ 1830 w 200988"/>
                <a:gd name="connsiteY9" fmla="*/ 209391 h 368056"/>
                <a:gd name="connsiteX10" fmla="*/ 4241 w 200988"/>
                <a:gd name="connsiteY10" fmla="*/ 77398 h 368056"/>
                <a:gd name="connsiteX11" fmla="*/ 16028 w 200988"/>
                <a:gd name="connsiteY11" fmla="*/ 47193 h 368056"/>
                <a:gd name="connsiteX12" fmla="*/ 87027 w 200988"/>
                <a:gd name="connsiteY12" fmla="*/ 421 h 36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88" h="368056">
                  <a:moveTo>
                    <a:pt x="87027" y="421"/>
                  </a:moveTo>
                  <a:cubicBezTo>
                    <a:pt x="108616" y="-1028"/>
                    <a:pt x="127960" y="725"/>
                    <a:pt x="146932" y="12062"/>
                  </a:cubicBezTo>
                  <a:cubicBezTo>
                    <a:pt x="168790" y="25116"/>
                    <a:pt x="187840" y="46614"/>
                    <a:pt x="194191" y="71650"/>
                  </a:cubicBezTo>
                  <a:cubicBezTo>
                    <a:pt x="202520" y="104480"/>
                    <a:pt x="198349" y="146953"/>
                    <a:pt x="198861" y="180897"/>
                  </a:cubicBezTo>
                  <a:cubicBezTo>
                    <a:pt x="199360" y="213988"/>
                    <a:pt x="203415" y="251652"/>
                    <a:pt x="198739" y="284378"/>
                  </a:cubicBezTo>
                  <a:cubicBezTo>
                    <a:pt x="196839" y="297681"/>
                    <a:pt x="192115" y="309584"/>
                    <a:pt x="184960" y="320909"/>
                  </a:cubicBezTo>
                  <a:cubicBezTo>
                    <a:pt x="168205" y="347436"/>
                    <a:pt x="145361" y="360764"/>
                    <a:pt x="115691" y="367772"/>
                  </a:cubicBezTo>
                  <a:cubicBezTo>
                    <a:pt x="96050" y="368667"/>
                    <a:pt x="78174" y="367760"/>
                    <a:pt x="60517" y="358329"/>
                  </a:cubicBezTo>
                  <a:cubicBezTo>
                    <a:pt x="35396" y="344922"/>
                    <a:pt x="11754" y="318388"/>
                    <a:pt x="4752" y="290515"/>
                  </a:cubicBezTo>
                  <a:cubicBezTo>
                    <a:pt x="-1330" y="266289"/>
                    <a:pt x="2018" y="234397"/>
                    <a:pt x="1830" y="209391"/>
                  </a:cubicBezTo>
                  <a:cubicBezTo>
                    <a:pt x="1513" y="167703"/>
                    <a:pt x="-3413" y="118325"/>
                    <a:pt x="4241" y="77398"/>
                  </a:cubicBezTo>
                  <a:cubicBezTo>
                    <a:pt x="6183" y="67017"/>
                    <a:pt x="10506" y="56185"/>
                    <a:pt x="16028" y="47193"/>
                  </a:cubicBezTo>
                  <a:cubicBezTo>
                    <a:pt x="32966" y="19600"/>
                    <a:pt x="56620" y="7776"/>
                    <a:pt x="87027" y="421"/>
                  </a:cubicBezTo>
                  <a:close/>
                </a:path>
              </a:pathLst>
            </a:custGeom>
            <a:solidFill>
              <a:srgbClr val="494E62"/>
            </a:solidFill>
            <a:ln w="6089" cap="flat">
              <a:noFill/>
              <a:prstDash val="solid"/>
              <a:miter/>
            </a:ln>
          </p:spPr>
          <p:txBody>
            <a:bodyPr rtlCol="0" anchor="ctr"/>
            <a:lstStyle/>
            <a:p>
              <a:endParaRPr lang="it-IT"/>
            </a:p>
          </p:txBody>
        </p:sp>
        <p:sp>
          <p:nvSpPr>
            <p:cNvPr id="30" name="Figura a mano libera: forma 29">
              <a:extLst>
                <a:ext uri="{FF2B5EF4-FFF2-40B4-BE49-F238E27FC236}">
                  <a16:creationId xmlns:a16="http://schemas.microsoft.com/office/drawing/2014/main" id="{991811F1-B781-25F2-EC3C-B8CB26888105}"/>
                </a:ext>
              </a:extLst>
            </p:cNvPr>
            <p:cNvSpPr/>
            <p:nvPr/>
          </p:nvSpPr>
          <p:spPr>
            <a:xfrm>
              <a:off x="5691987" y="3447101"/>
              <a:ext cx="199671" cy="368425"/>
            </a:xfrm>
            <a:custGeom>
              <a:avLst/>
              <a:gdLst>
                <a:gd name="connsiteX0" fmla="*/ 79086 w 199671"/>
                <a:gd name="connsiteY0" fmla="*/ 755 h 368425"/>
                <a:gd name="connsiteX1" fmla="*/ 141980 w 199671"/>
                <a:gd name="connsiteY1" fmla="*/ 8627 h 368425"/>
                <a:gd name="connsiteX2" fmla="*/ 193520 w 199671"/>
                <a:gd name="connsiteY2" fmla="*/ 70036 h 368425"/>
                <a:gd name="connsiteX3" fmla="*/ 196765 w 199671"/>
                <a:gd name="connsiteY3" fmla="*/ 116309 h 368425"/>
                <a:gd name="connsiteX4" fmla="*/ 197136 w 199671"/>
                <a:gd name="connsiteY4" fmla="*/ 193518 h 368425"/>
                <a:gd name="connsiteX5" fmla="*/ 198263 w 199671"/>
                <a:gd name="connsiteY5" fmla="*/ 285400 h 368425"/>
                <a:gd name="connsiteX6" fmla="*/ 187735 w 199671"/>
                <a:gd name="connsiteY6" fmla="*/ 319855 h 368425"/>
                <a:gd name="connsiteX7" fmla="*/ 121827 w 199671"/>
                <a:gd name="connsiteY7" fmla="*/ 367863 h 368425"/>
                <a:gd name="connsiteX8" fmla="*/ 62190 w 199671"/>
                <a:gd name="connsiteY8" fmla="*/ 361428 h 368425"/>
                <a:gd name="connsiteX9" fmla="*/ 10230 w 199671"/>
                <a:gd name="connsiteY9" fmla="*/ 310503 h 368425"/>
                <a:gd name="connsiteX10" fmla="*/ 1585 w 199671"/>
                <a:gd name="connsiteY10" fmla="*/ 191813 h 368425"/>
                <a:gd name="connsiteX11" fmla="*/ 11576 w 199671"/>
                <a:gd name="connsiteY11" fmla="*/ 56526 h 368425"/>
                <a:gd name="connsiteX12" fmla="*/ 79086 w 199671"/>
                <a:gd name="connsiteY12" fmla="*/ 755 h 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671" h="368425">
                  <a:moveTo>
                    <a:pt x="79086" y="755"/>
                  </a:moveTo>
                  <a:cubicBezTo>
                    <a:pt x="101078" y="-402"/>
                    <a:pt x="121736" y="-1705"/>
                    <a:pt x="141980" y="8627"/>
                  </a:cubicBezTo>
                  <a:cubicBezTo>
                    <a:pt x="166614" y="21200"/>
                    <a:pt x="185769" y="43472"/>
                    <a:pt x="193520" y="70036"/>
                  </a:cubicBezTo>
                  <a:cubicBezTo>
                    <a:pt x="197837" y="84819"/>
                    <a:pt x="196649" y="101045"/>
                    <a:pt x="196765" y="116309"/>
                  </a:cubicBezTo>
                  <a:cubicBezTo>
                    <a:pt x="196972" y="142039"/>
                    <a:pt x="196728" y="167788"/>
                    <a:pt x="197136" y="193518"/>
                  </a:cubicBezTo>
                  <a:cubicBezTo>
                    <a:pt x="197617" y="223492"/>
                    <a:pt x="201794" y="255670"/>
                    <a:pt x="198263" y="285400"/>
                  </a:cubicBezTo>
                  <a:cubicBezTo>
                    <a:pt x="196868" y="297127"/>
                    <a:pt x="193246" y="309389"/>
                    <a:pt x="187735" y="319855"/>
                  </a:cubicBezTo>
                  <a:cubicBezTo>
                    <a:pt x="173391" y="347107"/>
                    <a:pt x="149835" y="358876"/>
                    <a:pt x="121827" y="367863"/>
                  </a:cubicBezTo>
                  <a:cubicBezTo>
                    <a:pt x="101248" y="368819"/>
                    <a:pt x="81716" y="369452"/>
                    <a:pt x="62190" y="361428"/>
                  </a:cubicBezTo>
                  <a:cubicBezTo>
                    <a:pt x="38774" y="351808"/>
                    <a:pt x="20051" y="333938"/>
                    <a:pt x="10230" y="310503"/>
                  </a:cubicBezTo>
                  <a:cubicBezTo>
                    <a:pt x="-3870" y="276839"/>
                    <a:pt x="1640" y="227784"/>
                    <a:pt x="1585" y="191813"/>
                  </a:cubicBezTo>
                  <a:cubicBezTo>
                    <a:pt x="1524" y="151836"/>
                    <a:pt x="-5813" y="93191"/>
                    <a:pt x="11576" y="56526"/>
                  </a:cubicBezTo>
                  <a:cubicBezTo>
                    <a:pt x="25537" y="27094"/>
                    <a:pt x="49307" y="10886"/>
                    <a:pt x="79086" y="755"/>
                  </a:cubicBezTo>
                  <a:close/>
                </a:path>
              </a:pathLst>
            </a:custGeom>
            <a:solidFill>
              <a:srgbClr val="494E62"/>
            </a:solidFill>
            <a:ln w="6089" cap="flat">
              <a:noFill/>
              <a:prstDash val="solid"/>
              <a:miter/>
            </a:ln>
          </p:spPr>
          <p:txBody>
            <a:bodyPr rtlCol="0" anchor="ctr"/>
            <a:lstStyle/>
            <a:p>
              <a:endParaRPr lang="it-IT"/>
            </a:p>
          </p:txBody>
        </p:sp>
        <p:sp>
          <p:nvSpPr>
            <p:cNvPr id="31" name="Figura a mano libera: forma 30">
              <a:extLst>
                <a:ext uri="{FF2B5EF4-FFF2-40B4-BE49-F238E27FC236}">
                  <a16:creationId xmlns:a16="http://schemas.microsoft.com/office/drawing/2014/main" id="{87D97D2E-16BE-7319-314A-AD61BCADF824}"/>
                </a:ext>
              </a:extLst>
            </p:cNvPr>
            <p:cNvSpPr/>
            <p:nvPr/>
          </p:nvSpPr>
          <p:spPr>
            <a:xfrm>
              <a:off x="5283560" y="4566039"/>
              <a:ext cx="1980800" cy="453058"/>
            </a:xfrm>
            <a:custGeom>
              <a:avLst/>
              <a:gdLst>
                <a:gd name="connsiteX0" fmla="*/ 1770594 w 1980800"/>
                <a:gd name="connsiteY0" fmla="*/ 64520 h 453058"/>
                <a:gd name="connsiteX1" fmla="*/ 1856394 w 1980800"/>
                <a:gd name="connsiteY1" fmla="*/ 22656 h 453058"/>
                <a:gd name="connsiteX2" fmla="*/ 1907976 w 1980800"/>
                <a:gd name="connsiteY2" fmla="*/ -36 h 453058"/>
                <a:gd name="connsiteX3" fmla="*/ 1913431 w 1980800"/>
                <a:gd name="connsiteY3" fmla="*/ 4920 h 453058"/>
                <a:gd name="connsiteX4" fmla="*/ 1897181 w 1980800"/>
                <a:gd name="connsiteY4" fmla="*/ 31076 h 453058"/>
                <a:gd name="connsiteX5" fmla="*/ 1956684 w 1980800"/>
                <a:gd name="connsiteY5" fmla="*/ 98653 h 453058"/>
                <a:gd name="connsiteX6" fmla="*/ 1964295 w 1980800"/>
                <a:gd name="connsiteY6" fmla="*/ 101186 h 453058"/>
                <a:gd name="connsiteX7" fmla="*/ 1980789 w 1980800"/>
                <a:gd name="connsiteY7" fmla="*/ 122465 h 453058"/>
                <a:gd name="connsiteX8" fmla="*/ 1918631 w 1980800"/>
                <a:gd name="connsiteY8" fmla="*/ 224040 h 453058"/>
                <a:gd name="connsiteX9" fmla="*/ 1878635 w 1980800"/>
                <a:gd name="connsiteY9" fmla="*/ 281455 h 453058"/>
                <a:gd name="connsiteX10" fmla="*/ 1843571 w 1980800"/>
                <a:gd name="connsiteY10" fmla="*/ 299020 h 453058"/>
                <a:gd name="connsiteX11" fmla="*/ 1823735 w 1980800"/>
                <a:gd name="connsiteY11" fmla="*/ 270970 h 453058"/>
                <a:gd name="connsiteX12" fmla="*/ 1673787 w 1980800"/>
                <a:gd name="connsiteY12" fmla="*/ 350073 h 453058"/>
                <a:gd name="connsiteX13" fmla="*/ 1539175 w 1980800"/>
                <a:gd name="connsiteY13" fmla="*/ 403932 h 453058"/>
                <a:gd name="connsiteX14" fmla="*/ 1298642 w 1980800"/>
                <a:gd name="connsiteY14" fmla="*/ 451240 h 453058"/>
                <a:gd name="connsiteX15" fmla="*/ 1181906 w 1980800"/>
                <a:gd name="connsiteY15" fmla="*/ 452214 h 453058"/>
                <a:gd name="connsiteX16" fmla="*/ 972412 w 1980800"/>
                <a:gd name="connsiteY16" fmla="*/ 451648 h 453058"/>
                <a:gd name="connsiteX17" fmla="*/ 763636 w 1980800"/>
                <a:gd name="connsiteY17" fmla="*/ 452147 h 453058"/>
                <a:gd name="connsiteX18" fmla="*/ 643028 w 1980800"/>
                <a:gd name="connsiteY18" fmla="*/ 450028 h 453058"/>
                <a:gd name="connsiteX19" fmla="*/ 331277 w 1980800"/>
                <a:gd name="connsiteY19" fmla="*/ 365678 h 453058"/>
                <a:gd name="connsiteX20" fmla="*/ 279178 w 1980800"/>
                <a:gd name="connsiteY20" fmla="*/ 337926 h 453058"/>
                <a:gd name="connsiteX21" fmla="*/ 162856 w 1980800"/>
                <a:gd name="connsiteY21" fmla="*/ 283702 h 453058"/>
                <a:gd name="connsiteX22" fmla="*/ 133278 w 1980800"/>
                <a:gd name="connsiteY22" fmla="*/ 303404 h 453058"/>
                <a:gd name="connsiteX23" fmla="*/ 76545 w 1980800"/>
                <a:gd name="connsiteY23" fmla="*/ 250641 h 453058"/>
                <a:gd name="connsiteX24" fmla="*/ -12 w 1980800"/>
                <a:gd name="connsiteY24" fmla="*/ 161243 h 453058"/>
                <a:gd name="connsiteX25" fmla="*/ 91273 w 1980800"/>
                <a:gd name="connsiteY25" fmla="*/ 120024 h 453058"/>
                <a:gd name="connsiteX26" fmla="*/ 101088 w 1980800"/>
                <a:gd name="connsiteY26" fmla="*/ 133321 h 453058"/>
                <a:gd name="connsiteX27" fmla="*/ 105770 w 1980800"/>
                <a:gd name="connsiteY27" fmla="*/ 136974 h 453058"/>
                <a:gd name="connsiteX28" fmla="*/ 116529 w 1980800"/>
                <a:gd name="connsiteY28" fmla="*/ 143927 h 453058"/>
                <a:gd name="connsiteX29" fmla="*/ 120992 w 1980800"/>
                <a:gd name="connsiteY29" fmla="*/ 146107 h 453058"/>
                <a:gd name="connsiteX30" fmla="*/ 172744 w 1980800"/>
                <a:gd name="connsiteY30" fmla="*/ 173383 h 453058"/>
                <a:gd name="connsiteX31" fmla="*/ 188818 w 1980800"/>
                <a:gd name="connsiteY31" fmla="*/ 180927 h 453058"/>
                <a:gd name="connsiteX32" fmla="*/ 282325 w 1980800"/>
                <a:gd name="connsiteY32" fmla="*/ 215699 h 453058"/>
                <a:gd name="connsiteX33" fmla="*/ 305918 w 1980800"/>
                <a:gd name="connsiteY33" fmla="*/ 229983 h 453058"/>
                <a:gd name="connsiteX34" fmla="*/ 422289 w 1980800"/>
                <a:gd name="connsiteY34" fmla="*/ 278946 h 453058"/>
                <a:gd name="connsiteX35" fmla="*/ 668022 w 1980800"/>
                <a:gd name="connsiteY35" fmla="*/ 355090 h 453058"/>
                <a:gd name="connsiteX36" fmla="*/ 844084 w 1980800"/>
                <a:gd name="connsiteY36" fmla="*/ 350712 h 453058"/>
                <a:gd name="connsiteX37" fmla="*/ 919764 w 1980800"/>
                <a:gd name="connsiteY37" fmla="*/ 334486 h 453058"/>
                <a:gd name="connsiteX38" fmla="*/ 988528 w 1980800"/>
                <a:gd name="connsiteY38" fmla="*/ 299690 h 453058"/>
                <a:gd name="connsiteX39" fmla="*/ 1057810 w 1980800"/>
                <a:gd name="connsiteY39" fmla="*/ 325189 h 453058"/>
                <a:gd name="connsiteX40" fmla="*/ 1149485 w 1980800"/>
                <a:gd name="connsiteY40" fmla="*/ 349586 h 453058"/>
                <a:gd name="connsiteX41" fmla="*/ 1269003 w 1980800"/>
                <a:gd name="connsiteY41" fmla="*/ 351309 h 453058"/>
                <a:gd name="connsiteX42" fmla="*/ 1535510 w 1980800"/>
                <a:gd name="connsiteY42" fmla="*/ 289327 h 453058"/>
                <a:gd name="connsiteX43" fmla="*/ 1693172 w 1980800"/>
                <a:gd name="connsiteY43" fmla="*/ 211041 h 453058"/>
                <a:gd name="connsiteX44" fmla="*/ 1707054 w 1980800"/>
                <a:gd name="connsiteY44" fmla="*/ 204009 h 453058"/>
                <a:gd name="connsiteX45" fmla="*/ 1787545 w 1980800"/>
                <a:gd name="connsiteY45" fmla="*/ 171465 h 453058"/>
                <a:gd name="connsiteX46" fmla="*/ 1847109 w 1980800"/>
                <a:gd name="connsiteY46" fmla="*/ 141589 h 453058"/>
                <a:gd name="connsiteX47" fmla="*/ 1868419 w 1980800"/>
                <a:gd name="connsiteY47" fmla="*/ 129412 h 453058"/>
                <a:gd name="connsiteX48" fmla="*/ 1883914 w 1980800"/>
                <a:gd name="connsiteY48" fmla="*/ 119317 h 453058"/>
                <a:gd name="connsiteX49" fmla="*/ 1889728 w 1980800"/>
                <a:gd name="connsiteY49" fmla="*/ 114191 h 453058"/>
                <a:gd name="connsiteX50" fmla="*/ 1922783 w 1980800"/>
                <a:gd name="connsiteY50" fmla="*/ 80680 h 453058"/>
                <a:gd name="connsiteX51" fmla="*/ 1913370 w 1980800"/>
                <a:gd name="connsiteY51" fmla="*/ 67443 h 453058"/>
                <a:gd name="connsiteX52" fmla="*/ 1893229 w 1980800"/>
                <a:gd name="connsiteY52" fmla="*/ 38048 h 453058"/>
                <a:gd name="connsiteX53" fmla="*/ 1894307 w 1980800"/>
                <a:gd name="connsiteY53" fmla="*/ 19800 h 453058"/>
                <a:gd name="connsiteX54" fmla="*/ 1901126 w 1980800"/>
                <a:gd name="connsiteY54" fmla="*/ 9127 h 453058"/>
                <a:gd name="connsiteX55" fmla="*/ 1770594 w 1980800"/>
                <a:gd name="connsiteY55" fmla="*/ 64520 h 45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980800" h="453058">
                  <a:moveTo>
                    <a:pt x="1770594" y="64520"/>
                  </a:moveTo>
                  <a:cubicBezTo>
                    <a:pt x="1794979" y="46121"/>
                    <a:pt x="1828508" y="35125"/>
                    <a:pt x="1856394" y="22656"/>
                  </a:cubicBezTo>
                  <a:cubicBezTo>
                    <a:pt x="1873198" y="15142"/>
                    <a:pt x="1890277" y="4750"/>
                    <a:pt x="1907976" y="-36"/>
                  </a:cubicBezTo>
                  <a:lnTo>
                    <a:pt x="1913431" y="4920"/>
                  </a:lnTo>
                  <a:cubicBezTo>
                    <a:pt x="1907130" y="12805"/>
                    <a:pt x="1899001" y="20890"/>
                    <a:pt x="1897181" y="31076"/>
                  </a:cubicBezTo>
                  <a:cubicBezTo>
                    <a:pt x="1906234" y="55010"/>
                    <a:pt x="1933219" y="87426"/>
                    <a:pt x="1956684" y="98653"/>
                  </a:cubicBezTo>
                  <a:cubicBezTo>
                    <a:pt x="1960252" y="100358"/>
                    <a:pt x="1960946" y="100382"/>
                    <a:pt x="1964295" y="101186"/>
                  </a:cubicBezTo>
                  <a:cubicBezTo>
                    <a:pt x="1970560" y="108029"/>
                    <a:pt x="1976295" y="114239"/>
                    <a:pt x="1980789" y="122465"/>
                  </a:cubicBezTo>
                  <a:cubicBezTo>
                    <a:pt x="1959984" y="156287"/>
                    <a:pt x="1939746" y="190322"/>
                    <a:pt x="1918631" y="224040"/>
                  </a:cubicBezTo>
                  <a:cubicBezTo>
                    <a:pt x="1906697" y="243091"/>
                    <a:pt x="1895695" y="266495"/>
                    <a:pt x="1878635" y="281455"/>
                  </a:cubicBezTo>
                  <a:cubicBezTo>
                    <a:pt x="1867238" y="291452"/>
                    <a:pt x="1858050" y="295057"/>
                    <a:pt x="1843571" y="299020"/>
                  </a:cubicBezTo>
                  <a:lnTo>
                    <a:pt x="1823735" y="270970"/>
                  </a:lnTo>
                  <a:cubicBezTo>
                    <a:pt x="1768256" y="289954"/>
                    <a:pt x="1724370" y="321822"/>
                    <a:pt x="1673787" y="350073"/>
                  </a:cubicBezTo>
                  <a:cubicBezTo>
                    <a:pt x="1631526" y="373666"/>
                    <a:pt x="1585649" y="390714"/>
                    <a:pt x="1539175" y="403932"/>
                  </a:cubicBezTo>
                  <a:cubicBezTo>
                    <a:pt x="1462520" y="425741"/>
                    <a:pt x="1378097" y="444524"/>
                    <a:pt x="1298642" y="451240"/>
                  </a:cubicBezTo>
                  <a:cubicBezTo>
                    <a:pt x="1260412" y="454473"/>
                    <a:pt x="1220337" y="452348"/>
                    <a:pt x="1181906" y="452214"/>
                  </a:cubicBezTo>
                  <a:cubicBezTo>
                    <a:pt x="1112077" y="451976"/>
                    <a:pt x="1042241" y="451550"/>
                    <a:pt x="972412" y="451648"/>
                  </a:cubicBezTo>
                  <a:cubicBezTo>
                    <a:pt x="902820" y="451745"/>
                    <a:pt x="833228" y="452001"/>
                    <a:pt x="763636" y="452147"/>
                  </a:cubicBezTo>
                  <a:cubicBezTo>
                    <a:pt x="723872" y="452226"/>
                    <a:pt x="682500" y="454589"/>
                    <a:pt x="643028" y="450028"/>
                  </a:cubicBezTo>
                  <a:cubicBezTo>
                    <a:pt x="536893" y="437760"/>
                    <a:pt x="427774" y="412900"/>
                    <a:pt x="331277" y="365678"/>
                  </a:cubicBezTo>
                  <a:cubicBezTo>
                    <a:pt x="313621" y="357038"/>
                    <a:pt x="296086" y="347960"/>
                    <a:pt x="279178" y="337926"/>
                  </a:cubicBezTo>
                  <a:cubicBezTo>
                    <a:pt x="255859" y="324087"/>
                    <a:pt x="190803" y="275592"/>
                    <a:pt x="162856" y="283702"/>
                  </a:cubicBezTo>
                  <a:cubicBezTo>
                    <a:pt x="151897" y="286886"/>
                    <a:pt x="141394" y="295598"/>
                    <a:pt x="133278" y="303404"/>
                  </a:cubicBezTo>
                  <a:cubicBezTo>
                    <a:pt x="112516" y="289200"/>
                    <a:pt x="94178" y="268480"/>
                    <a:pt x="76545" y="250641"/>
                  </a:cubicBezTo>
                  <a:cubicBezTo>
                    <a:pt x="50797" y="224594"/>
                    <a:pt x="17042" y="193756"/>
                    <a:pt x="-12" y="161243"/>
                  </a:cubicBezTo>
                  <a:cubicBezTo>
                    <a:pt x="31131" y="154412"/>
                    <a:pt x="65975" y="139604"/>
                    <a:pt x="91273" y="120024"/>
                  </a:cubicBezTo>
                  <a:cubicBezTo>
                    <a:pt x="94068" y="125765"/>
                    <a:pt x="95998" y="129077"/>
                    <a:pt x="101088" y="133321"/>
                  </a:cubicBezTo>
                  <a:lnTo>
                    <a:pt x="105770" y="136974"/>
                  </a:lnTo>
                  <a:cubicBezTo>
                    <a:pt x="109503" y="139933"/>
                    <a:pt x="112200" y="141766"/>
                    <a:pt x="116529" y="143927"/>
                  </a:cubicBezTo>
                  <a:lnTo>
                    <a:pt x="120992" y="146107"/>
                  </a:lnTo>
                  <a:cubicBezTo>
                    <a:pt x="138015" y="155958"/>
                    <a:pt x="155361" y="164232"/>
                    <a:pt x="172744" y="173383"/>
                  </a:cubicBezTo>
                  <a:cubicBezTo>
                    <a:pt x="178291" y="176300"/>
                    <a:pt x="182814" y="178955"/>
                    <a:pt x="188818" y="180927"/>
                  </a:cubicBezTo>
                  <a:cubicBezTo>
                    <a:pt x="217641" y="190407"/>
                    <a:pt x="255487" y="201805"/>
                    <a:pt x="282325" y="215699"/>
                  </a:cubicBezTo>
                  <a:cubicBezTo>
                    <a:pt x="290545" y="219955"/>
                    <a:pt x="297370" y="225995"/>
                    <a:pt x="305918" y="229983"/>
                  </a:cubicBezTo>
                  <a:cubicBezTo>
                    <a:pt x="343789" y="247651"/>
                    <a:pt x="383669" y="262818"/>
                    <a:pt x="422289" y="278946"/>
                  </a:cubicBezTo>
                  <a:cubicBezTo>
                    <a:pt x="499735" y="311295"/>
                    <a:pt x="583982" y="345196"/>
                    <a:pt x="668022" y="355090"/>
                  </a:cubicBezTo>
                  <a:cubicBezTo>
                    <a:pt x="727166" y="362055"/>
                    <a:pt x="785269" y="359498"/>
                    <a:pt x="844084" y="350712"/>
                  </a:cubicBezTo>
                  <a:cubicBezTo>
                    <a:pt x="869735" y="346876"/>
                    <a:pt x="895362" y="343893"/>
                    <a:pt x="919764" y="334486"/>
                  </a:cubicBezTo>
                  <a:cubicBezTo>
                    <a:pt x="940307" y="326565"/>
                    <a:pt x="969173" y="301663"/>
                    <a:pt x="988528" y="299690"/>
                  </a:cubicBezTo>
                  <a:cubicBezTo>
                    <a:pt x="1002794" y="298229"/>
                    <a:pt x="1042765" y="319843"/>
                    <a:pt x="1057810" y="325189"/>
                  </a:cubicBezTo>
                  <a:cubicBezTo>
                    <a:pt x="1087577" y="335771"/>
                    <a:pt x="1118415" y="343917"/>
                    <a:pt x="1149485" y="349586"/>
                  </a:cubicBezTo>
                  <a:cubicBezTo>
                    <a:pt x="1188944" y="356789"/>
                    <a:pt x="1229281" y="354590"/>
                    <a:pt x="1269003" y="351309"/>
                  </a:cubicBezTo>
                  <a:cubicBezTo>
                    <a:pt x="1359850" y="343814"/>
                    <a:pt x="1450971" y="323758"/>
                    <a:pt x="1535510" y="289327"/>
                  </a:cubicBezTo>
                  <a:cubicBezTo>
                    <a:pt x="1589594" y="267299"/>
                    <a:pt x="1641255" y="237039"/>
                    <a:pt x="1693172" y="211041"/>
                  </a:cubicBezTo>
                  <a:lnTo>
                    <a:pt x="1707054" y="204009"/>
                  </a:lnTo>
                  <a:cubicBezTo>
                    <a:pt x="1732718" y="190918"/>
                    <a:pt x="1761918" y="184300"/>
                    <a:pt x="1787545" y="171465"/>
                  </a:cubicBezTo>
                  <a:lnTo>
                    <a:pt x="1847109" y="141589"/>
                  </a:lnTo>
                  <a:lnTo>
                    <a:pt x="1868419" y="129412"/>
                  </a:lnTo>
                  <a:cubicBezTo>
                    <a:pt x="1874635" y="126179"/>
                    <a:pt x="1878696" y="124072"/>
                    <a:pt x="1883914" y="119317"/>
                  </a:cubicBezTo>
                  <a:lnTo>
                    <a:pt x="1889728" y="114191"/>
                  </a:lnTo>
                  <a:cubicBezTo>
                    <a:pt x="1902965" y="107298"/>
                    <a:pt x="1914643" y="93380"/>
                    <a:pt x="1922783" y="80680"/>
                  </a:cubicBezTo>
                  <a:cubicBezTo>
                    <a:pt x="1919818" y="76076"/>
                    <a:pt x="1917011" y="71553"/>
                    <a:pt x="1913370" y="67443"/>
                  </a:cubicBezTo>
                  <a:cubicBezTo>
                    <a:pt x="1905875" y="58992"/>
                    <a:pt x="1897790" y="48471"/>
                    <a:pt x="1893229" y="38048"/>
                  </a:cubicBezTo>
                  <a:cubicBezTo>
                    <a:pt x="1890441" y="31673"/>
                    <a:pt x="1891378" y="26090"/>
                    <a:pt x="1894307" y="19800"/>
                  </a:cubicBezTo>
                  <a:lnTo>
                    <a:pt x="1901126" y="9127"/>
                  </a:lnTo>
                  <a:cubicBezTo>
                    <a:pt x="1856351" y="17797"/>
                    <a:pt x="1815223" y="55570"/>
                    <a:pt x="1770594" y="64520"/>
                  </a:cubicBezTo>
                  <a:close/>
                </a:path>
              </a:pathLst>
            </a:custGeom>
            <a:gradFill>
              <a:gsLst>
                <a:gs pos="0">
                  <a:srgbClr val="F8AF9B"/>
                </a:gs>
                <a:gs pos="50000">
                  <a:srgbClr val="FABEA4"/>
                </a:gs>
                <a:gs pos="100000">
                  <a:srgbClr val="FDCEAE"/>
                </a:gs>
              </a:gsLst>
              <a:lin ang="15818855" scaled="1"/>
            </a:gradFill>
            <a:ln w="6089" cap="flat">
              <a:noFill/>
              <a:prstDash val="solid"/>
              <a:miter/>
            </a:ln>
          </p:spPr>
          <p:txBody>
            <a:bodyPr rtlCol="0" anchor="ctr"/>
            <a:lstStyle/>
            <a:p>
              <a:endParaRPr lang="it-IT"/>
            </a:p>
          </p:txBody>
        </p:sp>
        <p:sp>
          <p:nvSpPr>
            <p:cNvPr id="32" name="Figura a mano libera: forma 31">
              <a:extLst>
                <a:ext uri="{FF2B5EF4-FFF2-40B4-BE49-F238E27FC236}">
                  <a16:creationId xmlns:a16="http://schemas.microsoft.com/office/drawing/2014/main" id="{F3694476-952B-B20E-B4D1-C12C71B52E38}"/>
                </a:ext>
              </a:extLst>
            </p:cNvPr>
            <p:cNvSpPr/>
            <p:nvPr/>
          </p:nvSpPr>
          <p:spPr>
            <a:xfrm>
              <a:off x="7120892" y="2522584"/>
              <a:ext cx="457482" cy="1372385"/>
            </a:xfrm>
            <a:custGeom>
              <a:avLst/>
              <a:gdLst>
                <a:gd name="connsiteX0" fmla="*/ 1523 w 457482"/>
                <a:gd name="connsiteY0" fmla="*/ -7 h 1372385"/>
                <a:gd name="connsiteX1" fmla="*/ 149224 w 457482"/>
                <a:gd name="connsiteY1" fmla="*/ 128796 h 1372385"/>
                <a:gd name="connsiteX2" fmla="*/ 238427 w 457482"/>
                <a:gd name="connsiteY2" fmla="*/ 247376 h 1372385"/>
                <a:gd name="connsiteX3" fmla="*/ 440031 w 457482"/>
                <a:gd name="connsiteY3" fmla="*/ 768427 h 1372385"/>
                <a:gd name="connsiteX4" fmla="*/ 449456 w 457482"/>
                <a:gd name="connsiteY4" fmla="*/ 1150336 h 1372385"/>
                <a:gd name="connsiteX5" fmla="*/ 419793 w 457482"/>
                <a:gd name="connsiteY5" fmla="*/ 1328888 h 1372385"/>
                <a:gd name="connsiteX6" fmla="*/ 402142 w 457482"/>
                <a:gd name="connsiteY6" fmla="*/ 1372379 h 1372385"/>
                <a:gd name="connsiteX7" fmla="*/ 293127 w 457482"/>
                <a:gd name="connsiteY7" fmla="*/ 1358826 h 1372385"/>
                <a:gd name="connsiteX8" fmla="*/ 30553 w 457482"/>
                <a:gd name="connsiteY8" fmla="*/ 1340950 h 1372385"/>
                <a:gd name="connsiteX9" fmla="*/ 55437 w 457482"/>
                <a:gd name="connsiteY9" fmla="*/ 1253037 h 1372385"/>
                <a:gd name="connsiteX10" fmla="*/ 118806 w 457482"/>
                <a:gd name="connsiteY10" fmla="*/ 814821 h 1372385"/>
                <a:gd name="connsiteX11" fmla="*/ 123945 w 457482"/>
                <a:gd name="connsiteY11" fmla="*/ 458575 h 1372385"/>
                <a:gd name="connsiteX12" fmla="*/ 45019 w 457482"/>
                <a:gd name="connsiteY12" fmla="*/ 102847 h 1372385"/>
                <a:gd name="connsiteX13" fmla="*/ 5206 w 457482"/>
                <a:gd name="connsiteY13" fmla="*/ 22101 h 1372385"/>
                <a:gd name="connsiteX14" fmla="*/ 1523 w 457482"/>
                <a:gd name="connsiteY14" fmla="*/ -7 h 137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482" h="1372385">
                  <a:moveTo>
                    <a:pt x="1523" y="-7"/>
                  </a:moveTo>
                  <a:cubicBezTo>
                    <a:pt x="54530" y="38710"/>
                    <a:pt x="104949" y="80210"/>
                    <a:pt x="149224" y="128796"/>
                  </a:cubicBezTo>
                  <a:cubicBezTo>
                    <a:pt x="182876" y="165729"/>
                    <a:pt x="210676" y="206011"/>
                    <a:pt x="238427" y="247376"/>
                  </a:cubicBezTo>
                  <a:cubicBezTo>
                    <a:pt x="343692" y="404278"/>
                    <a:pt x="410964" y="581789"/>
                    <a:pt x="440031" y="768427"/>
                  </a:cubicBezTo>
                  <a:cubicBezTo>
                    <a:pt x="459977" y="896524"/>
                    <a:pt x="462333" y="1021521"/>
                    <a:pt x="449456" y="1150336"/>
                  </a:cubicBezTo>
                  <a:cubicBezTo>
                    <a:pt x="443459" y="1210381"/>
                    <a:pt x="437985" y="1271011"/>
                    <a:pt x="419793" y="1328888"/>
                  </a:cubicBezTo>
                  <a:cubicBezTo>
                    <a:pt x="415111" y="1343793"/>
                    <a:pt x="407871" y="1357852"/>
                    <a:pt x="402142" y="1372379"/>
                  </a:cubicBezTo>
                  <a:cubicBezTo>
                    <a:pt x="366682" y="1364500"/>
                    <a:pt x="329159" y="1362637"/>
                    <a:pt x="293127" y="1358826"/>
                  </a:cubicBezTo>
                  <a:cubicBezTo>
                    <a:pt x="205848" y="1349602"/>
                    <a:pt x="118319" y="1342301"/>
                    <a:pt x="30553" y="1340950"/>
                  </a:cubicBezTo>
                  <a:cubicBezTo>
                    <a:pt x="31868" y="1313758"/>
                    <a:pt x="48155" y="1279876"/>
                    <a:pt x="55437" y="1253037"/>
                  </a:cubicBezTo>
                  <a:cubicBezTo>
                    <a:pt x="93904" y="1111205"/>
                    <a:pt x="109832" y="961117"/>
                    <a:pt x="118806" y="814821"/>
                  </a:cubicBezTo>
                  <a:cubicBezTo>
                    <a:pt x="126064" y="696637"/>
                    <a:pt x="132706" y="576936"/>
                    <a:pt x="123945" y="458575"/>
                  </a:cubicBezTo>
                  <a:cubicBezTo>
                    <a:pt x="115293" y="341815"/>
                    <a:pt x="89112" y="211436"/>
                    <a:pt x="45019" y="102847"/>
                  </a:cubicBezTo>
                  <a:cubicBezTo>
                    <a:pt x="33512" y="74511"/>
                    <a:pt x="19246" y="49036"/>
                    <a:pt x="5206" y="22101"/>
                  </a:cubicBezTo>
                  <a:cubicBezTo>
                    <a:pt x="518" y="13102"/>
                    <a:pt x="-1777" y="9449"/>
                    <a:pt x="1523" y="-7"/>
                  </a:cubicBezTo>
                  <a:close/>
                </a:path>
              </a:pathLst>
            </a:custGeom>
            <a:solidFill>
              <a:srgbClr val="F8AD9D"/>
            </a:solidFill>
            <a:ln w="6089" cap="flat">
              <a:noFill/>
              <a:prstDash val="solid"/>
              <a:miter/>
            </a:ln>
          </p:spPr>
          <p:txBody>
            <a:bodyPr rtlCol="0" anchor="ctr"/>
            <a:lstStyle/>
            <a:p>
              <a:endParaRPr lang="it-IT"/>
            </a:p>
          </p:txBody>
        </p:sp>
        <p:sp>
          <p:nvSpPr>
            <p:cNvPr id="33" name="Figura a mano libera: forma 32">
              <a:extLst>
                <a:ext uri="{FF2B5EF4-FFF2-40B4-BE49-F238E27FC236}">
                  <a16:creationId xmlns:a16="http://schemas.microsoft.com/office/drawing/2014/main" id="{531B54A4-1734-DB31-B454-AF1B05085237}"/>
                </a:ext>
              </a:extLst>
            </p:cNvPr>
            <p:cNvSpPr/>
            <p:nvPr/>
          </p:nvSpPr>
          <p:spPr>
            <a:xfrm>
              <a:off x="5576995" y="3854533"/>
              <a:ext cx="1390197" cy="970517"/>
            </a:xfrm>
            <a:custGeom>
              <a:avLst/>
              <a:gdLst>
                <a:gd name="connsiteX0" fmla="*/ 1390186 w 1390197"/>
                <a:gd name="connsiteY0" fmla="*/ 815283 h 970517"/>
                <a:gd name="connsiteX1" fmla="*/ 1252494 w 1390197"/>
                <a:gd name="connsiteY1" fmla="*/ 897265 h 970517"/>
                <a:gd name="connsiteX2" fmla="*/ 955337 w 1390197"/>
                <a:gd name="connsiteY2" fmla="*/ 965712 h 970517"/>
                <a:gd name="connsiteX3" fmla="*/ 837621 w 1390197"/>
                <a:gd name="connsiteY3" fmla="*/ 960750 h 970517"/>
                <a:gd name="connsiteX4" fmla="*/ 773564 w 1390197"/>
                <a:gd name="connsiteY4" fmla="*/ 941511 h 970517"/>
                <a:gd name="connsiteX5" fmla="*/ 720843 w 1390197"/>
                <a:gd name="connsiteY5" fmla="*/ 915866 h 970517"/>
                <a:gd name="connsiteX6" fmla="*/ 696824 w 1390197"/>
                <a:gd name="connsiteY6" fmla="*/ 904553 h 970517"/>
                <a:gd name="connsiteX7" fmla="*/ 653321 w 1390197"/>
                <a:gd name="connsiteY7" fmla="*/ 926460 h 970517"/>
                <a:gd name="connsiteX8" fmla="*/ 529493 w 1390197"/>
                <a:gd name="connsiteY8" fmla="*/ 966468 h 970517"/>
                <a:gd name="connsiteX9" fmla="*/ 421689 w 1390197"/>
                <a:gd name="connsiteY9" fmla="*/ 969451 h 970517"/>
                <a:gd name="connsiteX10" fmla="*/ 96002 w 1390197"/>
                <a:gd name="connsiteY10" fmla="*/ 893783 h 970517"/>
                <a:gd name="connsiteX11" fmla="*/ 32041 w 1390197"/>
                <a:gd name="connsiteY11" fmla="*/ 864302 h 970517"/>
                <a:gd name="connsiteX12" fmla="*/ 52 w 1390197"/>
                <a:gd name="connsiteY12" fmla="*/ 802905 h 970517"/>
                <a:gd name="connsiteX13" fmla="*/ 22726 w 1390197"/>
                <a:gd name="connsiteY13" fmla="*/ 743219 h 970517"/>
                <a:gd name="connsiteX14" fmla="*/ 87386 w 1390197"/>
                <a:gd name="connsiteY14" fmla="*/ 716673 h 970517"/>
                <a:gd name="connsiteX15" fmla="*/ 185095 w 1390197"/>
                <a:gd name="connsiteY15" fmla="*/ 758690 h 970517"/>
                <a:gd name="connsiteX16" fmla="*/ 469898 w 1390197"/>
                <a:gd name="connsiteY16" fmla="*/ 810017 h 970517"/>
                <a:gd name="connsiteX17" fmla="*/ 613113 w 1390197"/>
                <a:gd name="connsiteY17" fmla="*/ 751360 h 970517"/>
                <a:gd name="connsiteX18" fmla="*/ 613630 w 1390197"/>
                <a:gd name="connsiteY18" fmla="*/ 627446 h 970517"/>
                <a:gd name="connsiteX19" fmla="*/ 605721 w 1390197"/>
                <a:gd name="connsiteY19" fmla="*/ 556332 h 970517"/>
                <a:gd name="connsiteX20" fmla="*/ 604236 w 1390197"/>
                <a:gd name="connsiteY20" fmla="*/ 553227 h 970517"/>
                <a:gd name="connsiteX21" fmla="*/ 485448 w 1390197"/>
                <a:gd name="connsiteY21" fmla="*/ 473668 h 970517"/>
                <a:gd name="connsiteX22" fmla="*/ 421348 w 1390197"/>
                <a:gd name="connsiteY22" fmla="*/ 439864 h 970517"/>
                <a:gd name="connsiteX23" fmla="*/ 359331 w 1390197"/>
                <a:gd name="connsiteY23" fmla="*/ 376574 h 970517"/>
                <a:gd name="connsiteX24" fmla="*/ 323061 w 1390197"/>
                <a:gd name="connsiteY24" fmla="*/ 213553 h 970517"/>
                <a:gd name="connsiteX25" fmla="*/ 434250 w 1390197"/>
                <a:gd name="connsiteY25" fmla="*/ 39032 h 970517"/>
                <a:gd name="connsiteX26" fmla="*/ 521225 w 1390197"/>
                <a:gd name="connsiteY26" fmla="*/ 3420 h 970517"/>
                <a:gd name="connsiteX27" fmla="*/ 594707 w 1390197"/>
                <a:gd name="connsiteY27" fmla="*/ 102 h 970517"/>
                <a:gd name="connsiteX28" fmla="*/ 716989 w 1390197"/>
                <a:gd name="connsiteY28" fmla="*/ 108 h 970517"/>
                <a:gd name="connsiteX29" fmla="*/ 817937 w 1390197"/>
                <a:gd name="connsiteY29" fmla="*/ 498 h 970517"/>
                <a:gd name="connsiteX30" fmla="*/ 888449 w 1390197"/>
                <a:gd name="connsiteY30" fmla="*/ 4327 h 970517"/>
                <a:gd name="connsiteX31" fmla="*/ 1055786 w 1390197"/>
                <a:gd name="connsiteY31" fmla="*/ 129325 h 970517"/>
                <a:gd name="connsiteX32" fmla="*/ 1083568 w 1390197"/>
                <a:gd name="connsiteY32" fmla="*/ 290160 h 970517"/>
                <a:gd name="connsiteX33" fmla="*/ 1082064 w 1390197"/>
                <a:gd name="connsiteY33" fmla="*/ 295986 h 970517"/>
                <a:gd name="connsiteX34" fmla="*/ 918666 w 1390197"/>
                <a:gd name="connsiteY34" fmla="*/ 473522 h 970517"/>
                <a:gd name="connsiteX35" fmla="*/ 811447 w 1390197"/>
                <a:gd name="connsiteY35" fmla="*/ 534048 h 970517"/>
                <a:gd name="connsiteX36" fmla="*/ 793126 w 1390197"/>
                <a:gd name="connsiteY36" fmla="*/ 563358 h 970517"/>
                <a:gd name="connsiteX37" fmla="*/ 787117 w 1390197"/>
                <a:gd name="connsiteY37" fmla="*/ 625503 h 970517"/>
                <a:gd name="connsiteX38" fmla="*/ 787427 w 1390197"/>
                <a:gd name="connsiteY38" fmla="*/ 748175 h 970517"/>
                <a:gd name="connsiteX39" fmla="*/ 856490 w 1390197"/>
                <a:gd name="connsiteY39" fmla="*/ 800732 h 970517"/>
                <a:gd name="connsiteX40" fmla="*/ 984075 w 1390197"/>
                <a:gd name="connsiteY40" fmla="*/ 803009 h 970517"/>
                <a:gd name="connsiteX41" fmla="*/ 1279369 w 1390197"/>
                <a:gd name="connsiteY41" fmla="*/ 706207 h 970517"/>
                <a:gd name="connsiteX42" fmla="*/ 1309099 w 1390197"/>
                <a:gd name="connsiteY42" fmla="*/ 698846 h 970517"/>
                <a:gd name="connsiteX43" fmla="*/ 1364706 w 1390197"/>
                <a:gd name="connsiteY43" fmla="*/ 729240 h 970517"/>
                <a:gd name="connsiteX44" fmla="*/ 1390186 w 1390197"/>
                <a:gd name="connsiteY44" fmla="*/ 815283 h 97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90197" h="970517">
                  <a:moveTo>
                    <a:pt x="1390186" y="815283"/>
                  </a:moveTo>
                  <a:cubicBezTo>
                    <a:pt x="1356017" y="858414"/>
                    <a:pt x="1302371" y="877959"/>
                    <a:pt x="1252494" y="897265"/>
                  </a:cubicBezTo>
                  <a:cubicBezTo>
                    <a:pt x="1155004" y="934996"/>
                    <a:pt x="1060200" y="960415"/>
                    <a:pt x="955337" y="965712"/>
                  </a:cubicBezTo>
                  <a:cubicBezTo>
                    <a:pt x="916066" y="967697"/>
                    <a:pt x="876399" y="968130"/>
                    <a:pt x="837621" y="960750"/>
                  </a:cubicBezTo>
                  <a:cubicBezTo>
                    <a:pt x="815666" y="956574"/>
                    <a:pt x="794180" y="950144"/>
                    <a:pt x="773564" y="941511"/>
                  </a:cubicBezTo>
                  <a:cubicBezTo>
                    <a:pt x="755590" y="933979"/>
                    <a:pt x="737788" y="925486"/>
                    <a:pt x="720843" y="915866"/>
                  </a:cubicBezTo>
                  <a:cubicBezTo>
                    <a:pt x="714980" y="912541"/>
                    <a:pt x="703278" y="903609"/>
                    <a:pt x="696824" y="904553"/>
                  </a:cubicBezTo>
                  <a:cubicBezTo>
                    <a:pt x="686096" y="906130"/>
                    <a:pt x="664263" y="921485"/>
                    <a:pt x="653321" y="926460"/>
                  </a:cubicBezTo>
                  <a:cubicBezTo>
                    <a:pt x="613490" y="944579"/>
                    <a:pt x="573026" y="960123"/>
                    <a:pt x="529493" y="966468"/>
                  </a:cubicBezTo>
                  <a:cubicBezTo>
                    <a:pt x="493637" y="971698"/>
                    <a:pt x="457776" y="970797"/>
                    <a:pt x="421689" y="969451"/>
                  </a:cubicBezTo>
                  <a:cubicBezTo>
                    <a:pt x="306616" y="965152"/>
                    <a:pt x="201814" y="938594"/>
                    <a:pt x="96002" y="893783"/>
                  </a:cubicBezTo>
                  <a:cubicBezTo>
                    <a:pt x="76494" y="885521"/>
                    <a:pt x="48340" y="877745"/>
                    <a:pt x="32041" y="864302"/>
                  </a:cubicBezTo>
                  <a:cubicBezTo>
                    <a:pt x="13605" y="849105"/>
                    <a:pt x="1020" y="826919"/>
                    <a:pt x="52" y="802905"/>
                  </a:cubicBezTo>
                  <a:cubicBezTo>
                    <a:pt x="-843" y="780816"/>
                    <a:pt x="7669" y="759281"/>
                    <a:pt x="22726" y="743219"/>
                  </a:cubicBezTo>
                  <a:cubicBezTo>
                    <a:pt x="38623" y="726251"/>
                    <a:pt x="63732" y="714147"/>
                    <a:pt x="87386" y="716673"/>
                  </a:cubicBezTo>
                  <a:cubicBezTo>
                    <a:pt x="121312" y="720296"/>
                    <a:pt x="153763" y="745435"/>
                    <a:pt x="185095" y="758690"/>
                  </a:cubicBezTo>
                  <a:cubicBezTo>
                    <a:pt x="273574" y="796104"/>
                    <a:pt x="374114" y="811569"/>
                    <a:pt x="469898" y="810017"/>
                  </a:cubicBezTo>
                  <a:cubicBezTo>
                    <a:pt x="530223" y="809042"/>
                    <a:pt x="571583" y="795112"/>
                    <a:pt x="613113" y="751360"/>
                  </a:cubicBezTo>
                  <a:cubicBezTo>
                    <a:pt x="614952" y="710080"/>
                    <a:pt x="614306" y="668745"/>
                    <a:pt x="613630" y="627446"/>
                  </a:cubicBezTo>
                  <a:cubicBezTo>
                    <a:pt x="613265" y="605022"/>
                    <a:pt x="615171" y="577185"/>
                    <a:pt x="605721" y="556332"/>
                  </a:cubicBezTo>
                  <a:lnTo>
                    <a:pt x="604236" y="553227"/>
                  </a:lnTo>
                  <a:cubicBezTo>
                    <a:pt x="584302" y="508378"/>
                    <a:pt x="526674" y="490588"/>
                    <a:pt x="485448" y="473668"/>
                  </a:cubicBezTo>
                  <a:cubicBezTo>
                    <a:pt x="463073" y="464493"/>
                    <a:pt x="441459" y="453338"/>
                    <a:pt x="421348" y="439864"/>
                  </a:cubicBezTo>
                  <a:cubicBezTo>
                    <a:pt x="396909" y="423492"/>
                    <a:pt x="376165" y="400557"/>
                    <a:pt x="359331" y="376574"/>
                  </a:cubicBezTo>
                  <a:cubicBezTo>
                    <a:pt x="325405" y="328262"/>
                    <a:pt x="312455" y="272076"/>
                    <a:pt x="323061" y="213553"/>
                  </a:cubicBezTo>
                  <a:cubicBezTo>
                    <a:pt x="334757" y="148997"/>
                    <a:pt x="379502" y="75520"/>
                    <a:pt x="434250" y="39032"/>
                  </a:cubicBezTo>
                  <a:cubicBezTo>
                    <a:pt x="460345" y="21637"/>
                    <a:pt x="490258" y="8790"/>
                    <a:pt x="521225" y="3420"/>
                  </a:cubicBezTo>
                  <a:cubicBezTo>
                    <a:pt x="545067" y="-720"/>
                    <a:pt x="570566" y="248"/>
                    <a:pt x="594707" y="102"/>
                  </a:cubicBezTo>
                  <a:cubicBezTo>
                    <a:pt x="635464" y="-142"/>
                    <a:pt x="676233" y="16"/>
                    <a:pt x="716989" y="108"/>
                  </a:cubicBezTo>
                  <a:cubicBezTo>
                    <a:pt x="750640" y="181"/>
                    <a:pt x="784286" y="297"/>
                    <a:pt x="817937" y="498"/>
                  </a:cubicBezTo>
                  <a:cubicBezTo>
                    <a:pt x="841488" y="638"/>
                    <a:pt x="865294" y="-574"/>
                    <a:pt x="888449" y="4327"/>
                  </a:cubicBezTo>
                  <a:cubicBezTo>
                    <a:pt x="952871" y="17953"/>
                    <a:pt x="1021172" y="74503"/>
                    <a:pt x="1055786" y="129325"/>
                  </a:cubicBezTo>
                  <a:cubicBezTo>
                    <a:pt x="1084664" y="175050"/>
                    <a:pt x="1096853" y="237463"/>
                    <a:pt x="1083568" y="290160"/>
                  </a:cubicBezTo>
                  <a:lnTo>
                    <a:pt x="1082064" y="295986"/>
                  </a:lnTo>
                  <a:cubicBezTo>
                    <a:pt x="1060413" y="383326"/>
                    <a:pt x="999558" y="439730"/>
                    <a:pt x="918666" y="473522"/>
                  </a:cubicBezTo>
                  <a:cubicBezTo>
                    <a:pt x="880460" y="489486"/>
                    <a:pt x="840672" y="503367"/>
                    <a:pt x="811447" y="534048"/>
                  </a:cubicBezTo>
                  <a:cubicBezTo>
                    <a:pt x="803270" y="542633"/>
                    <a:pt x="796609" y="551881"/>
                    <a:pt x="793126" y="563358"/>
                  </a:cubicBezTo>
                  <a:cubicBezTo>
                    <a:pt x="787288" y="582586"/>
                    <a:pt x="787702" y="605606"/>
                    <a:pt x="787117" y="625503"/>
                  </a:cubicBezTo>
                  <a:cubicBezTo>
                    <a:pt x="785905" y="666358"/>
                    <a:pt x="786855" y="707309"/>
                    <a:pt x="787427" y="748175"/>
                  </a:cubicBezTo>
                  <a:cubicBezTo>
                    <a:pt x="806052" y="772962"/>
                    <a:pt x="827131" y="789839"/>
                    <a:pt x="856490" y="800732"/>
                  </a:cubicBezTo>
                  <a:cubicBezTo>
                    <a:pt x="897326" y="815892"/>
                    <a:pt x="942125" y="809737"/>
                    <a:pt x="984075" y="803009"/>
                  </a:cubicBezTo>
                  <a:cubicBezTo>
                    <a:pt x="1089078" y="786174"/>
                    <a:pt x="1182951" y="749789"/>
                    <a:pt x="1279369" y="706207"/>
                  </a:cubicBezTo>
                  <a:lnTo>
                    <a:pt x="1309099" y="698846"/>
                  </a:lnTo>
                  <a:cubicBezTo>
                    <a:pt x="1333648" y="702024"/>
                    <a:pt x="1348967" y="709714"/>
                    <a:pt x="1364706" y="729240"/>
                  </a:cubicBezTo>
                  <a:cubicBezTo>
                    <a:pt x="1385516" y="755062"/>
                    <a:pt x="1389979" y="783446"/>
                    <a:pt x="1390186" y="815283"/>
                  </a:cubicBezTo>
                  <a:close/>
                </a:path>
              </a:pathLst>
            </a:custGeom>
            <a:solidFill>
              <a:srgbClr val="494E62"/>
            </a:solidFill>
            <a:ln w="6089" cap="flat">
              <a:noFill/>
              <a:prstDash val="solid"/>
              <a:miter/>
            </a:ln>
          </p:spPr>
          <p:txBody>
            <a:bodyPr rtlCol="0" anchor="ctr"/>
            <a:lstStyle/>
            <a:p>
              <a:endParaRPr lang="it-IT"/>
            </a:p>
          </p:txBody>
        </p:sp>
        <p:sp>
          <p:nvSpPr>
            <p:cNvPr id="34" name="Figura a mano libera: forma 33">
              <a:extLst>
                <a:ext uri="{FF2B5EF4-FFF2-40B4-BE49-F238E27FC236}">
                  <a16:creationId xmlns:a16="http://schemas.microsoft.com/office/drawing/2014/main" id="{BD3081B5-0C29-B6A6-17B7-89C725DAB7E8}"/>
                </a:ext>
              </a:extLst>
            </p:cNvPr>
            <p:cNvSpPr/>
            <p:nvPr/>
          </p:nvSpPr>
          <p:spPr>
            <a:xfrm>
              <a:off x="6064466" y="4017790"/>
              <a:ext cx="431043" cy="251643"/>
            </a:xfrm>
            <a:custGeom>
              <a:avLst/>
              <a:gdLst>
                <a:gd name="connsiteX0" fmla="*/ 81410 w 431043"/>
                <a:gd name="connsiteY0" fmla="*/ 2854 h 251643"/>
                <a:gd name="connsiteX1" fmla="*/ 249655 w 431043"/>
                <a:gd name="connsiteY1" fmla="*/ 1886 h 251643"/>
                <a:gd name="connsiteX2" fmla="*/ 370159 w 431043"/>
                <a:gd name="connsiteY2" fmla="*/ 6501 h 251643"/>
                <a:gd name="connsiteX3" fmla="*/ 427738 w 431043"/>
                <a:gd name="connsiteY3" fmla="*/ 62631 h 251643"/>
                <a:gd name="connsiteX4" fmla="*/ 425644 w 431043"/>
                <a:gd name="connsiteY4" fmla="*/ 105361 h 251643"/>
                <a:gd name="connsiteX5" fmla="*/ 285638 w 431043"/>
                <a:gd name="connsiteY5" fmla="*/ 190618 h 251643"/>
                <a:gd name="connsiteX6" fmla="*/ 215443 w 431043"/>
                <a:gd name="connsiteY6" fmla="*/ 251619 h 251643"/>
                <a:gd name="connsiteX7" fmla="*/ 98111 w 431043"/>
                <a:gd name="connsiteY7" fmla="*/ 172274 h 251643"/>
                <a:gd name="connsiteX8" fmla="*/ 38870 w 431043"/>
                <a:gd name="connsiteY8" fmla="*/ 148054 h 251643"/>
                <a:gd name="connsiteX9" fmla="*/ 1194 w 431043"/>
                <a:gd name="connsiteY9" fmla="*/ 100764 h 251643"/>
                <a:gd name="connsiteX10" fmla="*/ 13164 w 431043"/>
                <a:gd name="connsiteY10" fmla="*/ 46381 h 251643"/>
                <a:gd name="connsiteX11" fmla="*/ 81410 w 431043"/>
                <a:gd name="connsiteY11" fmla="*/ 2854 h 2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1043" h="251643">
                  <a:moveTo>
                    <a:pt x="81410" y="2854"/>
                  </a:moveTo>
                  <a:cubicBezTo>
                    <a:pt x="136712" y="-1079"/>
                    <a:pt x="194139" y="1862"/>
                    <a:pt x="249655" y="1886"/>
                  </a:cubicBezTo>
                  <a:cubicBezTo>
                    <a:pt x="284402" y="1898"/>
                    <a:pt x="337853" y="-4677"/>
                    <a:pt x="370159" y="6501"/>
                  </a:cubicBezTo>
                  <a:cubicBezTo>
                    <a:pt x="394994" y="15098"/>
                    <a:pt x="417655" y="38655"/>
                    <a:pt x="427738" y="62631"/>
                  </a:cubicBezTo>
                  <a:cubicBezTo>
                    <a:pt x="433352" y="75990"/>
                    <a:pt x="431215" y="92362"/>
                    <a:pt x="425644" y="105361"/>
                  </a:cubicBezTo>
                  <a:cubicBezTo>
                    <a:pt x="404316" y="155134"/>
                    <a:pt x="330693" y="170764"/>
                    <a:pt x="285638" y="190618"/>
                  </a:cubicBezTo>
                  <a:cubicBezTo>
                    <a:pt x="255780" y="205870"/>
                    <a:pt x="237399" y="227302"/>
                    <a:pt x="215443" y="251619"/>
                  </a:cubicBezTo>
                  <a:cubicBezTo>
                    <a:pt x="179947" y="216860"/>
                    <a:pt x="144853" y="189589"/>
                    <a:pt x="98111" y="172274"/>
                  </a:cubicBezTo>
                  <a:cubicBezTo>
                    <a:pt x="78366" y="164955"/>
                    <a:pt x="57080" y="158806"/>
                    <a:pt x="38870" y="148054"/>
                  </a:cubicBezTo>
                  <a:cubicBezTo>
                    <a:pt x="21779" y="137959"/>
                    <a:pt x="5090" y="120960"/>
                    <a:pt x="1194" y="100764"/>
                  </a:cubicBezTo>
                  <a:cubicBezTo>
                    <a:pt x="-2484" y="81670"/>
                    <a:pt x="2460" y="62333"/>
                    <a:pt x="13164" y="46381"/>
                  </a:cubicBezTo>
                  <a:cubicBezTo>
                    <a:pt x="29621" y="21838"/>
                    <a:pt x="52983" y="8492"/>
                    <a:pt x="81410" y="2854"/>
                  </a:cubicBezTo>
                  <a:close/>
                </a:path>
              </a:pathLst>
            </a:custGeom>
            <a:solidFill>
              <a:srgbClr val="FFDAB9"/>
            </a:solidFill>
            <a:ln w="6089" cap="flat">
              <a:noFill/>
              <a:prstDash val="solid"/>
              <a:miter/>
            </a:ln>
          </p:spPr>
          <p:txBody>
            <a:bodyPr rtlCol="0" anchor="ctr"/>
            <a:lstStyle/>
            <a:p>
              <a:endParaRPr lang="it-IT"/>
            </a:p>
          </p:txBody>
        </p:sp>
      </p:grpSp>
      <p:sp>
        <p:nvSpPr>
          <p:cNvPr id="35" name="Figura a mano libera: forma 34">
            <a:extLst>
              <a:ext uri="{FF2B5EF4-FFF2-40B4-BE49-F238E27FC236}">
                <a16:creationId xmlns:a16="http://schemas.microsoft.com/office/drawing/2014/main" id="{4CD94895-0337-216A-899E-6D3CC3CAEE3F}"/>
              </a:ext>
            </a:extLst>
          </p:cNvPr>
          <p:cNvSpPr/>
          <p:nvPr/>
        </p:nvSpPr>
        <p:spPr>
          <a:xfrm>
            <a:off x="11225721" y="709291"/>
            <a:ext cx="801550" cy="79084"/>
          </a:xfrm>
          <a:custGeom>
            <a:avLst/>
            <a:gdLst>
              <a:gd name="connsiteX0" fmla="*/ 112223 w 3303292"/>
              <a:gd name="connsiteY0" fmla="*/ 317845 h 489935"/>
              <a:gd name="connsiteX1" fmla="*/ 112223 w 3303292"/>
              <a:gd name="connsiteY1" fmla="*/ 317845 h 489935"/>
              <a:gd name="connsiteX2" fmla="*/ 76699 w 3303292"/>
              <a:gd name="connsiteY2" fmla="*/ 317845 h 489935"/>
              <a:gd name="connsiteX3" fmla="*/ 76699 w 3303292"/>
              <a:gd name="connsiteY3" fmla="*/ 321617 h 489935"/>
              <a:gd name="connsiteX4" fmla="*/ 84174 w 3303292"/>
              <a:gd name="connsiteY4" fmla="*/ 483877 h 489935"/>
              <a:gd name="connsiteX5" fmla="*/ 507 w 3303292"/>
              <a:gd name="connsiteY5" fmla="*/ 483877 h 489935"/>
              <a:gd name="connsiteX6" fmla="*/ 8050 w 3303292"/>
              <a:gd name="connsiteY6" fmla="*/ 332178 h 489935"/>
              <a:gd name="connsiteX7" fmla="*/ 507 w 3303292"/>
              <a:gd name="connsiteY7" fmla="*/ 53263 h 489935"/>
              <a:gd name="connsiteX8" fmla="*/ 135952 w 3303292"/>
              <a:gd name="connsiteY8" fmla="*/ 53263 h 489935"/>
              <a:gd name="connsiteX9" fmla="*/ 231415 w 3303292"/>
              <a:gd name="connsiteY9" fmla="*/ 85701 h 489935"/>
              <a:gd name="connsiteX10" fmla="*/ 267009 w 3303292"/>
              <a:gd name="connsiteY10" fmla="*/ 171838 h 489935"/>
              <a:gd name="connsiteX11" fmla="*/ 267009 w 3303292"/>
              <a:gd name="connsiteY11" fmla="*/ 171838 h 489935"/>
              <a:gd name="connsiteX12" fmla="*/ 246092 w 3303292"/>
              <a:gd name="connsiteY12" fmla="*/ 245767 h 489935"/>
              <a:gd name="connsiteX13" fmla="*/ 189650 w 3303292"/>
              <a:gd name="connsiteY13" fmla="*/ 298505 h 489935"/>
              <a:gd name="connsiteX14" fmla="*/ 189650 w 3303292"/>
              <a:gd name="connsiteY14" fmla="*/ 298505 h 489935"/>
              <a:gd name="connsiteX15" fmla="*/ 298212 w 3303292"/>
              <a:gd name="connsiteY15" fmla="*/ 452056 h 489935"/>
              <a:gd name="connsiteX16" fmla="*/ 222706 w 3303292"/>
              <a:gd name="connsiteY16" fmla="*/ 490735 h 489935"/>
              <a:gd name="connsiteX17" fmla="*/ 125322 w 3303292"/>
              <a:gd name="connsiteY17" fmla="*/ 317227 h 489935"/>
              <a:gd name="connsiteX18" fmla="*/ 112223 w 3303292"/>
              <a:gd name="connsiteY18" fmla="*/ 317845 h 489935"/>
              <a:gd name="connsiteX19" fmla="*/ 113458 w 3303292"/>
              <a:gd name="connsiteY19" fmla="*/ 116288 h 489935"/>
              <a:gd name="connsiteX20" fmla="*/ 113458 w 3303292"/>
              <a:gd name="connsiteY20" fmla="*/ 116288 h 489935"/>
              <a:gd name="connsiteX21" fmla="*/ 82940 w 3303292"/>
              <a:gd name="connsiteY21" fmla="*/ 116288 h 489935"/>
              <a:gd name="connsiteX22" fmla="*/ 78551 w 3303292"/>
              <a:gd name="connsiteY22" fmla="*/ 257289 h 489935"/>
              <a:gd name="connsiteX23" fmla="*/ 121002 w 3303292"/>
              <a:gd name="connsiteY23" fmla="*/ 257289 h 489935"/>
              <a:gd name="connsiteX24" fmla="*/ 169351 w 3303292"/>
              <a:gd name="connsiteY24" fmla="*/ 236715 h 489935"/>
              <a:gd name="connsiteX25" fmla="*/ 186496 w 3303292"/>
              <a:gd name="connsiteY25" fmla="*/ 178079 h 489935"/>
              <a:gd name="connsiteX26" fmla="*/ 186496 w 3303292"/>
              <a:gd name="connsiteY26" fmla="*/ 178079 h 489935"/>
              <a:gd name="connsiteX27" fmla="*/ 113458 w 3303292"/>
              <a:gd name="connsiteY27" fmla="*/ 116288 h 489935"/>
              <a:gd name="connsiteX28" fmla="*/ 410547 w 3303292"/>
              <a:gd name="connsiteY28" fmla="*/ 483877 h 489935"/>
              <a:gd name="connsiteX29" fmla="*/ 350333 w 3303292"/>
              <a:gd name="connsiteY29" fmla="*/ 460422 h 489935"/>
              <a:gd name="connsiteX30" fmla="*/ 326947 w 3303292"/>
              <a:gd name="connsiteY30" fmla="*/ 397397 h 489935"/>
              <a:gd name="connsiteX31" fmla="*/ 363089 w 3303292"/>
              <a:gd name="connsiteY31" fmla="*/ 328749 h 489935"/>
              <a:gd name="connsiteX32" fmla="*/ 451146 w 3303292"/>
              <a:gd name="connsiteY32" fmla="*/ 299740 h 489935"/>
              <a:gd name="connsiteX33" fmla="*/ 451146 w 3303292"/>
              <a:gd name="connsiteY33" fmla="*/ 299740 h 489935"/>
              <a:gd name="connsiteX34" fmla="*/ 493528 w 3303292"/>
              <a:gd name="connsiteY34" fmla="*/ 299740 h 489935"/>
              <a:gd name="connsiteX35" fmla="*/ 493528 w 3303292"/>
              <a:gd name="connsiteY35" fmla="*/ 289110 h 489935"/>
              <a:gd name="connsiteX36" fmla="*/ 481047 w 3303292"/>
              <a:gd name="connsiteY36" fmla="*/ 247344 h 489935"/>
              <a:gd name="connsiteX37" fmla="*/ 434275 w 3303292"/>
              <a:gd name="connsiteY37" fmla="*/ 236097 h 489935"/>
              <a:gd name="connsiteX38" fmla="*/ 434275 w 3303292"/>
              <a:gd name="connsiteY38" fmla="*/ 236097 h 489935"/>
              <a:gd name="connsiteX39" fmla="*/ 400260 w 3303292"/>
              <a:gd name="connsiteY39" fmla="*/ 241995 h 489935"/>
              <a:gd name="connsiteX40" fmla="*/ 356231 w 3303292"/>
              <a:gd name="connsiteY40" fmla="*/ 260443 h 489935"/>
              <a:gd name="connsiteX41" fmla="*/ 356231 w 3303292"/>
              <a:gd name="connsiteY41" fmla="*/ 260443 h 489935"/>
              <a:gd name="connsiteX42" fmla="*/ 338126 w 3303292"/>
              <a:gd name="connsiteY42" fmla="*/ 211134 h 489935"/>
              <a:gd name="connsiteX43" fmla="*/ 403346 w 3303292"/>
              <a:gd name="connsiteY43" fmla="*/ 177461 h 489935"/>
              <a:gd name="connsiteX44" fmla="*/ 466713 w 3303292"/>
              <a:gd name="connsiteY44" fmla="*/ 162442 h 489935"/>
              <a:gd name="connsiteX45" fmla="*/ 466713 w 3303292"/>
              <a:gd name="connsiteY45" fmla="*/ 162442 h 489935"/>
              <a:gd name="connsiteX46" fmla="*/ 564714 w 3303292"/>
              <a:gd name="connsiteY46" fmla="*/ 257289 h 489935"/>
              <a:gd name="connsiteX47" fmla="*/ 564714 w 3303292"/>
              <a:gd name="connsiteY47" fmla="*/ 257289 h 489935"/>
              <a:gd name="connsiteX48" fmla="*/ 564714 w 3303292"/>
              <a:gd name="connsiteY48" fmla="*/ 379635 h 489935"/>
              <a:gd name="connsiteX49" fmla="*/ 586523 w 3303292"/>
              <a:gd name="connsiteY49" fmla="*/ 457611 h 489935"/>
              <a:gd name="connsiteX50" fmla="*/ 586523 w 3303292"/>
              <a:gd name="connsiteY50" fmla="*/ 457611 h 489935"/>
              <a:gd name="connsiteX51" fmla="*/ 520412 w 3303292"/>
              <a:gd name="connsiteY51" fmla="*/ 485729 h 489935"/>
              <a:gd name="connsiteX52" fmla="*/ 497300 w 3303292"/>
              <a:gd name="connsiteY52" fmla="*/ 432030 h 489935"/>
              <a:gd name="connsiteX53" fmla="*/ 497300 w 3303292"/>
              <a:gd name="connsiteY53" fmla="*/ 432030 h 489935"/>
              <a:gd name="connsiteX54" fmla="*/ 410547 w 3303292"/>
              <a:gd name="connsiteY54" fmla="*/ 483877 h 489935"/>
              <a:gd name="connsiteX55" fmla="*/ 410547 w 3303292"/>
              <a:gd name="connsiteY55" fmla="*/ 483877 h 489935"/>
              <a:gd name="connsiteX56" fmla="*/ 436744 w 3303292"/>
              <a:gd name="connsiteY56" fmla="*/ 420166 h 489935"/>
              <a:gd name="connsiteX57" fmla="*/ 436744 w 3303292"/>
              <a:gd name="connsiteY57" fmla="*/ 420166 h 489935"/>
              <a:gd name="connsiteX58" fmla="*/ 493528 w 3303292"/>
              <a:gd name="connsiteY58" fmla="*/ 394586 h 489935"/>
              <a:gd name="connsiteX59" fmla="*/ 493528 w 3303292"/>
              <a:gd name="connsiteY59" fmla="*/ 394586 h 489935"/>
              <a:gd name="connsiteX60" fmla="*/ 493528 w 3303292"/>
              <a:gd name="connsiteY60" fmla="*/ 352820 h 489935"/>
              <a:gd name="connsiteX61" fmla="*/ 439899 w 3303292"/>
              <a:gd name="connsiteY61" fmla="*/ 345277 h 489935"/>
              <a:gd name="connsiteX62" fmla="*/ 439899 w 3303292"/>
              <a:gd name="connsiteY62" fmla="*/ 345277 h 489935"/>
              <a:gd name="connsiteX63" fmla="*/ 400534 w 3303292"/>
              <a:gd name="connsiteY63" fmla="*/ 380252 h 489935"/>
              <a:gd name="connsiteX64" fmla="*/ 400534 w 3303292"/>
              <a:gd name="connsiteY64" fmla="*/ 380252 h 489935"/>
              <a:gd name="connsiteX65" fmla="*/ 410547 w 3303292"/>
              <a:gd name="connsiteY65" fmla="*/ 409262 h 489935"/>
              <a:gd name="connsiteX66" fmla="*/ 436744 w 3303292"/>
              <a:gd name="connsiteY66" fmla="*/ 420166 h 489935"/>
              <a:gd name="connsiteX67" fmla="*/ 628974 w 3303292"/>
              <a:gd name="connsiteY67" fmla="*/ 181782 h 489935"/>
              <a:gd name="connsiteX68" fmla="*/ 665184 w 3303292"/>
              <a:gd name="connsiteY68" fmla="*/ 181782 h 489935"/>
              <a:gd name="connsiteX69" fmla="*/ 665184 w 3303292"/>
              <a:gd name="connsiteY69" fmla="*/ 113751 h 489935"/>
              <a:gd name="connsiteX70" fmla="*/ 749400 w 3303292"/>
              <a:gd name="connsiteY70" fmla="*/ 97566 h 489935"/>
              <a:gd name="connsiteX71" fmla="*/ 741308 w 3303292"/>
              <a:gd name="connsiteY71" fmla="*/ 181782 h 489935"/>
              <a:gd name="connsiteX72" fmla="*/ 816814 w 3303292"/>
              <a:gd name="connsiteY72" fmla="*/ 181782 h 489935"/>
              <a:gd name="connsiteX73" fmla="*/ 809956 w 3303292"/>
              <a:gd name="connsiteY73" fmla="*/ 232943 h 489935"/>
              <a:gd name="connsiteX74" fmla="*/ 738839 w 3303292"/>
              <a:gd name="connsiteY74" fmla="*/ 232943 h 489935"/>
              <a:gd name="connsiteX75" fmla="*/ 735684 w 3303292"/>
              <a:gd name="connsiteY75" fmla="*/ 363382 h 489935"/>
              <a:gd name="connsiteX76" fmla="*/ 741308 w 3303292"/>
              <a:gd name="connsiteY76" fmla="*/ 402404 h 489935"/>
              <a:gd name="connsiteX77" fmla="*/ 761882 w 3303292"/>
              <a:gd name="connsiteY77" fmla="*/ 412074 h 489935"/>
              <a:gd name="connsiteX78" fmla="*/ 801864 w 3303292"/>
              <a:gd name="connsiteY78" fmla="*/ 405216 h 489935"/>
              <a:gd name="connsiteX79" fmla="*/ 801864 w 3303292"/>
              <a:gd name="connsiteY79" fmla="*/ 405216 h 489935"/>
              <a:gd name="connsiteX80" fmla="*/ 805567 w 3303292"/>
              <a:gd name="connsiteY80" fmla="*/ 449518 h 489935"/>
              <a:gd name="connsiteX81" fmla="*/ 733215 w 3303292"/>
              <a:gd name="connsiteY81" fmla="*/ 483877 h 489935"/>
              <a:gd name="connsiteX82" fmla="*/ 682055 w 3303292"/>
              <a:gd name="connsiteY82" fmla="*/ 461108 h 489935"/>
              <a:gd name="connsiteX83" fmla="*/ 662029 w 3303292"/>
              <a:gd name="connsiteY83" fmla="*/ 401444 h 489935"/>
              <a:gd name="connsiteX84" fmla="*/ 662029 w 3303292"/>
              <a:gd name="connsiteY84" fmla="*/ 401444 h 489935"/>
              <a:gd name="connsiteX85" fmla="*/ 665801 w 3303292"/>
              <a:gd name="connsiteY85" fmla="*/ 331561 h 489935"/>
              <a:gd name="connsiteX86" fmla="*/ 665184 w 3303292"/>
              <a:gd name="connsiteY86" fmla="*/ 232943 h 489935"/>
              <a:gd name="connsiteX87" fmla="*/ 622116 w 3303292"/>
              <a:gd name="connsiteY87" fmla="*/ 232943 h 489935"/>
              <a:gd name="connsiteX88" fmla="*/ 628974 w 3303292"/>
              <a:gd name="connsiteY88" fmla="*/ 181782 h 489935"/>
              <a:gd name="connsiteX89" fmla="*/ 924759 w 3303292"/>
              <a:gd name="connsiteY89" fmla="*/ 483877 h 489935"/>
              <a:gd name="connsiteX90" fmla="*/ 864546 w 3303292"/>
              <a:gd name="connsiteY90" fmla="*/ 460422 h 489935"/>
              <a:gd name="connsiteX91" fmla="*/ 841160 w 3303292"/>
              <a:gd name="connsiteY91" fmla="*/ 397397 h 489935"/>
              <a:gd name="connsiteX92" fmla="*/ 877371 w 3303292"/>
              <a:gd name="connsiteY92" fmla="*/ 328749 h 489935"/>
              <a:gd name="connsiteX93" fmla="*/ 965359 w 3303292"/>
              <a:gd name="connsiteY93" fmla="*/ 299740 h 489935"/>
              <a:gd name="connsiteX94" fmla="*/ 965359 w 3303292"/>
              <a:gd name="connsiteY94" fmla="*/ 299740 h 489935"/>
              <a:gd name="connsiteX95" fmla="*/ 1007810 w 3303292"/>
              <a:gd name="connsiteY95" fmla="*/ 299740 h 489935"/>
              <a:gd name="connsiteX96" fmla="*/ 1007810 w 3303292"/>
              <a:gd name="connsiteY96" fmla="*/ 289110 h 489935"/>
              <a:gd name="connsiteX97" fmla="*/ 995328 w 3303292"/>
              <a:gd name="connsiteY97" fmla="*/ 247344 h 489935"/>
              <a:gd name="connsiteX98" fmla="*/ 948488 w 3303292"/>
              <a:gd name="connsiteY98" fmla="*/ 236097 h 489935"/>
              <a:gd name="connsiteX99" fmla="*/ 948488 w 3303292"/>
              <a:gd name="connsiteY99" fmla="*/ 236097 h 489935"/>
              <a:gd name="connsiteX100" fmla="*/ 914472 w 3303292"/>
              <a:gd name="connsiteY100" fmla="*/ 241995 h 489935"/>
              <a:gd name="connsiteX101" fmla="*/ 870513 w 3303292"/>
              <a:gd name="connsiteY101" fmla="*/ 260443 h 489935"/>
              <a:gd name="connsiteX102" fmla="*/ 870513 w 3303292"/>
              <a:gd name="connsiteY102" fmla="*/ 260443 h 489935"/>
              <a:gd name="connsiteX103" fmla="*/ 852407 w 3303292"/>
              <a:gd name="connsiteY103" fmla="*/ 211134 h 489935"/>
              <a:gd name="connsiteX104" fmla="*/ 917627 w 3303292"/>
              <a:gd name="connsiteY104" fmla="*/ 177461 h 489935"/>
              <a:gd name="connsiteX105" fmla="*/ 980926 w 3303292"/>
              <a:gd name="connsiteY105" fmla="*/ 162442 h 489935"/>
              <a:gd name="connsiteX106" fmla="*/ 980926 w 3303292"/>
              <a:gd name="connsiteY106" fmla="*/ 162442 h 489935"/>
              <a:gd name="connsiteX107" fmla="*/ 1078927 w 3303292"/>
              <a:gd name="connsiteY107" fmla="*/ 257289 h 489935"/>
              <a:gd name="connsiteX108" fmla="*/ 1078927 w 3303292"/>
              <a:gd name="connsiteY108" fmla="*/ 257289 h 489935"/>
              <a:gd name="connsiteX109" fmla="*/ 1078927 w 3303292"/>
              <a:gd name="connsiteY109" fmla="*/ 379635 h 489935"/>
              <a:gd name="connsiteX110" fmla="*/ 1100804 w 3303292"/>
              <a:gd name="connsiteY110" fmla="*/ 457611 h 489935"/>
              <a:gd name="connsiteX111" fmla="*/ 1100804 w 3303292"/>
              <a:gd name="connsiteY111" fmla="*/ 457611 h 489935"/>
              <a:gd name="connsiteX112" fmla="*/ 1034624 w 3303292"/>
              <a:gd name="connsiteY112" fmla="*/ 485729 h 489935"/>
              <a:gd name="connsiteX113" fmla="*/ 1011513 w 3303292"/>
              <a:gd name="connsiteY113" fmla="*/ 432030 h 489935"/>
              <a:gd name="connsiteX114" fmla="*/ 1011513 w 3303292"/>
              <a:gd name="connsiteY114" fmla="*/ 432030 h 489935"/>
              <a:gd name="connsiteX115" fmla="*/ 924759 w 3303292"/>
              <a:gd name="connsiteY115" fmla="*/ 483877 h 489935"/>
              <a:gd name="connsiteX116" fmla="*/ 924759 w 3303292"/>
              <a:gd name="connsiteY116" fmla="*/ 483877 h 489935"/>
              <a:gd name="connsiteX117" fmla="*/ 951025 w 3303292"/>
              <a:gd name="connsiteY117" fmla="*/ 420166 h 489935"/>
              <a:gd name="connsiteX118" fmla="*/ 951025 w 3303292"/>
              <a:gd name="connsiteY118" fmla="*/ 420166 h 489935"/>
              <a:gd name="connsiteX119" fmla="*/ 1007810 w 3303292"/>
              <a:gd name="connsiteY119" fmla="*/ 394586 h 489935"/>
              <a:gd name="connsiteX120" fmla="*/ 1007810 w 3303292"/>
              <a:gd name="connsiteY120" fmla="*/ 394586 h 489935"/>
              <a:gd name="connsiteX121" fmla="*/ 1007810 w 3303292"/>
              <a:gd name="connsiteY121" fmla="*/ 352820 h 489935"/>
              <a:gd name="connsiteX122" fmla="*/ 954112 w 3303292"/>
              <a:gd name="connsiteY122" fmla="*/ 345277 h 489935"/>
              <a:gd name="connsiteX123" fmla="*/ 954112 w 3303292"/>
              <a:gd name="connsiteY123" fmla="*/ 345277 h 489935"/>
              <a:gd name="connsiteX124" fmla="*/ 914815 w 3303292"/>
              <a:gd name="connsiteY124" fmla="*/ 380252 h 489935"/>
              <a:gd name="connsiteX125" fmla="*/ 914815 w 3303292"/>
              <a:gd name="connsiteY125" fmla="*/ 380252 h 489935"/>
              <a:gd name="connsiteX126" fmla="*/ 924759 w 3303292"/>
              <a:gd name="connsiteY126" fmla="*/ 409262 h 489935"/>
              <a:gd name="connsiteX127" fmla="*/ 951025 w 3303292"/>
              <a:gd name="connsiteY127" fmla="*/ 420166 h 489935"/>
              <a:gd name="connsiteX128" fmla="*/ 1143255 w 3303292"/>
              <a:gd name="connsiteY128" fmla="*/ 181782 h 489935"/>
              <a:gd name="connsiteX129" fmla="*/ 1179397 w 3303292"/>
              <a:gd name="connsiteY129" fmla="*/ 181782 h 489935"/>
              <a:gd name="connsiteX130" fmla="*/ 1179397 w 3303292"/>
              <a:gd name="connsiteY130" fmla="*/ 113751 h 489935"/>
              <a:gd name="connsiteX131" fmla="*/ 1263682 w 3303292"/>
              <a:gd name="connsiteY131" fmla="*/ 97566 h 489935"/>
              <a:gd name="connsiteX132" fmla="*/ 1255521 w 3303292"/>
              <a:gd name="connsiteY132" fmla="*/ 181782 h 489935"/>
              <a:gd name="connsiteX133" fmla="*/ 1331096 w 3303292"/>
              <a:gd name="connsiteY133" fmla="*/ 181782 h 489935"/>
              <a:gd name="connsiteX134" fmla="*/ 1324169 w 3303292"/>
              <a:gd name="connsiteY134" fmla="*/ 232943 h 489935"/>
              <a:gd name="connsiteX135" fmla="*/ 1253052 w 3303292"/>
              <a:gd name="connsiteY135" fmla="*/ 232943 h 489935"/>
              <a:gd name="connsiteX136" fmla="*/ 1249966 w 3303292"/>
              <a:gd name="connsiteY136" fmla="*/ 363382 h 489935"/>
              <a:gd name="connsiteX137" fmla="*/ 1255521 w 3303292"/>
              <a:gd name="connsiteY137" fmla="*/ 402404 h 489935"/>
              <a:gd name="connsiteX138" fmla="*/ 1276163 w 3303292"/>
              <a:gd name="connsiteY138" fmla="*/ 412074 h 489935"/>
              <a:gd name="connsiteX139" fmla="*/ 1316077 w 3303292"/>
              <a:gd name="connsiteY139" fmla="*/ 405216 h 489935"/>
              <a:gd name="connsiteX140" fmla="*/ 1316077 w 3303292"/>
              <a:gd name="connsiteY140" fmla="*/ 405216 h 489935"/>
              <a:gd name="connsiteX141" fmla="*/ 1319849 w 3303292"/>
              <a:gd name="connsiteY141" fmla="*/ 449518 h 489935"/>
              <a:gd name="connsiteX142" fmla="*/ 1247428 w 3303292"/>
              <a:gd name="connsiteY142" fmla="*/ 483877 h 489935"/>
              <a:gd name="connsiteX143" fmla="*/ 1196268 w 3303292"/>
              <a:gd name="connsiteY143" fmla="*/ 461108 h 489935"/>
              <a:gd name="connsiteX144" fmla="*/ 1176311 w 3303292"/>
              <a:gd name="connsiteY144" fmla="*/ 401444 h 489935"/>
              <a:gd name="connsiteX145" fmla="*/ 1176311 w 3303292"/>
              <a:gd name="connsiteY145" fmla="*/ 401444 h 489935"/>
              <a:gd name="connsiteX146" fmla="*/ 1180014 w 3303292"/>
              <a:gd name="connsiteY146" fmla="*/ 331561 h 489935"/>
              <a:gd name="connsiteX147" fmla="*/ 1179397 w 3303292"/>
              <a:gd name="connsiteY147" fmla="*/ 232943 h 489935"/>
              <a:gd name="connsiteX148" fmla="*/ 1136329 w 3303292"/>
              <a:gd name="connsiteY148" fmla="*/ 232943 h 489935"/>
              <a:gd name="connsiteX149" fmla="*/ 1143255 w 3303292"/>
              <a:gd name="connsiteY149" fmla="*/ 181782 h 489935"/>
              <a:gd name="connsiteX150" fmla="*/ 1357911 w 3303292"/>
              <a:gd name="connsiteY150" fmla="*/ 353438 h 489935"/>
              <a:gd name="connsiteX151" fmla="*/ 1400979 w 3303292"/>
              <a:gd name="connsiteY151" fmla="*/ 217992 h 489935"/>
              <a:gd name="connsiteX152" fmla="*/ 1501723 w 3303292"/>
              <a:gd name="connsiteY152" fmla="*/ 162442 h 489935"/>
              <a:gd name="connsiteX153" fmla="*/ 1591631 w 3303292"/>
              <a:gd name="connsiteY153" fmla="*/ 199887 h 489935"/>
              <a:gd name="connsiteX154" fmla="*/ 1623727 w 3303292"/>
              <a:gd name="connsiteY154" fmla="*/ 299122 h 489935"/>
              <a:gd name="connsiteX155" fmla="*/ 1623727 w 3303292"/>
              <a:gd name="connsiteY155" fmla="*/ 299122 h 489935"/>
              <a:gd name="connsiteX156" fmla="*/ 1582236 w 3303292"/>
              <a:gd name="connsiteY156" fmla="*/ 436145 h 489935"/>
              <a:gd name="connsiteX157" fmla="*/ 1477720 w 3303292"/>
              <a:gd name="connsiteY157" fmla="*/ 490735 h 489935"/>
              <a:gd name="connsiteX158" fmla="*/ 1477720 w 3303292"/>
              <a:gd name="connsiteY158" fmla="*/ 490735 h 489935"/>
              <a:gd name="connsiteX159" fmla="*/ 1391926 w 3303292"/>
              <a:gd name="connsiteY159" fmla="*/ 451713 h 489935"/>
              <a:gd name="connsiteX160" fmla="*/ 1357911 w 3303292"/>
              <a:gd name="connsiteY160" fmla="*/ 353438 h 489935"/>
              <a:gd name="connsiteX161" fmla="*/ 1357911 w 3303292"/>
              <a:gd name="connsiteY161" fmla="*/ 353438 h 489935"/>
              <a:gd name="connsiteX162" fmla="*/ 1553844 w 3303292"/>
              <a:gd name="connsiteY162" fmla="*/ 331561 h 489935"/>
              <a:gd name="connsiteX163" fmla="*/ 1553844 w 3303292"/>
              <a:gd name="connsiteY163" fmla="*/ 331561 h 489935"/>
              <a:gd name="connsiteX164" fmla="*/ 1492053 w 3303292"/>
              <a:gd name="connsiteY164" fmla="*/ 241104 h 489935"/>
              <a:gd name="connsiteX165" fmla="*/ 1492053 w 3303292"/>
              <a:gd name="connsiteY165" fmla="*/ 241104 h 489935"/>
              <a:gd name="connsiteX166" fmla="*/ 1427794 w 3303292"/>
              <a:gd name="connsiteY166" fmla="*/ 325937 h 489935"/>
              <a:gd name="connsiteX167" fmla="*/ 1427794 w 3303292"/>
              <a:gd name="connsiteY167" fmla="*/ 325937 h 489935"/>
              <a:gd name="connsiteX168" fmla="*/ 1445899 w 3303292"/>
              <a:gd name="connsiteY168" fmla="*/ 395203 h 489935"/>
              <a:gd name="connsiteX169" fmla="*/ 1493630 w 3303292"/>
              <a:gd name="connsiteY169" fmla="*/ 420166 h 489935"/>
              <a:gd name="connsiteX170" fmla="*/ 1538550 w 3303292"/>
              <a:gd name="connsiteY170" fmla="*/ 397397 h 489935"/>
              <a:gd name="connsiteX171" fmla="*/ 1553844 w 3303292"/>
              <a:gd name="connsiteY171" fmla="*/ 331561 h 489935"/>
              <a:gd name="connsiteX172" fmla="*/ 1752314 w 3303292"/>
              <a:gd name="connsiteY172" fmla="*/ 483877 h 489935"/>
              <a:gd name="connsiteX173" fmla="*/ 1752314 w 3303292"/>
              <a:gd name="connsiteY173" fmla="*/ 483877 h 489935"/>
              <a:gd name="connsiteX174" fmla="*/ 1697725 w 3303292"/>
              <a:gd name="connsiteY174" fmla="*/ 461726 h 489935"/>
              <a:gd name="connsiteX175" fmla="*/ 1676808 w 3303292"/>
              <a:gd name="connsiteY175" fmla="*/ 403364 h 489935"/>
              <a:gd name="connsiteX176" fmla="*/ 1676808 w 3303292"/>
              <a:gd name="connsiteY176" fmla="*/ 403364 h 489935"/>
              <a:gd name="connsiteX177" fmla="*/ 1680580 w 3303292"/>
              <a:gd name="connsiteY177" fmla="*/ 331561 h 489935"/>
              <a:gd name="connsiteX178" fmla="*/ 1673653 w 3303292"/>
              <a:gd name="connsiteY178" fmla="*/ 181782 h 489935"/>
              <a:gd name="connsiteX179" fmla="*/ 1757321 w 3303292"/>
              <a:gd name="connsiteY179" fmla="*/ 166214 h 489935"/>
              <a:gd name="connsiteX180" fmla="*/ 1749228 w 3303292"/>
              <a:gd name="connsiteY180" fmla="*/ 355907 h 489935"/>
              <a:gd name="connsiteX181" fmla="*/ 1758898 w 3303292"/>
              <a:gd name="connsiteY181" fmla="*/ 395203 h 489935"/>
              <a:gd name="connsiteX182" fmla="*/ 1789759 w 3303292"/>
              <a:gd name="connsiteY182" fmla="*/ 407684 h 489935"/>
              <a:gd name="connsiteX183" fmla="*/ 1848395 w 3303292"/>
              <a:gd name="connsiteY183" fmla="*/ 386493 h 489935"/>
              <a:gd name="connsiteX184" fmla="*/ 1848395 w 3303292"/>
              <a:gd name="connsiteY184" fmla="*/ 386493 h 489935"/>
              <a:gd name="connsiteX185" fmla="*/ 1848395 w 3303292"/>
              <a:gd name="connsiteY185" fmla="*/ 349049 h 489935"/>
              <a:gd name="connsiteX186" fmla="*/ 1841537 w 3303292"/>
              <a:gd name="connsiteY186" fmla="*/ 184937 h 489935"/>
              <a:gd name="connsiteX187" fmla="*/ 1925822 w 3303292"/>
              <a:gd name="connsiteY187" fmla="*/ 169300 h 489935"/>
              <a:gd name="connsiteX188" fmla="*/ 1918346 w 3303292"/>
              <a:gd name="connsiteY188" fmla="*/ 325320 h 489935"/>
              <a:gd name="connsiteX189" fmla="*/ 1918964 w 3303292"/>
              <a:gd name="connsiteY189" fmla="*/ 376481 h 489935"/>
              <a:gd name="connsiteX190" fmla="*/ 1939538 w 3303292"/>
              <a:gd name="connsiteY190" fmla="*/ 456993 h 489935"/>
              <a:gd name="connsiteX191" fmla="*/ 1939538 w 3303292"/>
              <a:gd name="connsiteY191" fmla="*/ 456993 h 489935"/>
              <a:gd name="connsiteX192" fmla="*/ 1874661 w 3303292"/>
              <a:gd name="connsiteY192" fmla="*/ 485729 h 489935"/>
              <a:gd name="connsiteX193" fmla="*/ 1849698 w 3303292"/>
              <a:gd name="connsiteY193" fmla="*/ 420852 h 489935"/>
              <a:gd name="connsiteX194" fmla="*/ 1849698 w 3303292"/>
              <a:gd name="connsiteY194" fmla="*/ 420852 h 489935"/>
              <a:gd name="connsiteX195" fmla="*/ 1752314 w 3303292"/>
              <a:gd name="connsiteY195" fmla="*/ 483877 h 489935"/>
              <a:gd name="connsiteX196" fmla="*/ 1995705 w 3303292"/>
              <a:gd name="connsiteY196" fmla="*/ 181782 h 489935"/>
              <a:gd name="connsiteX197" fmla="*/ 2079372 w 3303292"/>
              <a:gd name="connsiteY197" fmla="*/ 166214 h 489935"/>
              <a:gd name="connsiteX198" fmla="*/ 2071828 w 3303292"/>
              <a:gd name="connsiteY198" fmla="*/ 321617 h 489935"/>
              <a:gd name="connsiteX199" fmla="*/ 2078686 w 3303292"/>
              <a:gd name="connsiteY199" fmla="*/ 468241 h 489935"/>
              <a:gd name="connsiteX200" fmla="*/ 1995087 w 3303292"/>
              <a:gd name="connsiteY200" fmla="*/ 483877 h 489935"/>
              <a:gd name="connsiteX201" fmla="*/ 2002563 w 3303292"/>
              <a:gd name="connsiteY201" fmla="*/ 332178 h 489935"/>
              <a:gd name="connsiteX202" fmla="*/ 1995705 w 3303292"/>
              <a:gd name="connsiteY202" fmla="*/ 181782 h 489935"/>
              <a:gd name="connsiteX203" fmla="*/ 1991316 w 3303292"/>
              <a:gd name="connsiteY203" fmla="*/ 74797 h 489935"/>
              <a:gd name="connsiteX204" fmla="*/ 2007569 w 3303292"/>
              <a:gd name="connsiteY204" fmla="*/ 37352 h 489935"/>
              <a:gd name="connsiteX205" fmla="*/ 2045014 w 3303292"/>
              <a:gd name="connsiteY205" fmla="*/ 20756 h 489935"/>
              <a:gd name="connsiteX206" fmla="*/ 2077452 w 3303292"/>
              <a:gd name="connsiteY206" fmla="*/ 32346 h 489935"/>
              <a:gd name="connsiteX207" fmla="*/ 2088699 w 3303292"/>
              <a:gd name="connsiteY207" fmla="*/ 66979 h 489935"/>
              <a:gd name="connsiteX208" fmla="*/ 2072789 w 3303292"/>
              <a:gd name="connsiteY208" fmla="*/ 106618 h 489935"/>
              <a:gd name="connsiteX209" fmla="*/ 2035961 w 3303292"/>
              <a:gd name="connsiteY209" fmla="*/ 123146 h 489935"/>
              <a:gd name="connsiteX210" fmla="*/ 2003180 w 3303292"/>
              <a:gd name="connsiteY210" fmla="*/ 109430 h 489935"/>
              <a:gd name="connsiteX211" fmla="*/ 1991316 w 3303292"/>
              <a:gd name="connsiteY211" fmla="*/ 74797 h 489935"/>
              <a:gd name="connsiteX212" fmla="*/ 2148021 w 3303292"/>
              <a:gd name="connsiteY212" fmla="*/ 16436 h 489935"/>
              <a:gd name="connsiteX213" fmla="*/ 2233472 w 3303292"/>
              <a:gd name="connsiteY213" fmla="*/ 799 h 489935"/>
              <a:gd name="connsiteX214" fmla="*/ 2225379 w 3303292"/>
              <a:gd name="connsiteY214" fmla="*/ 321617 h 489935"/>
              <a:gd name="connsiteX215" fmla="*/ 2232237 w 3303292"/>
              <a:gd name="connsiteY215" fmla="*/ 468241 h 489935"/>
              <a:gd name="connsiteX216" fmla="*/ 2148021 w 3303292"/>
              <a:gd name="connsiteY216" fmla="*/ 483877 h 489935"/>
              <a:gd name="connsiteX217" fmla="*/ 2155496 w 3303292"/>
              <a:gd name="connsiteY217" fmla="*/ 332178 h 489935"/>
              <a:gd name="connsiteX218" fmla="*/ 2148021 w 3303292"/>
              <a:gd name="connsiteY218" fmla="*/ 16436 h 489935"/>
              <a:gd name="connsiteX219" fmla="*/ 2305892 w 3303292"/>
              <a:gd name="connsiteY219" fmla="*/ 16436 h 489935"/>
              <a:gd name="connsiteX220" fmla="*/ 2391411 w 3303292"/>
              <a:gd name="connsiteY220" fmla="*/ 799 h 489935"/>
              <a:gd name="connsiteX221" fmla="*/ 2383250 w 3303292"/>
              <a:gd name="connsiteY221" fmla="*/ 321617 h 489935"/>
              <a:gd name="connsiteX222" fmla="*/ 2390108 w 3303292"/>
              <a:gd name="connsiteY222" fmla="*/ 468241 h 489935"/>
              <a:gd name="connsiteX223" fmla="*/ 2305892 w 3303292"/>
              <a:gd name="connsiteY223" fmla="*/ 483877 h 489935"/>
              <a:gd name="connsiteX224" fmla="*/ 2313367 w 3303292"/>
              <a:gd name="connsiteY224" fmla="*/ 332178 h 489935"/>
              <a:gd name="connsiteX225" fmla="*/ 2305892 w 3303292"/>
              <a:gd name="connsiteY225" fmla="*/ 16436 h 489935"/>
              <a:gd name="connsiteX226" fmla="*/ 2576097 w 3303292"/>
              <a:gd name="connsiteY226" fmla="*/ 420166 h 489935"/>
              <a:gd name="connsiteX227" fmla="*/ 2576097 w 3303292"/>
              <a:gd name="connsiteY227" fmla="*/ 420166 h 489935"/>
              <a:gd name="connsiteX228" fmla="*/ 2614159 w 3303292"/>
              <a:gd name="connsiteY228" fmla="*/ 410839 h 489935"/>
              <a:gd name="connsiteX229" fmla="*/ 2645363 w 3303292"/>
              <a:gd name="connsiteY229" fmla="*/ 392117 h 489935"/>
              <a:gd name="connsiteX230" fmla="*/ 2645363 w 3303292"/>
              <a:gd name="connsiteY230" fmla="*/ 392117 h 489935"/>
              <a:gd name="connsiteX231" fmla="*/ 2656610 w 3303292"/>
              <a:gd name="connsiteY231" fmla="*/ 382721 h 489935"/>
              <a:gd name="connsiteX232" fmla="*/ 2685345 w 3303292"/>
              <a:gd name="connsiteY232" fmla="*/ 417697 h 489935"/>
              <a:gd name="connsiteX233" fmla="*/ 2665937 w 3303292"/>
              <a:gd name="connsiteY233" fmla="*/ 442043 h 489935"/>
              <a:gd name="connsiteX234" fmla="*/ 2639465 w 3303292"/>
              <a:gd name="connsiteY234" fmla="*/ 465429 h 489935"/>
              <a:gd name="connsiteX235" fmla="*/ 2603872 w 3303292"/>
              <a:gd name="connsiteY235" fmla="*/ 482917 h 489935"/>
              <a:gd name="connsiteX236" fmla="*/ 2557992 w 3303292"/>
              <a:gd name="connsiteY236" fmla="*/ 490735 h 489935"/>
              <a:gd name="connsiteX237" fmla="*/ 2557992 w 3303292"/>
              <a:gd name="connsiteY237" fmla="*/ 490735 h 489935"/>
              <a:gd name="connsiteX238" fmla="*/ 2475628 w 3303292"/>
              <a:gd name="connsiteY238" fmla="*/ 452330 h 489935"/>
              <a:gd name="connsiteX239" fmla="*/ 2443806 w 3303292"/>
              <a:gd name="connsiteY239" fmla="*/ 353438 h 489935"/>
              <a:gd name="connsiteX240" fmla="*/ 2443806 w 3303292"/>
              <a:gd name="connsiteY240" fmla="*/ 353438 h 489935"/>
              <a:gd name="connsiteX241" fmla="*/ 2488109 w 3303292"/>
              <a:gd name="connsiteY241" fmla="*/ 219844 h 489935"/>
              <a:gd name="connsiteX242" fmla="*/ 2591733 w 3303292"/>
              <a:gd name="connsiteY242" fmla="*/ 162442 h 489935"/>
              <a:gd name="connsiteX243" fmla="*/ 2591733 w 3303292"/>
              <a:gd name="connsiteY243" fmla="*/ 162442 h 489935"/>
              <a:gd name="connsiteX244" fmla="*/ 2662508 w 3303292"/>
              <a:gd name="connsiteY244" fmla="*/ 188023 h 489935"/>
              <a:gd name="connsiteX245" fmla="*/ 2687814 w 3303292"/>
              <a:gd name="connsiteY245" fmla="*/ 259826 h 489935"/>
              <a:gd name="connsiteX246" fmla="*/ 2687814 w 3303292"/>
              <a:gd name="connsiteY246" fmla="*/ 259826 h 489935"/>
              <a:gd name="connsiteX247" fmla="*/ 2678419 w 3303292"/>
              <a:gd name="connsiteY247" fmla="*/ 322234 h 489935"/>
              <a:gd name="connsiteX248" fmla="*/ 2678419 w 3303292"/>
              <a:gd name="connsiteY248" fmla="*/ 322234 h 489935"/>
              <a:gd name="connsiteX249" fmla="*/ 2665937 w 3303292"/>
              <a:gd name="connsiteY249" fmla="*/ 335333 h 489935"/>
              <a:gd name="connsiteX250" fmla="*/ 2509918 w 3303292"/>
              <a:gd name="connsiteY250" fmla="*/ 349666 h 489935"/>
              <a:gd name="connsiteX251" fmla="*/ 2576097 w 3303292"/>
              <a:gd name="connsiteY251" fmla="*/ 420166 h 489935"/>
              <a:gd name="connsiteX252" fmla="*/ 2576097 w 3303292"/>
              <a:gd name="connsiteY252" fmla="*/ 226702 h 489935"/>
              <a:gd name="connsiteX253" fmla="*/ 2576097 w 3303292"/>
              <a:gd name="connsiteY253" fmla="*/ 226702 h 489935"/>
              <a:gd name="connsiteX254" fmla="*/ 2529943 w 3303292"/>
              <a:gd name="connsiteY254" fmla="*/ 248922 h 489935"/>
              <a:gd name="connsiteX255" fmla="*/ 2508066 w 3303292"/>
              <a:gd name="connsiteY255" fmla="*/ 305363 h 489935"/>
              <a:gd name="connsiteX256" fmla="*/ 2508066 w 3303292"/>
              <a:gd name="connsiteY256" fmla="*/ 305363 h 489935"/>
              <a:gd name="connsiteX257" fmla="*/ 2614159 w 3303292"/>
              <a:gd name="connsiteY257" fmla="*/ 292264 h 489935"/>
              <a:gd name="connsiteX258" fmla="*/ 2616011 w 3303292"/>
              <a:gd name="connsiteY258" fmla="*/ 268536 h 489935"/>
              <a:gd name="connsiteX259" fmla="*/ 2616011 w 3303292"/>
              <a:gd name="connsiteY259" fmla="*/ 268536 h 489935"/>
              <a:gd name="connsiteX260" fmla="*/ 2576097 w 3303292"/>
              <a:gd name="connsiteY260" fmla="*/ 226702 h 489935"/>
              <a:gd name="connsiteX261" fmla="*/ 2900001 w 3303292"/>
              <a:gd name="connsiteY261" fmla="*/ 192412 h 489935"/>
              <a:gd name="connsiteX262" fmla="*/ 2900001 w 3303292"/>
              <a:gd name="connsiteY262" fmla="*/ 192412 h 489935"/>
              <a:gd name="connsiteX263" fmla="*/ 2857550 w 3303292"/>
              <a:gd name="connsiteY263" fmla="*/ 157436 h 489935"/>
              <a:gd name="connsiteX264" fmla="*/ 2857550 w 3303292"/>
              <a:gd name="connsiteY264" fmla="*/ 157436 h 489935"/>
              <a:gd name="connsiteX265" fmla="*/ 2799805 w 3303292"/>
              <a:gd name="connsiteY265" fmla="*/ 168409 h 489935"/>
              <a:gd name="connsiteX266" fmla="*/ 2749605 w 3303292"/>
              <a:gd name="connsiteY266" fmla="*/ 190560 h 489935"/>
              <a:gd name="connsiteX267" fmla="*/ 2749605 w 3303292"/>
              <a:gd name="connsiteY267" fmla="*/ 190560 h 489935"/>
              <a:gd name="connsiteX268" fmla="*/ 2731500 w 3303292"/>
              <a:gd name="connsiteY268" fmla="*/ 201121 h 489935"/>
              <a:gd name="connsiteX269" fmla="*/ 2748370 w 3303292"/>
              <a:gd name="connsiteY269" fmla="*/ 111899 h 489935"/>
              <a:gd name="connsiteX270" fmla="*/ 2807006 w 3303292"/>
              <a:gd name="connsiteY270" fmla="*/ 88513 h 489935"/>
              <a:gd name="connsiteX271" fmla="*/ 2867562 w 3303292"/>
              <a:gd name="connsiteY271" fmla="*/ 78226 h 489935"/>
              <a:gd name="connsiteX272" fmla="*/ 2867562 w 3303292"/>
              <a:gd name="connsiteY272" fmla="*/ 78226 h 489935"/>
              <a:gd name="connsiteX273" fmla="*/ 2952739 w 3303292"/>
              <a:gd name="connsiteY273" fmla="*/ 105384 h 489935"/>
              <a:gd name="connsiteX274" fmla="*/ 2984903 w 3303292"/>
              <a:gd name="connsiteY274" fmla="*/ 177461 h 489935"/>
              <a:gd name="connsiteX275" fmla="*/ 2984903 w 3303292"/>
              <a:gd name="connsiteY275" fmla="*/ 177461 h 489935"/>
              <a:gd name="connsiteX276" fmla="*/ 2921192 w 3303292"/>
              <a:gd name="connsiteY276" fmla="*/ 303511 h 489935"/>
              <a:gd name="connsiteX277" fmla="*/ 2921192 w 3303292"/>
              <a:gd name="connsiteY277" fmla="*/ 303511 h 489935"/>
              <a:gd name="connsiteX278" fmla="*/ 2812630 w 3303292"/>
              <a:gd name="connsiteY278" fmla="*/ 415845 h 489935"/>
              <a:gd name="connsiteX279" fmla="*/ 3007328 w 3303292"/>
              <a:gd name="connsiteY279" fmla="*/ 404598 h 489935"/>
              <a:gd name="connsiteX280" fmla="*/ 2996767 w 3303292"/>
              <a:gd name="connsiteY280" fmla="*/ 487580 h 489935"/>
              <a:gd name="connsiteX281" fmla="*/ 2866945 w 3303292"/>
              <a:gd name="connsiteY281" fmla="*/ 481957 h 489935"/>
              <a:gd name="connsiteX282" fmla="*/ 2719635 w 3303292"/>
              <a:gd name="connsiteY282" fmla="*/ 486346 h 489935"/>
              <a:gd name="connsiteX283" fmla="*/ 2729648 w 3303292"/>
              <a:gd name="connsiteY283" fmla="*/ 420852 h 489935"/>
              <a:gd name="connsiteX284" fmla="*/ 2860704 w 3303292"/>
              <a:gd name="connsiteY284" fmla="*/ 269770 h 489935"/>
              <a:gd name="connsiteX285" fmla="*/ 2900001 w 3303292"/>
              <a:gd name="connsiteY285" fmla="*/ 192412 h 489935"/>
              <a:gd name="connsiteX286" fmla="*/ 3048545 w 3303292"/>
              <a:gd name="connsiteY286" fmla="*/ 172455 h 489935"/>
              <a:gd name="connsiteX287" fmla="*/ 3061644 w 3303292"/>
              <a:gd name="connsiteY287" fmla="*/ 96948 h 489935"/>
              <a:gd name="connsiteX288" fmla="*/ 3165885 w 3303292"/>
              <a:gd name="connsiteY288" fmla="*/ 78226 h 489935"/>
              <a:gd name="connsiteX289" fmla="*/ 3250719 w 3303292"/>
              <a:gd name="connsiteY289" fmla="*/ 104424 h 489935"/>
              <a:gd name="connsiteX290" fmla="*/ 3283774 w 3303292"/>
              <a:gd name="connsiteY290" fmla="*/ 170535 h 489935"/>
              <a:gd name="connsiteX291" fmla="*/ 3283774 w 3303292"/>
              <a:gd name="connsiteY291" fmla="*/ 170535 h 489935"/>
              <a:gd name="connsiteX292" fmla="*/ 3267589 w 3303292"/>
              <a:gd name="connsiteY292" fmla="*/ 225193 h 489935"/>
              <a:gd name="connsiteX293" fmla="*/ 3221435 w 3303292"/>
              <a:gd name="connsiteY293" fmla="*/ 260443 h 489935"/>
              <a:gd name="connsiteX294" fmla="*/ 3221435 w 3303292"/>
              <a:gd name="connsiteY294" fmla="*/ 260443 h 489935"/>
              <a:gd name="connsiteX295" fmla="*/ 3284460 w 3303292"/>
              <a:gd name="connsiteY295" fmla="*/ 300700 h 489935"/>
              <a:gd name="connsiteX296" fmla="*/ 3303800 w 3303292"/>
              <a:gd name="connsiteY296" fmla="*/ 361530 h 489935"/>
              <a:gd name="connsiteX297" fmla="*/ 3303800 w 3303292"/>
              <a:gd name="connsiteY297" fmla="*/ 361530 h 489935"/>
              <a:gd name="connsiteX298" fmla="*/ 3260388 w 3303292"/>
              <a:gd name="connsiteY298" fmla="*/ 454182 h 489935"/>
              <a:gd name="connsiteX299" fmla="*/ 3150249 w 3303292"/>
              <a:gd name="connsiteY299" fmla="*/ 490735 h 489935"/>
              <a:gd name="connsiteX300" fmla="*/ 3150249 w 3303292"/>
              <a:gd name="connsiteY300" fmla="*/ 490735 h 489935"/>
              <a:gd name="connsiteX301" fmla="*/ 3088184 w 3303292"/>
              <a:gd name="connsiteY301" fmla="*/ 482300 h 489935"/>
              <a:gd name="connsiteX302" fmla="*/ 3043539 w 3303292"/>
              <a:gd name="connsiteY302" fmla="*/ 465155 h 489935"/>
              <a:gd name="connsiteX303" fmla="*/ 3043539 w 3303292"/>
              <a:gd name="connsiteY303" fmla="*/ 465155 h 489935"/>
              <a:gd name="connsiteX304" fmla="*/ 3029205 w 3303292"/>
              <a:gd name="connsiteY304" fmla="*/ 456376 h 489935"/>
              <a:gd name="connsiteX305" fmla="*/ 3055403 w 3303292"/>
              <a:gd name="connsiteY305" fmla="*/ 380870 h 489935"/>
              <a:gd name="connsiteX306" fmla="*/ 3070353 w 3303292"/>
              <a:gd name="connsiteY306" fmla="*/ 393351 h 489935"/>
              <a:gd name="connsiteX307" fmla="*/ 3106289 w 3303292"/>
              <a:gd name="connsiteY307" fmla="*/ 413651 h 489935"/>
              <a:gd name="connsiteX308" fmla="*/ 3159644 w 3303292"/>
              <a:gd name="connsiteY308" fmla="*/ 426407 h 489935"/>
              <a:gd name="connsiteX309" fmla="*/ 3206416 w 3303292"/>
              <a:gd name="connsiteY309" fmla="*/ 411799 h 489935"/>
              <a:gd name="connsiteX310" fmla="*/ 3226373 w 3303292"/>
              <a:gd name="connsiteY310" fmla="*/ 370240 h 489935"/>
              <a:gd name="connsiteX311" fmla="*/ 3202987 w 3303292"/>
              <a:gd name="connsiteY311" fmla="*/ 325937 h 489935"/>
              <a:gd name="connsiteX312" fmla="*/ 3138385 w 3303292"/>
              <a:gd name="connsiteY312" fmla="*/ 308518 h 489935"/>
              <a:gd name="connsiteX313" fmla="*/ 3138385 w 3303292"/>
              <a:gd name="connsiteY313" fmla="*/ 308518 h 489935"/>
              <a:gd name="connsiteX314" fmla="*/ 3084755 w 3303292"/>
              <a:gd name="connsiteY314" fmla="*/ 308518 h 489935"/>
              <a:gd name="connsiteX315" fmla="*/ 3095934 w 3303292"/>
              <a:gd name="connsiteY315" fmla="*/ 247962 h 489935"/>
              <a:gd name="connsiteX316" fmla="*/ 3130292 w 3303292"/>
              <a:gd name="connsiteY316" fmla="*/ 247962 h 489935"/>
              <a:gd name="connsiteX317" fmla="*/ 3183922 w 3303292"/>
              <a:gd name="connsiteY317" fmla="*/ 232325 h 489935"/>
              <a:gd name="connsiteX318" fmla="*/ 3203330 w 3303292"/>
              <a:gd name="connsiteY318" fmla="*/ 192412 h 489935"/>
              <a:gd name="connsiteX319" fmla="*/ 3187076 w 3303292"/>
              <a:gd name="connsiteY319" fmla="*/ 154624 h 489935"/>
              <a:gd name="connsiteX320" fmla="*/ 3148054 w 3303292"/>
              <a:gd name="connsiteY320" fmla="*/ 141251 h 489935"/>
              <a:gd name="connsiteX321" fmla="*/ 3101283 w 3303292"/>
              <a:gd name="connsiteY321" fmla="*/ 149069 h 489935"/>
              <a:gd name="connsiteX322" fmla="*/ 3048545 w 3303292"/>
              <a:gd name="connsiteY322" fmla="*/ 172455 h 489935"/>
              <a:gd name="connsiteX323" fmla="*/ 3048545 w 3303292"/>
              <a:gd name="connsiteY323" fmla="*/ 172455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3303292" h="489935">
                <a:moveTo>
                  <a:pt x="112223" y="317845"/>
                </a:moveTo>
                <a:lnTo>
                  <a:pt x="112223" y="317845"/>
                </a:lnTo>
                <a:lnTo>
                  <a:pt x="76699" y="317845"/>
                </a:lnTo>
                <a:lnTo>
                  <a:pt x="76699" y="321617"/>
                </a:lnTo>
                <a:lnTo>
                  <a:pt x="84174" y="483877"/>
                </a:lnTo>
                <a:lnTo>
                  <a:pt x="507" y="483877"/>
                </a:lnTo>
                <a:lnTo>
                  <a:pt x="8050" y="332178"/>
                </a:lnTo>
                <a:lnTo>
                  <a:pt x="507" y="53263"/>
                </a:lnTo>
                <a:lnTo>
                  <a:pt x="135952" y="53263"/>
                </a:lnTo>
                <a:cubicBezTo>
                  <a:pt x="175914" y="53263"/>
                  <a:pt x="207735" y="64076"/>
                  <a:pt x="231415" y="85701"/>
                </a:cubicBezTo>
                <a:cubicBezTo>
                  <a:pt x="255144" y="107327"/>
                  <a:pt x="267009" y="136039"/>
                  <a:pt x="267009" y="171838"/>
                </a:cubicBezTo>
                <a:lnTo>
                  <a:pt x="267009" y="171838"/>
                </a:lnTo>
                <a:cubicBezTo>
                  <a:pt x="267009" y="198858"/>
                  <a:pt x="260034" y="223501"/>
                  <a:pt x="246092" y="245767"/>
                </a:cubicBezTo>
                <a:cubicBezTo>
                  <a:pt x="232149" y="268033"/>
                  <a:pt x="213331" y="285612"/>
                  <a:pt x="189650" y="298505"/>
                </a:cubicBezTo>
                <a:lnTo>
                  <a:pt x="189650" y="298505"/>
                </a:lnTo>
                <a:lnTo>
                  <a:pt x="298212" y="452056"/>
                </a:lnTo>
                <a:lnTo>
                  <a:pt x="222706" y="490735"/>
                </a:lnTo>
                <a:lnTo>
                  <a:pt x="125322" y="317227"/>
                </a:lnTo>
                <a:cubicBezTo>
                  <a:pt x="122442" y="317639"/>
                  <a:pt x="118073" y="317845"/>
                  <a:pt x="112223" y="317845"/>
                </a:cubicBezTo>
                <a:close/>
                <a:moveTo>
                  <a:pt x="113458" y="116288"/>
                </a:moveTo>
                <a:lnTo>
                  <a:pt x="113458" y="116288"/>
                </a:lnTo>
                <a:lnTo>
                  <a:pt x="82940" y="116288"/>
                </a:lnTo>
                <a:lnTo>
                  <a:pt x="78551" y="257289"/>
                </a:lnTo>
                <a:lnTo>
                  <a:pt x="121002" y="257289"/>
                </a:lnTo>
                <a:cubicBezTo>
                  <a:pt x="141802" y="257289"/>
                  <a:pt x="157918" y="250431"/>
                  <a:pt x="169351" y="236715"/>
                </a:cubicBezTo>
                <a:cubicBezTo>
                  <a:pt x="180783" y="222999"/>
                  <a:pt x="186496" y="203453"/>
                  <a:pt x="186496" y="178079"/>
                </a:cubicBezTo>
                <a:lnTo>
                  <a:pt x="186496" y="178079"/>
                </a:lnTo>
                <a:cubicBezTo>
                  <a:pt x="186496" y="136885"/>
                  <a:pt x="162150" y="116288"/>
                  <a:pt x="113458" y="116288"/>
                </a:cubicBezTo>
                <a:close/>
                <a:moveTo>
                  <a:pt x="410547" y="483877"/>
                </a:moveTo>
                <a:cubicBezTo>
                  <a:pt x="385995" y="483877"/>
                  <a:pt x="365921" y="476059"/>
                  <a:pt x="350333" y="460422"/>
                </a:cubicBezTo>
                <a:cubicBezTo>
                  <a:pt x="334745" y="444832"/>
                  <a:pt x="326947" y="423823"/>
                  <a:pt x="326947" y="397397"/>
                </a:cubicBezTo>
                <a:cubicBezTo>
                  <a:pt x="326947" y="370972"/>
                  <a:pt x="338997" y="348088"/>
                  <a:pt x="363089" y="328749"/>
                </a:cubicBezTo>
                <a:cubicBezTo>
                  <a:pt x="387229" y="309409"/>
                  <a:pt x="416581" y="299740"/>
                  <a:pt x="451146" y="299740"/>
                </a:cubicBezTo>
                <a:lnTo>
                  <a:pt x="451146" y="299740"/>
                </a:lnTo>
                <a:lnTo>
                  <a:pt x="493528" y="299740"/>
                </a:lnTo>
                <a:lnTo>
                  <a:pt x="493528" y="289110"/>
                </a:lnTo>
                <a:cubicBezTo>
                  <a:pt x="493528" y="268764"/>
                  <a:pt x="489365" y="254842"/>
                  <a:pt x="481047" y="247344"/>
                </a:cubicBezTo>
                <a:cubicBezTo>
                  <a:pt x="472728" y="239846"/>
                  <a:pt x="457133" y="236097"/>
                  <a:pt x="434275" y="236097"/>
                </a:cubicBezTo>
                <a:lnTo>
                  <a:pt x="434275" y="236097"/>
                </a:lnTo>
                <a:cubicBezTo>
                  <a:pt x="424722" y="236097"/>
                  <a:pt x="413379" y="238063"/>
                  <a:pt x="400260" y="241995"/>
                </a:cubicBezTo>
                <a:cubicBezTo>
                  <a:pt x="387140" y="245973"/>
                  <a:pt x="372464" y="252122"/>
                  <a:pt x="356231" y="260443"/>
                </a:cubicBezTo>
                <a:lnTo>
                  <a:pt x="356231" y="260443"/>
                </a:lnTo>
                <a:lnTo>
                  <a:pt x="338126" y="211134"/>
                </a:lnTo>
                <a:cubicBezTo>
                  <a:pt x="356046" y="198653"/>
                  <a:pt x="377786" y="187428"/>
                  <a:pt x="403346" y="177461"/>
                </a:cubicBezTo>
                <a:cubicBezTo>
                  <a:pt x="428947" y="167449"/>
                  <a:pt x="450069" y="162442"/>
                  <a:pt x="466713" y="162442"/>
                </a:cubicBezTo>
                <a:lnTo>
                  <a:pt x="466713" y="162442"/>
                </a:lnTo>
                <a:cubicBezTo>
                  <a:pt x="532050" y="162442"/>
                  <a:pt x="564714" y="194058"/>
                  <a:pt x="564714" y="257289"/>
                </a:cubicBezTo>
                <a:lnTo>
                  <a:pt x="564714" y="257289"/>
                </a:lnTo>
                <a:lnTo>
                  <a:pt x="564714" y="379635"/>
                </a:lnTo>
                <a:cubicBezTo>
                  <a:pt x="564714" y="402952"/>
                  <a:pt x="571984" y="428944"/>
                  <a:pt x="586523" y="457611"/>
                </a:cubicBezTo>
                <a:lnTo>
                  <a:pt x="586523" y="457611"/>
                </a:lnTo>
                <a:lnTo>
                  <a:pt x="520412" y="485729"/>
                </a:lnTo>
                <a:cubicBezTo>
                  <a:pt x="509988" y="465749"/>
                  <a:pt x="502286" y="447850"/>
                  <a:pt x="497300" y="432030"/>
                </a:cubicBezTo>
                <a:lnTo>
                  <a:pt x="497300" y="432030"/>
                </a:lnTo>
                <a:cubicBezTo>
                  <a:pt x="474394" y="466595"/>
                  <a:pt x="445474" y="483877"/>
                  <a:pt x="410547" y="483877"/>
                </a:cubicBezTo>
                <a:lnTo>
                  <a:pt x="410547" y="483877"/>
                </a:lnTo>
                <a:close/>
                <a:moveTo>
                  <a:pt x="436744" y="420166"/>
                </a:moveTo>
                <a:lnTo>
                  <a:pt x="436744" y="420166"/>
                </a:lnTo>
                <a:cubicBezTo>
                  <a:pt x="453388" y="420166"/>
                  <a:pt x="472316" y="411639"/>
                  <a:pt x="493528" y="394586"/>
                </a:cubicBezTo>
                <a:lnTo>
                  <a:pt x="493528" y="394586"/>
                </a:lnTo>
                <a:lnTo>
                  <a:pt x="493528" y="352820"/>
                </a:lnTo>
                <a:cubicBezTo>
                  <a:pt x="471494" y="347791"/>
                  <a:pt x="453615" y="345277"/>
                  <a:pt x="439899" y="345277"/>
                </a:cubicBezTo>
                <a:lnTo>
                  <a:pt x="439899" y="345277"/>
                </a:lnTo>
                <a:cubicBezTo>
                  <a:pt x="413653" y="345277"/>
                  <a:pt x="400534" y="356935"/>
                  <a:pt x="400534" y="380252"/>
                </a:cubicBezTo>
                <a:lnTo>
                  <a:pt x="400534" y="380252"/>
                </a:lnTo>
                <a:cubicBezTo>
                  <a:pt x="400534" y="392323"/>
                  <a:pt x="403874" y="401992"/>
                  <a:pt x="410547" y="409262"/>
                </a:cubicBezTo>
                <a:cubicBezTo>
                  <a:pt x="417219" y="416531"/>
                  <a:pt x="425956" y="420166"/>
                  <a:pt x="436744" y="420166"/>
                </a:cubicBezTo>
                <a:close/>
                <a:moveTo>
                  <a:pt x="628974" y="181782"/>
                </a:moveTo>
                <a:lnTo>
                  <a:pt x="665184" y="181782"/>
                </a:lnTo>
                <a:lnTo>
                  <a:pt x="665184" y="113751"/>
                </a:lnTo>
                <a:lnTo>
                  <a:pt x="749400" y="97566"/>
                </a:lnTo>
                <a:lnTo>
                  <a:pt x="741308" y="181782"/>
                </a:lnTo>
                <a:lnTo>
                  <a:pt x="816814" y="181782"/>
                </a:lnTo>
                <a:lnTo>
                  <a:pt x="809956" y="232943"/>
                </a:lnTo>
                <a:lnTo>
                  <a:pt x="738839" y="232943"/>
                </a:lnTo>
                <a:lnTo>
                  <a:pt x="735684" y="363382"/>
                </a:lnTo>
                <a:cubicBezTo>
                  <a:pt x="735684" y="382950"/>
                  <a:pt x="737557" y="395957"/>
                  <a:pt x="741308" y="402404"/>
                </a:cubicBezTo>
                <a:cubicBezTo>
                  <a:pt x="745059" y="408850"/>
                  <a:pt x="751917" y="412074"/>
                  <a:pt x="761882" y="412074"/>
                </a:cubicBezTo>
                <a:cubicBezTo>
                  <a:pt x="771895" y="412074"/>
                  <a:pt x="785220" y="409788"/>
                  <a:pt x="801864" y="405216"/>
                </a:cubicBezTo>
                <a:lnTo>
                  <a:pt x="801864" y="405216"/>
                </a:lnTo>
                <a:lnTo>
                  <a:pt x="805567" y="449518"/>
                </a:lnTo>
                <a:cubicBezTo>
                  <a:pt x="778135" y="472424"/>
                  <a:pt x="754016" y="483877"/>
                  <a:pt x="733215" y="483877"/>
                </a:cubicBezTo>
                <a:cubicBezTo>
                  <a:pt x="712415" y="483877"/>
                  <a:pt x="695359" y="476287"/>
                  <a:pt x="682055" y="461108"/>
                </a:cubicBezTo>
                <a:cubicBezTo>
                  <a:pt x="668702" y="445884"/>
                  <a:pt x="662029" y="425995"/>
                  <a:pt x="662029" y="401444"/>
                </a:cubicBezTo>
                <a:lnTo>
                  <a:pt x="662029" y="401444"/>
                </a:lnTo>
                <a:lnTo>
                  <a:pt x="665801" y="331561"/>
                </a:lnTo>
                <a:lnTo>
                  <a:pt x="665184" y="232943"/>
                </a:lnTo>
                <a:lnTo>
                  <a:pt x="622116" y="232943"/>
                </a:lnTo>
                <a:lnTo>
                  <a:pt x="628974" y="181782"/>
                </a:lnTo>
                <a:close/>
                <a:moveTo>
                  <a:pt x="924759" y="483877"/>
                </a:moveTo>
                <a:cubicBezTo>
                  <a:pt x="900256" y="483877"/>
                  <a:pt x="880182" y="476059"/>
                  <a:pt x="864546" y="460422"/>
                </a:cubicBezTo>
                <a:cubicBezTo>
                  <a:pt x="848958" y="444832"/>
                  <a:pt x="841160" y="423823"/>
                  <a:pt x="841160" y="397397"/>
                </a:cubicBezTo>
                <a:cubicBezTo>
                  <a:pt x="841160" y="370972"/>
                  <a:pt x="853230" y="348088"/>
                  <a:pt x="877371" y="328749"/>
                </a:cubicBezTo>
                <a:cubicBezTo>
                  <a:pt x="901511" y="309409"/>
                  <a:pt x="930842" y="299740"/>
                  <a:pt x="965359" y="299740"/>
                </a:cubicBezTo>
                <a:lnTo>
                  <a:pt x="965359" y="299740"/>
                </a:lnTo>
                <a:lnTo>
                  <a:pt x="1007810" y="299740"/>
                </a:lnTo>
                <a:lnTo>
                  <a:pt x="1007810" y="289110"/>
                </a:lnTo>
                <a:cubicBezTo>
                  <a:pt x="1007810" y="268764"/>
                  <a:pt x="1003649" y="254842"/>
                  <a:pt x="995328" y="247344"/>
                </a:cubicBezTo>
                <a:cubicBezTo>
                  <a:pt x="987007" y="239846"/>
                  <a:pt x="971394" y="236097"/>
                  <a:pt x="948488" y="236097"/>
                </a:cubicBezTo>
                <a:lnTo>
                  <a:pt x="948488" y="236097"/>
                </a:lnTo>
                <a:cubicBezTo>
                  <a:pt x="938935" y="236097"/>
                  <a:pt x="927592" y="238063"/>
                  <a:pt x="914472" y="241995"/>
                </a:cubicBezTo>
                <a:cubicBezTo>
                  <a:pt x="901394" y="245973"/>
                  <a:pt x="886745" y="252122"/>
                  <a:pt x="870513" y="260443"/>
                </a:cubicBezTo>
                <a:lnTo>
                  <a:pt x="870513" y="260443"/>
                </a:lnTo>
                <a:lnTo>
                  <a:pt x="852407" y="211134"/>
                </a:lnTo>
                <a:cubicBezTo>
                  <a:pt x="870286" y="198653"/>
                  <a:pt x="892026" y="187428"/>
                  <a:pt x="917627" y="177461"/>
                </a:cubicBezTo>
                <a:cubicBezTo>
                  <a:pt x="943187" y="167449"/>
                  <a:pt x="964284" y="162442"/>
                  <a:pt x="980926" y="162442"/>
                </a:cubicBezTo>
                <a:lnTo>
                  <a:pt x="980926" y="162442"/>
                </a:lnTo>
                <a:cubicBezTo>
                  <a:pt x="1046260" y="162442"/>
                  <a:pt x="1078927" y="194058"/>
                  <a:pt x="1078927" y="257289"/>
                </a:cubicBezTo>
                <a:lnTo>
                  <a:pt x="1078927" y="257289"/>
                </a:lnTo>
                <a:lnTo>
                  <a:pt x="1078927" y="379635"/>
                </a:lnTo>
                <a:cubicBezTo>
                  <a:pt x="1078927" y="402952"/>
                  <a:pt x="1086219" y="428944"/>
                  <a:pt x="1100804" y="457611"/>
                </a:cubicBezTo>
                <a:lnTo>
                  <a:pt x="1100804" y="457611"/>
                </a:lnTo>
                <a:lnTo>
                  <a:pt x="1034624" y="485729"/>
                </a:lnTo>
                <a:cubicBezTo>
                  <a:pt x="1024246" y="465749"/>
                  <a:pt x="1016542" y="447850"/>
                  <a:pt x="1011513" y="432030"/>
                </a:cubicBezTo>
                <a:lnTo>
                  <a:pt x="1011513" y="432030"/>
                </a:lnTo>
                <a:cubicBezTo>
                  <a:pt x="988653" y="466595"/>
                  <a:pt x="959735" y="483877"/>
                  <a:pt x="924759" y="483877"/>
                </a:cubicBezTo>
                <a:lnTo>
                  <a:pt x="924759" y="483877"/>
                </a:lnTo>
                <a:close/>
                <a:moveTo>
                  <a:pt x="951025" y="420166"/>
                </a:moveTo>
                <a:lnTo>
                  <a:pt x="951025" y="420166"/>
                </a:lnTo>
                <a:cubicBezTo>
                  <a:pt x="967668" y="420166"/>
                  <a:pt x="986596" y="411639"/>
                  <a:pt x="1007810" y="394586"/>
                </a:cubicBezTo>
                <a:lnTo>
                  <a:pt x="1007810" y="394586"/>
                </a:lnTo>
                <a:lnTo>
                  <a:pt x="1007810" y="352820"/>
                </a:lnTo>
                <a:cubicBezTo>
                  <a:pt x="985727" y="347791"/>
                  <a:pt x="967828" y="345277"/>
                  <a:pt x="954112" y="345277"/>
                </a:cubicBezTo>
                <a:lnTo>
                  <a:pt x="954112" y="345277"/>
                </a:lnTo>
                <a:cubicBezTo>
                  <a:pt x="927914" y="345277"/>
                  <a:pt x="914815" y="356935"/>
                  <a:pt x="914815" y="380252"/>
                </a:cubicBezTo>
                <a:lnTo>
                  <a:pt x="914815" y="380252"/>
                </a:lnTo>
                <a:cubicBezTo>
                  <a:pt x="914815" y="392323"/>
                  <a:pt x="918128" y="401992"/>
                  <a:pt x="924759" y="409262"/>
                </a:cubicBezTo>
                <a:cubicBezTo>
                  <a:pt x="931432" y="416531"/>
                  <a:pt x="940190" y="420166"/>
                  <a:pt x="951025" y="420166"/>
                </a:cubicBezTo>
                <a:close/>
                <a:moveTo>
                  <a:pt x="1143255" y="181782"/>
                </a:moveTo>
                <a:lnTo>
                  <a:pt x="1179397" y="181782"/>
                </a:lnTo>
                <a:lnTo>
                  <a:pt x="1179397" y="113751"/>
                </a:lnTo>
                <a:lnTo>
                  <a:pt x="1263682" y="97566"/>
                </a:lnTo>
                <a:lnTo>
                  <a:pt x="1255521" y="181782"/>
                </a:lnTo>
                <a:lnTo>
                  <a:pt x="1331096" y="181782"/>
                </a:lnTo>
                <a:lnTo>
                  <a:pt x="1324169" y="232943"/>
                </a:lnTo>
                <a:lnTo>
                  <a:pt x="1253052" y="232943"/>
                </a:lnTo>
                <a:lnTo>
                  <a:pt x="1249966" y="363382"/>
                </a:lnTo>
                <a:cubicBezTo>
                  <a:pt x="1249966" y="382950"/>
                  <a:pt x="1251817" y="395957"/>
                  <a:pt x="1255521" y="402404"/>
                </a:cubicBezTo>
                <a:cubicBezTo>
                  <a:pt x="1259270" y="408850"/>
                  <a:pt x="1266151" y="412074"/>
                  <a:pt x="1276163" y="412074"/>
                </a:cubicBezTo>
                <a:cubicBezTo>
                  <a:pt x="1286130" y="412074"/>
                  <a:pt x="1299435" y="409788"/>
                  <a:pt x="1316077" y="405216"/>
                </a:cubicBezTo>
                <a:lnTo>
                  <a:pt x="1316077" y="405216"/>
                </a:lnTo>
                <a:lnTo>
                  <a:pt x="1319849" y="449518"/>
                </a:lnTo>
                <a:cubicBezTo>
                  <a:pt x="1292371" y="472424"/>
                  <a:pt x="1268231" y="483877"/>
                  <a:pt x="1247428" y="483877"/>
                </a:cubicBezTo>
                <a:cubicBezTo>
                  <a:pt x="1226626" y="483877"/>
                  <a:pt x="1209572" y="476287"/>
                  <a:pt x="1196268" y="461108"/>
                </a:cubicBezTo>
                <a:cubicBezTo>
                  <a:pt x="1182963" y="445884"/>
                  <a:pt x="1176311" y="425995"/>
                  <a:pt x="1176311" y="401444"/>
                </a:cubicBezTo>
                <a:lnTo>
                  <a:pt x="1176311" y="401444"/>
                </a:lnTo>
                <a:lnTo>
                  <a:pt x="1180014" y="331561"/>
                </a:lnTo>
                <a:lnTo>
                  <a:pt x="1179397" y="232943"/>
                </a:lnTo>
                <a:lnTo>
                  <a:pt x="1136329" y="232943"/>
                </a:lnTo>
                <a:lnTo>
                  <a:pt x="1143255" y="181782"/>
                </a:lnTo>
                <a:close/>
                <a:moveTo>
                  <a:pt x="1357911" y="353438"/>
                </a:moveTo>
                <a:cubicBezTo>
                  <a:pt x="1357911" y="300174"/>
                  <a:pt x="1372266" y="255025"/>
                  <a:pt x="1400979" y="217992"/>
                </a:cubicBezTo>
                <a:cubicBezTo>
                  <a:pt x="1429691" y="180959"/>
                  <a:pt x="1463272" y="162442"/>
                  <a:pt x="1501723" y="162442"/>
                </a:cubicBezTo>
                <a:cubicBezTo>
                  <a:pt x="1540219" y="162442"/>
                  <a:pt x="1570188" y="174924"/>
                  <a:pt x="1591631" y="199887"/>
                </a:cubicBezTo>
                <a:cubicBezTo>
                  <a:pt x="1613028" y="224850"/>
                  <a:pt x="1623727" y="257929"/>
                  <a:pt x="1623727" y="299122"/>
                </a:cubicBezTo>
                <a:lnTo>
                  <a:pt x="1623727" y="299122"/>
                </a:lnTo>
                <a:cubicBezTo>
                  <a:pt x="1623727" y="354032"/>
                  <a:pt x="1609896" y="399707"/>
                  <a:pt x="1582236" y="436145"/>
                </a:cubicBezTo>
                <a:cubicBezTo>
                  <a:pt x="1554575" y="472539"/>
                  <a:pt x="1519737" y="490735"/>
                  <a:pt x="1477720" y="490735"/>
                </a:cubicBezTo>
                <a:lnTo>
                  <a:pt x="1477720" y="490735"/>
                </a:lnTo>
                <a:cubicBezTo>
                  <a:pt x="1443202" y="490735"/>
                  <a:pt x="1414604" y="477727"/>
                  <a:pt x="1391926" y="451713"/>
                </a:cubicBezTo>
                <a:cubicBezTo>
                  <a:pt x="1369249" y="425698"/>
                  <a:pt x="1357911" y="392940"/>
                  <a:pt x="1357911" y="353438"/>
                </a:cubicBezTo>
                <a:lnTo>
                  <a:pt x="1357911" y="353438"/>
                </a:lnTo>
                <a:close/>
                <a:moveTo>
                  <a:pt x="1553844" y="331561"/>
                </a:moveTo>
                <a:lnTo>
                  <a:pt x="1553844" y="331561"/>
                </a:lnTo>
                <a:cubicBezTo>
                  <a:pt x="1553844" y="271256"/>
                  <a:pt x="1533247" y="241104"/>
                  <a:pt x="1492053" y="241104"/>
                </a:cubicBezTo>
                <a:lnTo>
                  <a:pt x="1492053" y="241104"/>
                </a:lnTo>
                <a:cubicBezTo>
                  <a:pt x="1449213" y="241104"/>
                  <a:pt x="1427794" y="269381"/>
                  <a:pt x="1427794" y="325937"/>
                </a:cubicBezTo>
                <a:lnTo>
                  <a:pt x="1427794" y="325937"/>
                </a:lnTo>
                <a:cubicBezTo>
                  <a:pt x="1427794" y="355472"/>
                  <a:pt x="1433829" y="378561"/>
                  <a:pt x="1445899" y="395203"/>
                </a:cubicBezTo>
                <a:cubicBezTo>
                  <a:pt x="1457969" y="411845"/>
                  <a:pt x="1473879" y="420166"/>
                  <a:pt x="1493630" y="420166"/>
                </a:cubicBezTo>
                <a:cubicBezTo>
                  <a:pt x="1513381" y="420166"/>
                  <a:pt x="1528355" y="412576"/>
                  <a:pt x="1538550" y="397397"/>
                </a:cubicBezTo>
                <a:cubicBezTo>
                  <a:pt x="1548746" y="382219"/>
                  <a:pt x="1553844" y="360273"/>
                  <a:pt x="1553844" y="331561"/>
                </a:cubicBezTo>
                <a:close/>
                <a:moveTo>
                  <a:pt x="1752314" y="483877"/>
                </a:moveTo>
                <a:lnTo>
                  <a:pt x="1752314" y="483877"/>
                </a:lnTo>
                <a:cubicBezTo>
                  <a:pt x="1729866" y="483877"/>
                  <a:pt x="1711669" y="476493"/>
                  <a:pt x="1697725" y="461726"/>
                </a:cubicBezTo>
                <a:cubicBezTo>
                  <a:pt x="1683780" y="446958"/>
                  <a:pt x="1676808" y="427504"/>
                  <a:pt x="1676808" y="403364"/>
                </a:cubicBezTo>
                <a:lnTo>
                  <a:pt x="1676808" y="403364"/>
                </a:lnTo>
                <a:lnTo>
                  <a:pt x="1680580" y="331561"/>
                </a:lnTo>
                <a:lnTo>
                  <a:pt x="1673653" y="181782"/>
                </a:lnTo>
                <a:lnTo>
                  <a:pt x="1757321" y="166214"/>
                </a:lnTo>
                <a:lnTo>
                  <a:pt x="1749228" y="355907"/>
                </a:lnTo>
                <a:cubicBezTo>
                  <a:pt x="1749228" y="373783"/>
                  <a:pt x="1752451" y="386882"/>
                  <a:pt x="1758898" y="395203"/>
                </a:cubicBezTo>
                <a:cubicBezTo>
                  <a:pt x="1765344" y="403524"/>
                  <a:pt x="1775631" y="407684"/>
                  <a:pt x="1789759" y="407684"/>
                </a:cubicBezTo>
                <a:cubicBezTo>
                  <a:pt x="1803886" y="407684"/>
                  <a:pt x="1823432" y="400621"/>
                  <a:pt x="1848395" y="386493"/>
                </a:cubicBezTo>
                <a:lnTo>
                  <a:pt x="1848395" y="386493"/>
                </a:lnTo>
                <a:lnTo>
                  <a:pt x="1848395" y="349049"/>
                </a:lnTo>
                <a:lnTo>
                  <a:pt x="1841537" y="184937"/>
                </a:lnTo>
                <a:lnTo>
                  <a:pt x="1925822" y="169300"/>
                </a:lnTo>
                <a:lnTo>
                  <a:pt x="1918346" y="325320"/>
                </a:lnTo>
                <a:lnTo>
                  <a:pt x="1918964" y="376481"/>
                </a:lnTo>
                <a:cubicBezTo>
                  <a:pt x="1918964" y="403136"/>
                  <a:pt x="1925822" y="429973"/>
                  <a:pt x="1939538" y="456993"/>
                </a:cubicBezTo>
                <a:lnTo>
                  <a:pt x="1939538" y="456993"/>
                </a:lnTo>
                <a:lnTo>
                  <a:pt x="1874661" y="485729"/>
                </a:lnTo>
                <a:cubicBezTo>
                  <a:pt x="1860899" y="458662"/>
                  <a:pt x="1852578" y="437037"/>
                  <a:pt x="1849698" y="420852"/>
                </a:cubicBezTo>
                <a:lnTo>
                  <a:pt x="1849698" y="420852"/>
                </a:lnTo>
                <a:cubicBezTo>
                  <a:pt x="1812253" y="462869"/>
                  <a:pt x="1779792" y="483877"/>
                  <a:pt x="1752314" y="483877"/>
                </a:cubicBezTo>
                <a:close/>
                <a:moveTo>
                  <a:pt x="1995705" y="181782"/>
                </a:moveTo>
                <a:lnTo>
                  <a:pt x="2079372" y="166214"/>
                </a:lnTo>
                <a:lnTo>
                  <a:pt x="2071828" y="321617"/>
                </a:lnTo>
                <a:lnTo>
                  <a:pt x="2078686" y="468241"/>
                </a:lnTo>
                <a:lnTo>
                  <a:pt x="1995087" y="483877"/>
                </a:lnTo>
                <a:lnTo>
                  <a:pt x="2002563" y="332178"/>
                </a:lnTo>
                <a:lnTo>
                  <a:pt x="1995705" y="181782"/>
                </a:lnTo>
                <a:close/>
                <a:moveTo>
                  <a:pt x="1991316" y="74797"/>
                </a:moveTo>
                <a:cubicBezTo>
                  <a:pt x="1991316" y="60853"/>
                  <a:pt x="1996733" y="48371"/>
                  <a:pt x="2007569" y="37352"/>
                </a:cubicBezTo>
                <a:cubicBezTo>
                  <a:pt x="2018405" y="26288"/>
                  <a:pt x="2030886" y="20756"/>
                  <a:pt x="2045014" y="20756"/>
                </a:cubicBezTo>
                <a:cubicBezTo>
                  <a:pt x="2059141" y="20756"/>
                  <a:pt x="2069954" y="24619"/>
                  <a:pt x="2077452" y="32346"/>
                </a:cubicBezTo>
                <a:cubicBezTo>
                  <a:pt x="2084950" y="40027"/>
                  <a:pt x="2088699" y="51571"/>
                  <a:pt x="2088699" y="66979"/>
                </a:cubicBezTo>
                <a:cubicBezTo>
                  <a:pt x="2088699" y="82387"/>
                  <a:pt x="2083396" y="95600"/>
                  <a:pt x="2072789" y="106618"/>
                </a:cubicBezTo>
                <a:cubicBezTo>
                  <a:pt x="2062181" y="117637"/>
                  <a:pt x="2049905" y="123146"/>
                  <a:pt x="2035961" y="123146"/>
                </a:cubicBezTo>
                <a:cubicBezTo>
                  <a:pt x="2022017" y="123146"/>
                  <a:pt x="2011089" y="118574"/>
                  <a:pt x="2003180" y="109430"/>
                </a:cubicBezTo>
                <a:cubicBezTo>
                  <a:pt x="1995271" y="100240"/>
                  <a:pt x="1991316" y="88696"/>
                  <a:pt x="1991316" y="74797"/>
                </a:cubicBezTo>
                <a:close/>
                <a:moveTo>
                  <a:pt x="2148021" y="16436"/>
                </a:moveTo>
                <a:lnTo>
                  <a:pt x="2233472" y="799"/>
                </a:lnTo>
                <a:lnTo>
                  <a:pt x="2225379" y="321617"/>
                </a:lnTo>
                <a:lnTo>
                  <a:pt x="2232237" y="468241"/>
                </a:lnTo>
                <a:lnTo>
                  <a:pt x="2148021" y="483877"/>
                </a:lnTo>
                <a:lnTo>
                  <a:pt x="2155496" y="332178"/>
                </a:lnTo>
                <a:lnTo>
                  <a:pt x="2148021" y="16436"/>
                </a:lnTo>
                <a:close/>
                <a:moveTo>
                  <a:pt x="2305892" y="16436"/>
                </a:moveTo>
                <a:lnTo>
                  <a:pt x="2391411" y="799"/>
                </a:lnTo>
                <a:lnTo>
                  <a:pt x="2383250" y="321617"/>
                </a:lnTo>
                <a:lnTo>
                  <a:pt x="2390108" y="468241"/>
                </a:lnTo>
                <a:lnTo>
                  <a:pt x="2305892" y="483877"/>
                </a:lnTo>
                <a:lnTo>
                  <a:pt x="2313367" y="332178"/>
                </a:lnTo>
                <a:lnTo>
                  <a:pt x="2305892" y="16436"/>
                </a:lnTo>
                <a:close/>
                <a:moveTo>
                  <a:pt x="2576097" y="420166"/>
                </a:moveTo>
                <a:lnTo>
                  <a:pt x="2576097" y="420166"/>
                </a:lnTo>
                <a:cubicBezTo>
                  <a:pt x="2588167" y="420166"/>
                  <a:pt x="2600855" y="417057"/>
                  <a:pt x="2614159" y="410839"/>
                </a:cubicBezTo>
                <a:cubicBezTo>
                  <a:pt x="2627464" y="404576"/>
                  <a:pt x="2637867" y="398335"/>
                  <a:pt x="2645363" y="392117"/>
                </a:cubicBezTo>
                <a:lnTo>
                  <a:pt x="2645363" y="392117"/>
                </a:lnTo>
                <a:lnTo>
                  <a:pt x="2656610" y="382721"/>
                </a:lnTo>
                <a:lnTo>
                  <a:pt x="2685345" y="417697"/>
                </a:lnTo>
                <a:cubicBezTo>
                  <a:pt x="2681182" y="424784"/>
                  <a:pt x="2674715" y="432899"/>
                  <a:pt x="2665937" y="442043"/>
                </a:cubicBezTo>
                <a:cubicBezTo>
                  <a:pt x="2657207" y="451187"/>
                  <a:pt x="2648381" y="458982"/>
                  <a:pt x="2639465" y="465429"/>
                </a:cubicBezTo>
                <a:cubicBezTo>
                  <a:pt x="2630502" y="471875"/>
                  <a:pt x="2618637" y="477705"/>
                  <a:pt x="2603872" y="482917"/>
                </a:cubicBezTo>
                <a:cubicBezTo>
                  <a:pt x="2589107" y="488129"/>
                  <a:pt x="2573814" y="490735"/>
                  <a:pt x="2557992" y="490735"/>
                </a:cubicBezTo>
                <a:lnTo>
                  <a:pt x="2557992" y="490735"/>
                </a:lnTo>
                <a:cubicBezTo>
                  <a:pt x="2524299" y="490735"/>
                  <a:pt x="2496839" y="477933"/>
                  <a:pt x="2475628" y="452330"/>
                </a:cubicBezTo>
                <a:cubicBezTo>
                  <a:pt x="2454416" y="426727"/>
                  <a:pt x="2443806" y="393763"/>
                  <a:pt x="2443806" y="353438"/>
                </a:cubicBezTo>
                <a:lnTo>
                  <a:pt x="2443806" y="353438"/>
                </a:lnTo>
                <a:cubicBezTo>
                  <a:pt x="2443806" y="302688"/>
                  <a:pt x="2458572" y="258157"/>
                  <a:pt x="2488109" y="219844"/>
                </a:cubicBezTo>
                <a:cubicBezTo>
                  <a:pt x="2517647" y="181576"/>
                  <a:pt x="2552183" y="162442"/>
                  <a:pt x="2591733" y="162442"/>
                </a:cubicBezTo>
                <a:lnTo>
                  <a:pt x="2591733" y="162442"/>
                </a:lnTo>
                <a:cubicBezTo>
                  <a:pt x="2622094" y="162442"/>
                  <a:pt x="2645685" y="170969"/>
                  <a:pt x="2662508" y="188023"/>
                </a:cubicBezTo>
                <a:cubicBezTo>
                  <a:pt x="2679379" y="205077"/>
                  <a:pt x="2687814" y="229011"/>
                  <a:pt x="2687814" y="259826"/>
                </a:cubicBezTo>
                <a:lnTo>
                  <a:pt x="2687814" y="259826"/>
                </a:lnTo>
                <a:cubicBezTo>
                  <a:pt x="2687814" y="278114"/>
                  <a:pt x="2684680" y="298917"/>
                  <a:pt x="2678419" y="322234"/>
                </a:cubicBezTo>
                <a:lnTo>
                  <a:pt x="2678419" y="322234"/>
                </a:lnTo>
                <a:lnTo>
                  <a:pt x="2665937" y="335333"/>
                </a:lnTo>
                <a:lnTo>
                  <a:pt x="2509918" y="349666"/>
                </a:lnTo>
                <a:cubicBezTo>
                  <a:pt x="2517002" y="396666"/>
                  <a:pt x="2539064" y="420166"/>
                  <a:pt x="2576097" y="420166"/>
                </a:cubicBezTo>
                <a:close/>
                <a:moveTo>
                  <a:pt x="2576097" y="226702"/>
                </a:moveTo>
                <a:lnTo>
                  <a:pt x="2576097" y="226702"/>
                </a:lnTo>
                <a:cubicBezTo>
                  <a:pt x="2557807" y="226702"/>
                  <a:pt x="2542424" y="234108"/>
                  <a:pt x="2529943" y="248922"/>
                </a:cubicBezTo>
                <a:cubicBezTo>
                  <a:pt x="2517461" y="263689"/>
                  <a:pt x="2510171" y="282503"/>
                  <a:pt x="2508066" y="305363"/>
                </a:cubicBezTo>
                <a:lnTo>
                  <a:pt x="2508066" y="305363"/>
                </a:lnTo>
                <a:lnTo>
                  <a:pt x="2614159" y="292264"/>
                </a:lnTo>
                <a:cubicBezTo>
                  <a:pt x="2615394" y="282709"/>
                  <a:pt x="2616011" y="274799"/>
                  <a:pt x="2616011" y="268536"/>
                </a:cubicBezTo>
                <a:lnTo>
                  <a:pt x="2616011" y="268536"/>
                </a:lnTo>
                <a:cubicBezTo>
                  <a:pt x="2616011" y="240646"/>
                  <a:pt x="2602706" y="226702"/>
                  <a:pt x="2576097" y="226702"/>
                </a:cubicBezTo>
                <a:close/>
                <a:moveTo>
                  <a:pt x="2900001" y="192412"/>
                </a:moveTo>
                <a:lnTo>
                  <a:pt x="2900001" y="192412"/>
                </a:lnTo>
                <a:cubicBezTo>
                  <a:pt x="2900001" y="169095"/>
                  <a:pt x="2885853" y="157436"/>
                  <a:pt x="2857550" y="157436"/>
                </a:cubicBezTo>
                <a:lnTo>
                  <a:pt x="2857550" y="157436"/>
                </a:lnTo>
                <a:cubicBezTo>
                  <a:pt x="2840082" y="157436"/>
                  <a:pt x="2820839" y="161093"/>
                  <a:pt x="2799805" y="168409"/>
                </a:cubicBezTo>
                <a:cubicBezTo>
                  <a:pt x="2778820" y="175678"/>
                  <a:pt x="2762086" y="183062"/>
                  <a:pt x="2749605" y="190560"/>
                </a:cubicBezTo>
                <a:lnTo>
                  <a:pt x="2749605" y="190560"/>
                </a:lnTo>
                <a:lnTo>
                  <a:pt x="2731500" y="201121"/>
                </a:lnTo>
                <a:lnTo>
                  <a:pt x="2748370" y="111899"/>
                </a:lnTo>
                <a:cubicBezTo>
                  <a:pt x="2764603" y="103167"/>
                  <a:pt x="2784148" y="95371"/>
                  <a:pt x="2807006" y="88513"/>
                </a:cubicBezTo>
                <a:cubicBezTo>
                  <a:pt x="2829912" y="81655"/>
                  <a:pt x="2850095" y="78226"/>
                  <a:pt x="2867562" y="78226"/>
                </a:cubicBezTo>
                <a:lnTo>
                  <a:pt x="2867562" y="78226"/>
                </a:lnTo>
                <a:cubicBezTo>
                  <a:pt x="2902901" y="78226"/>
                  <a:pt x="2931294" y="87279"/>
                  <a:pt x="2952739" y="105384"/>
                </a:cubicBezTo>
                <a:cubicBezTo>
                  <a:pt x="2974184" y="123443"/>
                  <a:pt x="2984903" y="147469"/>
                  <a:pt x="2984903" y="177461"/>
                </a:cubicBezTo>
                <a:lnTo>
                  <a:pt x="2984903" y="177461"/>
                </a:lnTo>
                <a:cubicBezTo>
                  <a:pt x="2984903" y="217786"/>
                  <a:pt x="2963663" y="259803"/>
                  <a:pt x="2921192" y="303511"/>
                </a:cubicBezTo>
                <a:lnTo>
                  <a:pt x="2921192" y="303511"/>
                </a:lnTo>
                <a:lnTo>
                  <a:pt x="2812630" y="415845"/>
                </a:lnTo>
                <a:lnTo>
                  <a:pt x="3007328" y="404598"/>
                </a:lnTo>
                <a:lnTo>
                  <a:pt x="2996767" y="487580"/>
                </a:lnTo>
                <a:lnTo>
                  <a:pt x="2866945" y="481957"/>
                </a:lnTo>
                <a:lnTo>
                  <a:pt x="2719635" y="486346"/>
                </a:lnTo>
                <a:lnTo>
                  <a:pt x="2729648" y="420852"/>
                </a:lnTo>
                <a:lnTo>
                  <a:pt x="2860704" y="269770"/>
                </a:lnTo>
                <a:cubicBezTo>
                  <a:pt x="2886902" y="240235"/>
                  <a:pt x="2900001" y="214449"/>
                  <a:pt x="2900001" y="192412"/>
                </a:cubicBezTo>
                <a:close/>
                <a:moveTo>
                  <a:pt x="3048545" y="172455"/>
                </a:moveTo>
                <a:lnTo>
                  <a:pt x="3061644" y="96948"/>
                </a:lnTo>
                <a:cubicBezTo>
                  <a:pt x="3096571" y="84467"/>
                  <a:pt x="3131321" y="78226"/>
                  <a:pt x="3165885" y="78226"/>
                </a:cubicBezTo>
                <a:cubicBezTo>
                  <a:pt x="3200402" y="78226"/>
                  <a:pt x="3228684" y="86958"/>
                  <a:pt x="3250719" y="104424"/>
                </a:cubicBezTo>
                <a:cubicBezTo>
                  <a:pt x="3272753" y="121889"/>
                  <a:pt x="3283774" y="143926"/>
                  <a:pt x="3283774" y="170535"/>
                </a:cubicBezTo>
                <a:lnTo>
                  <a:pt x="3283774" y="170535"/>
                </a:lnTo>
                <a:cubicBezTo>
                  <a:pt x="3283774" y="191337"/>
                  <a:pt x="3278377" y="209557"/>
                  <a:pt x="3267589" y="225193"/>
                </a:cubicBezTo>
                <a:cubicBezTo>
                  <a:pt x="3256754" y="240784"/>
                  <a:pt x="3241371" y="252534"/>
                  <a:pt x="3221435" y="260443"/>
                </a:cubicBezTo>
                <a:lnTo>
                  <a:pt x="3221435" y="260443"/>
                </a:lnTo>
                <a:cubicBezTo>
                  <a:pt x="3250561" y="271233"/>
                  <a:pt x="3271567" y="284652"/>
                  <a:pt x="3284460" y="300700"/>
                </a:cubicBezTo>
                <a:cubicBezTo>
                  <a:pt x="3297353" y="316702"/>
                  <a:pt x="3303800" y="336978"/>
                  <a:pt x="3303800" y="361530"/>
                </a:cubicBezTo>
                <a:lnTo>
                  <a:pt x="3303800" y="361530"/>
                </a:lnTo>
                <a:cubicBezTo>
                  <a:pt x="3303800" y="398975"/>
                  <a:pt x="3289329" y="429858"/>
                  <a:pt x="3260388" y="454182"/>
                </a:cubicBezTo>
                <a:cubicBezTo>
                  <a:pt x="3231496" y="478550"/>
                  <a:pt x="3194778" y="490735"/>
                  <a:pt x="3150249" y="490735"/>
                </a:cubicBezTo>
                <a:lnTo>
                  <a:pt x="3150249" y="490735"/>
                </a:lnTo>
                <a:cubicBezTo>
                  <a:pt x="3129037" y="490735"/>
                  <a:pt x="3108347" y="487923"/>
                  <a:pt x="3088184" y="482300"/>
                </a:cubicBezTo>
                <a:cubicBezTo>
                  <a:pt x="3067974" y="476676"/>
                  <a:pt x="3053092" y="470961"/>
                  <a:pt x="3043539" y="465155"/>
                </a:cubicBezTo>
                <a:lnTo>
                  <a:pt x="3043539" y="465155"/>
                </a:lnTo>
                <a:lnTo>
                  <a:pt x="3029205" y="456376"/>
                </a:lnTo>
                <a:lnTo>
                  <a:pt x="3055403" y="380870"/>
                </a:lnTo>
                <a:cubicBezTo>
                  <a:pt x="3059154" y="384207"/>
                  <a:pt x="3064133" y="388368"/>
                  <a:pt x="3070353" y="393351"/>
                </a:cubicBezTo>
                <a:cubicBezTo>
                  <a:pt x="3076615" y="398335"/>
                  <a:pt x="3088596" y="405101"/>
                  <a:pt x="3106289" y="413651"/>
                </a:cubicBezTo>
                <a:cubicBezTo>
                  <a:pt x="3123935" y="422155"/>
                  <a:pt x="3141725" y="426407"/>
                  <a:pt x="3159644" y="426407"/>
                </a:cubicBezTo>
                <a:cubicBezTo>
                  <a:pt x="3177523" y="426407"/>
                  <a:pt x="3193111" y="421538"/>
                  <a:pt x="3206416" y="411799"/>
                </a:cubicBezTo>
                <a:cubicBezTo>
                  <a:pt x="3219721" y="402015"/>
                  <a:pt x="3226373" y="388162"/>
                  <a:pt x="3226373" y="370240"/>
                </a:cubicBezTo>
                <a:cubicBezTo>
                  <a:pt x="3226373" y="352363"/>
                  <a:pt x="3218575" y="337596"/>
                  <a:pt x="3202987" y="325937"/>
                </a:cubicBezTo>
                <a:cubicBezTo>
                  <a:pt x="3187399" y="314324"/>
                  <a:pt x="3165865" y="308518"/>
                  <a:pt x="3138385" y="308518"/>
                </a:cubicBezTo>
                <a:lnTo>
                  <a:pt x="3138385" y="308518"/>
                </a:lnTo>
                <a:lnTo>
                  <a:pt x="3084755" y="308518"/>
                </a:lnTo>
                <a:lnTo>
                  <a:pt x="3095934" y="247962"/>
                </a:lnTo>
                <a:lnTo>
                  <a:pt x="3130292" y="247962"/>
                </a:lnTo>
                <a:cubicBezTo>
                  <a:pt x="3153150" y="247962"/>
                  <a:pt x="3171029" y="242750"/>
                  <a:pt x="3183922" y="232325"/>
                </a:cubicBezTo>
                <a:cubicBezTo>
                  <a:pt x="3196863" y="221947"/>
                  <a:pt x="3203330" y="208643"/>
                  <a:pt x="3203330" y="192412"/>
                </a:cubicBezTo>
                <a:cubicBezTo>
                  <a:pt x="3203330" y="176181"/>
                  <a:pt x="3197912" y="163586"/>
                  <a:pt x="3187076" y="154624"/>
                </a:cubicBezTo>
                <a:cubicBezTo>
                  <a:pt x="3176241" y="145709"/>
                  <a:pt x="3163231" y="141251"/>
                  <a:pt x="3148054" y="141251"/>
                </a:cubicBezTo>
                <a:cubicBezTo>
                  <a:pt x="3132878" y="141251"/>
                  <a:pt x="3117283" y="143857"/>
                  <a:pt x="3101283" y="149069"/>
                </a:cubicBezTo>
                <a:cubicBezTo>
                  <a:pt x="3085235" y="154235"/>
                  <a:pt x="3067658" y="162031"/>
                  <a:pt x="3048545" y="172455"/>
                </a:cubicBezTo>
                <a:lnTo>
                  <a:pt x="3048545" y="172455"/>
                </a:lnTo>
                <a:close/>
              </a:path>
            </a:pathLst>
          </a:custGeom>
          <a:solidFill>
            <a:srgbClr val="000000"/>
          </a:solidFill>
          <a:ln w="6858" cap="flat">
            <a:noFill/>
            <a:prstDash val="solid"/>
            <a:miter/>
          </a:ln>
        </p:spPr>
        <p:txBody>
          <a:bodyPr rtlCol="0" anchor="ctr"/>
          <a:lstStyle/>
          <a:p>
            <a:endParaRPr lang="it-IT" dirty="0"/>
          </a:p>
        </p:txBody>
      </p:sp>
      <p:sp>
        <p:nvSpPr>
          <p:cNvPr id="49" name="CasellaDiTesto 48">
            <a:extLst>
              <a:ext uri="{FF2B5EF4-FFF2-40B4-BE49-F238E27FC236}">
                <a16:creationId xmlns:a16="http://schemas.microsoft.com/office/drawing/2014/main" id="{3E69C681-FA7B-E055-C691-F6BC43255D40}"/>
              </a:ext>
            </a:extLst>
          </p:cNvPr>
          <p:cNvSpPr txBox="1">
            <a:spLocks/>
          </p:cNvSpPr>
          <p:nvPr/>
        </p:nvSpPr>
        <p:spPr>
          <a:xfrm>
            <a:off x="4852843" y="319756"/>
            <a:ext cx="5244705" cy="769441"/>
          </a:xfrm>
          <a:prstGeom prst="rect">
            <a:avLst/>
          </a:prstGeom>
          <a:noFill/>
        </p:spPr>
        <p:txBody>
          <a:bodyPr wrap="square" rtlCol="0">
            <a:spAutoFit/>
          </a:bodyPr>
          <a:lstStyle/>
          <a:p>
            <a:r>
              <a:rPr lang="it-IT" sz="4400" dirty="0"/>
              <a:t>Design Pattern</a:t>
            </a:r>
          </a:p>
        </p:txBody>
      </p:sp>
      <p:sp>
        <p:nvSpPr>
          <p:cNvPr id="14" name="CasellaDiTesto 13">
            <a:extLst>
              <a:ext uri="{FF2B5EF4-FFF2-40B4-BE49-F238E27FC236}">
                <a16:creationId xmlns:a16="http://schemas.microsoft.com/office/drawing/2014/main" id="{437056B8-4309-1B09-9028-C2A3C78202D1}"/>
              </a:ext>
            </a:extLst>
          </p:cNvPr>
          <p:cNvSpPr txBox="1"/>
          <p:nvPr/>
        </p:nvSpPr>
        <p:spPr>
          <a:xfrm>
            <a:off x="10325100" y="6451150"/>
            <a:ext cx="1993542" cy="369332"/>
          </a:xfrm>
          <a:prstGeom prst="rect">
            <a:avLst/>
          </a:prstGeom>
          <a:noFill/>
        </p:spPr>
        <p:txBody>
          <a:bodyPr wrap="square" rtlCol="0">
            <a:spAutoFit/>
          </a:bodyPr>
          <a:lstStyle/>
          <a:p>
            <a:r>
              <a:rPr lang="it-IT" dirty="0"/>
              <a:t>INGSW2223_V_06</a:t>
            </a:r>
          </a:p>
        </p:txBody>
      </p:sp>
      <p:sp>
        <p:nvSpPr>
          <p:cNvPr id="39" name="CasellaDiTesto 38">
            <a:extLst>
              <a:ext uri="{FF2B5EF4-FFF2-40B4-BE49-F238E27FC236}">
                <a16:creationId xmlns:a16="http://schemas.microsoft.com/office/drawing/2014/main" id="{786BF0B4-2A47-8363-B08F-1486C76C3C69}"/>
              </a:ext>
            </a:extLst>
          </p:cNvPr>
          <p:cNvSpPr txBox="1"/>
          <p:nvPr/>
        </p:nvSpPr>
        <p:spPr>
          <a:xfrm>
            <a:off x="3174496" y="2807096"/>
            <a:ext cx="2275114" cy="954632"/>
          </a:xfrm>
          <a:prstGeom prst="rect">
            <a:avLst/>
          </a:prstGeom>
          <a:noFill/>
        </p:spPr>
        <p:txBody>
          <a:bodyPr wrap="square" rtlCol="0">
            <a:spAutoFit/>
          </a:bodyPr>
          <a:lstStyle/>
          <a:p>
            <a:r>
              <a:rPr lang="it-IT" b="1" dirty="0"/>
              <a:t>Model</a:t>
            </a:r>
            <a:r>
              <a:rPr lang="it-IT" dirty="0"/>
              <a:t>: è lo strato di Data Access per la gestione dei dati</a:t>
            </a:r>
          </a:p>
        </p:txBody>
      </p:sp>
      <p:sp>
        <p:nvSpPr>
          <p:cNvPr id="40" name="CasellaDiTesto 39">
            <a:extLst>
              <a:ext uri="{FF2B5EF4-FFF2-40B4-BE49-F238E27FC236}">
                <a16:creationId xmlns:a16="http://schemas.microsoft.com/office/drawing/2014/main" id="{C940BB57-A499-C1AD-4AA5-DA25E0E63408}"/>
              </a:ext>
            </a:extLst>
          </p:cNvPr>
          <p:cNvSpPr txBox="1"/>
          <p:nvPr/>
        </p:nvSpPr>
        <p:spPr>
          <a:xfrm>
            <a:off x="8398329" y="2807096"/>
            <a:ext cx="2719251" cy="1200329"/>
          </a:xfrm>
          <a:prstGeom prst="rect">
            <a:avLst/>
          </a:prstGeom>
          <a:noFill/>
        </p:spPr>
        <p:txBody>
          <a:bodyPr wrap="square" rtlCol="0">
            <a:spAutoFit/>
          </a:bodyPr>
          <a:lstStyle/>
          <a:p>
            <a:r>
              <a:rPr lang="it-IT" b="1" dirty="0" err="1"/>
              <a:t>View</a:t>
            </a:r>
            <a:r>
              <a:rPr lang="it-IT" dirty="0"/>
              <a:t>:  lavora con il </a:t>
            </a:r>
            <a:r>
              <a:rPr lang="it-IT" dirty="0" err="1"/>
              <a:t>Presenter</a:t>
            </a:r>
            <a:r>
              <a:rPr lang="it-IT" dirty="0"/>
              <a:t> per mostrare i dati e notificare le azioni dell’utente</a:t>
            </a:r>
          </a:p>
        </p:txBody>
      </p:sp>
      <p:sp>
        <p:nvSpPr>
          <p:cNvPr id="41" name="CasellaDiTesto 40">
            <a:extLst>
              <a:ext uri="{FF2B5EF4-FFF2-40B4-BE49-F238E27FC236}">
                <a16:creationId xmlns:a16="http://schemas.microsoft.com/office/drawing/2014/main" id="{0F84CA6F-1539-0ADA-3798-6012A2E94E86}"/>
              </a:ext>
            </a:extLst>
          </p:cNvPr>
          <p:cNvSpPr txBox="1"/>
          <p:nvPr/>
        </p:nvSpPr>
        <p:spPr>
          <a:xfrm>
            <a:off x="7535091" y="1184910"/>
            <a:ext cx="3094552" cy="954632"/>
          </a:xfrm>
          <a:prstGeom prst="rect">
            <a:avLst/>
          </a:prstGeom>
          <a:noFill/>
        </p:spPr>
        <p:txBody>
          <a:bodyPr wrap="square" rtlCol="0">
            <a:spAutoFit/>
          </a:bodyPr>
          <a:lstStyle/>
          <a:p>
            <a:r>
              <a:rPr lang="it-IT" b="1" dirty="0" err="1"/>
              <a:t>Presenter</a:t>
            </a:r>
            <a:r>
              <a:rPr lang="it-IT" b="1" dirty="0"/>
              <a:t>: </a:t>
            </a:r>
            <a:r>
              <a:rPr lang="it-IT" b="0" i="0" dirty="0">
                <a:effectLst/>
                <a:latin typeface="Arial" panose="020B0604020202020204" pitchFamily="34" charset="0"/>
              </a:rPr>
              <a:t>si occupa delle comunicazione tra la </a:t>
            </a:r>
            <a:r>
              <a:rPr lang="it-IT" b="0" i="0" dirty="0" err="1">
                <a:effectLst/>
                <a:latin typeface="Arial" panose="020B0604020202020204" pitchFamily="34" charset="0"/>
              </a:rPr>
              <a:t>View</a:t>
            </a:r>
            <a:r>
              <a:rPr lang="it-IT" b="0" i="0" dirty="0">
                <a:effectLst/>
                <a:latin typeface="Arial" panose="020B0604020202020204" pitchFamily="34" charset="0"/>
              </a:rPr>
              <a:t> e il Model.</a:t>
            </a:r>
            <a:endParaRPr lang="it-IT" dirty="0"/>
          </a:p>
        </p:txBody>
      </p:sp>
      <p:pic>
        <p:nvPicPr>
          <p:cNvPr id="43" name="Immagine 42" descr="Immagine che contiene testo, schermata, Carattere, Elementi grafici&#10;&#10;Descrizione generata automaticamente">
            <a:extLst>
              <a:ext uri="{FF2B5EF4-FFF2-40B4-BE49-F238E27FC236}">
                <a16:creationId xmlns:a16="http://schemas.microsoft.com/office/drawing/2014/main" id="{29A99A99-DFBC-CB84-3E9B-E7100FF247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1133" y="1055384"/>
            <a:ext cx="3382517" cy="2964454"/>
          </a:xfrm>
          <a:prstGeom prst="rect">
            <a:avLst/>
          </a:prstGeom>
        </p:spPr>
      </p:pic>
      <p:sp>
        <p:nvSpPr>
          <p:cNvPr id="44" name="CasellaDiTesto 43">
            <a:extLst>
              <a:ext uri="{FF2B5EF4-FFF2-40B4-BE49-F238E27FC236}">
                <a16:creationId xmlns:a16="http://schemas.microsoft.com/office/drawing/2014/main" id="{E851FFE0-98B4-B8B4-0623-3A8723BF00D9}"/>
              </a:ext>
            </a:extLst>
          </p:cNvPr>
          <p:cNvSpPr txBox="1"/>
          <p:nvPr/>
        </p:nvSpPr>
        <p:spPr>
          <a:xfrm>
            <a:off x="3212590" y="5091406"/>
            <a:ext cx="2142702" cy="646331"/>
          </a:xfrm>
          <a:prstGeom prst="rect">
            <a:avLst/>
          </a:prstGeom>
          <a:noFill/>
        </p:spPr>
        <p:txBody>
          <a:bodyPr wrap="square" rtlCol="0">
            <a:spAutoFit/>
          </a:bodyPr>
          <a:lstStyle/>
          <a:p>
            <a:r>
              <a:rPr lang="it-IT" dirty="0"/>
              <a:t>Separazione delle responsabilità</a:t>
            </a:r>
          </a:p>
        </p:txBody>
      </p:sp>
      <p:sp>
        <p:nvSpPr>
          <p:cNvPr id="45" name="CasellaDiTesto 44">
            <a:extLst>
              <a:ext uri="{FF2B5EF4-FFF2-40B4-BE49-F238E27FC236}">
                <a16:creationId xmlns:a16="http://schemas.microsoft.com/office/drawing/2014/main" id="{9F4F4D2C-C70A-5C3A-3DED-30729B2FBC23}"/>
              </a:ext>
            </a:extLst>
          </p:cNvPr>
          <p:cNvSpPr txBox="1"/>
          <p:nvPr/>
        </p:nvSpPr>
        <p:spPr>
          <a:xfrm>
            <a:off x="6047882" y="4536790"/>
            <a:ext cx="1389017" cy="369332"/>
          </a:xfrm>
          <a:prstGeom prst="rect">
            <a:avLst/>
          </a:prstGeom>
          <a:noFill/>
        </p:spPr>
        <p:txBody>
          <a:bodyPr wrap="square" rtlCol="0">
            <a:spAutoFit/>
          </a:bodyPr>
          <a:lstStyle/>
          <a:p>
            <a:r>
              <a:rPr lang="it-IT" dirty="0"/>
              <a:t>Scalabilità</a:t>
            </a:r>
          </a:p>
        </p:txBody>
      </p:sp>
      <p:sp>
        <p:nvSpPr>
          <p:cNvPr id="46" name="CasellaDiTesto 45">
            <a:extLst>
              <a:ext uri="{FF2B5EF4-FFF2-40B4-BE49-F238E27FC236}">
                <a16:creationId xmlns:a16="http://schemas.microsoft.com/office/drawing/2014/main" id="{D3235456-FB62-CDC2-2693-781B71717B39}"/>
              </a:ext>
            </a:extLst>
          </p:cNvPr>
          <p:cNvSpPr txBox="1"/>
          <p:nvPr/>
        </p:nvSpPr>
        <p:spPr>
          <a:xfrm>
            <a:off x="8792392" y="4948734"/>
            <a:ext cx="2142702" cy="646331"/>
          </a:xfrm>
          <a:prstGeom prst="rect">
            <a:avLst/>
          </a:prstGeom>
          <a:noFill/>
        </p:spPr>
        <p:txBody>
          <a:bodyPr wrap="square" rtlCol="0">
            <a:spAutoFit/>
          </a:bodyPr>
          <a:lstStyle/>
          <a:p>
            <a:r>
              <a:rPr lang="it-IT" dirty="0"/>
              <a:t>Facilità di manutenzione </a:t>
            </a:r>
          </a:p>
        </p:txBody>
      </p:sp>
      <p:sp>
        <p:nvSpPr>
          <p:cNvPr id="54" name="CasellaDiTesto 53">
            <a:extLst>
              <a:ext uri="{FF2B5EF4-FFF2-40B4-BE49-F238E27FC236}">
                <a16:creationId xmlns:a16="http://schemas.microsoft.com/office/drawing/2014/main" id="{0E35DD23-A26B-AEFD-E19F-6C6933CD904D}"/>
              </a:ext>
            </a:extLst>
          </p:cNvPr>
          <p:cNvSpPr txBox="1"/>
          <p:nvPr/>
        </p:nvSpPr>
        <p:spPr>
          <a:xfrm>
            <a:off x="5974706" y="3971288"/>
            <a:ext cx="1500051" cy="369332"/>
          </a:xfrm>
          <a:prstGeom prst="rect">
            <a:avLst/>
          </a:prstGeom>
          <a:noFill/>
        </p:spPr>
        <p:txBody>
          <a:bodyPr wrap="square" rtlCol="0">
            <a:spAutoFit/>
          </a:bodyPr>
          <a:lstStyle/>
          <a:p>
            <a:r>
              <a:rPr lang="it-IT" b="1" dirty="0"/>
              <a:t>I Punti forti:</a:t>
            </a:r>
          </a:p>
        </p:txBody>
      </p:sp>
    </p:spTree>
    <p:extLst>
      <p:ext uri="{BB962C8B-B14F-4D97-AF65-F5344CB8AC3E}">
        <p14:creationId xmlns:p14="http://schemas.microsoft.com/office/powerpoint/2010/main" val="2662187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39" grpId="0"/>
      <p:bldP spid="40" grpId="0"/>
      <p:bldP spid="41" grpId="0"/>
      <p:bldP spid="44" grpId="0"/>
      <p:bldP spid="45" grpId="0"/>
      <p:bldP spid="46" grpId="0"/>
      <p:bldP spid="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385D5E89-623B-3828-9998-98B211A18254}"/>
              </a:ext>
            </a:extLst>
          </p:cNvPr>
          <p:cNvSpPr/>
          <p:nvPr/>
        </p:nvSpPr>
        <p:spPr>
          <a:xfrm>
            <a:off x="0" y="0"/>
            <a:ext cx="2520000" cy="687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con angoli arrotondati 4">
            <a:extLst>
              <a:ext uri="{FF2B5EF4-FFF2-40B4-BE49-F238E27FC236}">
                <a16:creationId xmlns:a16="http://schemas.microsoft.com/office/drawing/2014/main" id="{2F377A78-F7E6-E6A9-F810-FD7A68DF6D03}"/>
              </a:ext>
            </a:extLst>
          </p:cNvPr>
          <p:cNvSpPr/>
          <p:nvPr/>
        </p:nvSpPr>
        <p:spPr>
          <a:xfrm>
            <a:off x="63548" y="-262559"/>
            <a:ext cx="2160000" cy="1800000"/>
          </a:xfrm>
          <a:prstGeom prst="roundRect">
            <a:avLst/>
          </a:prstGeom>
          <a:blipFill>
            <a:blip r:embed="rId2"/>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con angoli arrotondati 5">
            <a:extLst>
              <a:ext uri="{FF2B5EF4-FFF2-40B4-BE49-F238E27FC236}">
                <a16:creationId xmlns:a16="http://schemas.microsoft.com/office/drawing/2014/main" id="{25C81B1F-0957-2690-ADE6-20533D619A9F}"/>
              </a:ext>
            </a:extLst>
          </p:cNvPr>
          <p:cNvSpPr/>
          <p:nvPr/>
        </p:nvSpPr>
        <p:spPr>
          <a:xfrm>
            <a:off x="63548" y="578954"/>
            <a:ext cx="2160000" cy="1800000"/>
          </a:xfrm>
          <a:prstGeom prst="roundRect">
            <a:avLst/>
          </a:prstGeom>
          <a:blipFill>
            <a:blip r:embed="rId3"/>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con angoli arrotondati 6">
            <a:extLst>
              <a:ext uri="{FF2B5EF4-FFF2-40B4-BE49-F238E27FC236}">
                <a16:creationId xmlns:a16="http://schemas.microsoft.com/office/drawing/2014/main" id="{667DFD9A-5886-BEAD-B950-8E0604565348}"/>
              </a:ext>
            </a:extLst>
          </p:cNvPr>
          <p:cNvSpPr/>
          <p:nvPr/>
        </p:nvSpPr>
        <p:spPr>
          <a:xfrm>
            <a:off x="187373" y="2529000"/>
            <a:ext cx="2160000" cy="1800000"/>
          </a:xfrm>
          <a:prstGeom prst="roundRect">
            <a:avLst/>
          </a:prstGeom>
          <a:blipFill>
            <a:blip r:embed="rId4"/>
            <a:stretch>
              <a:fillRect/>
            </a:stretch>
          </a:blipFill>
          <a:effectLst>
            <a:reflection blurRad="6350" stA="52000" endA="300" endPos="35000" dir="5400000" sy="-100000" algn="bl" rotWithShape="0"/>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7F802B37-154D-0353-2B0D-BA85564F2702}"/>
              </a:ext>
            </a:extLst>
          </p:cNvPr>
          <p:cNvSpPr/>
          <p:nvPr/>
        </p:nvSpPr>
        <p:spPr>
          <a:xfrm>
            <a:off x="187373" y="4976605"/>
            <a:ext cx="2160000" cy="1800000"/>
          </a:xfrm>
          <a:prstGeom prst="roundRect">
            <a:avLst/>
          </a:prstGeom>
          <a:blipFill>
            <a:blip r:embed="rId5"/>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con angoli arrotondati 11">
            <a:extLst>
              <a:ext uri="{FF2B5EF4-FFF2-40B4-BE49-F238E27FC236}">
                <a16:creationId xmlns:a16="http://schemas.microsoft.com/office/drawing/2014/main" id="{97D5409D-A809-D91F-289C-62116509A234}"/>
              </a:ext>
            </a:extLst>
          </p:cNvPr>
          <p:cNvSpPr/>
          <p:nvPr/>
        </p:nvSpPr>
        <p:spPr>
          <a:xfrm>
            <a:off x="187373" y="5818118"/>
            <a:ext cx="2160000" cy="1800000"/>
          </a:xfrm>
          <a:prstGeom prst="roundRect">
            <a:avLst/>
          </a:prstGeom>
          <a:blipFill>
            <a:blip r:embed="rId6"/>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 name="Gruppo 2">
            <a:extLst>
              <a:ext uri="{FF2B5EF4-FFF2-40B4-BE49-F238E27FC236}">
                <a16:creationId xmlns:a16="http://schemas.microsoft.com/office/drawing/2014/main" id="{8F72702F-0C55-0F1A-E31C-210B7B0CEB24}"/>
              </a:ext>
            </a:extLst>
          </p:cNvPr>
          <p:cNvGrpSpPr/>
          <p:nvPr/>
        </p:nvGrpSpPr>
        <p:grpSpPr>
          <a:xfrm>
            <a:off x="11117580" y="129540"/>
            <a:ext cx="1074420" cy="784860"/>
            <a:chOff x="3845293" y="525311"/>
            <a:chExt cx="5052489" cy="5831657"/>
          </a:xfrm>
        </p:grpSpPr>
        <p:sp>
          <p:nvSpPr>
            <p:cNvPr id="4" name="Figura a mano libera: forma 3">
              <a:extLst>
                <a:ext uri="{FF2B5EF4-FFF2-40B4-BE49-F238E27FC236}">
                  <a16:creationId xmlns:a16="http://schemas.microsoft.com/office/drawing/2014/main" id="{E42DD048-3021-C838-8DA1-B9B59B0FD5DE}"/>
                </a:ext>
              </a:extLst>
            </p:cNvPr>
            <p:cNvSpPr/>
            <p:nvPr/>
          </p:nvSpPr>
          <p:spPr>
            <a:xfrm>
              <a:off x="7140724" y="1797555"/>
              <a:ext cx="1757058" cy="1916206"/>
            </a:xfrm>
            <a:custGeom>
              <a:avLst/>
              <a:gdLst>
                <a:gd name="connsiteX0" fmla="*/ -44 w 1757058"/>
                <a:gd name="connsiteY0" fmla="*/ 436701 h 1916206"/>
                <a:gd name="connsiteX1" fmla="*/ 76720 w 1757058"/>
                <a:gd name="connsiteY1" fmla="*/ 355607 h 1916206"/>
                <a:gd name="connsiteX2" fmla="*/ 712442 w 1757058"/>
                <a:gd name="connsiteY2" fmla="*/ 17785 h 1916206"/>
                <a:gd name="connsiteX3" fmla="*/ 1449660 w 1757058"/>
                <a:gd name="connsiteY3" fmla="*/ 155282 h 1916206"/>
                <a:gd name="connsiteX4" fmla="*/ 1570590 w 1757058"/>
                <a:gd name="connsiteY4" fmla="*/ 267074 h 1916206"/>
                <a:gd name="connsiteX5" fmla="*/ 1668354 w 1757058"/>
                <a:gd name="connsiteY5" fmla="*/ 425071 h 1916206"/>
                <a:gd name="connsiteX6" fmla="*/ 1745776 w 1757058"/>
                <a:gd name="connsiteY6" fmla="*/ 993728 h 1916206"/>
                <a:gd name="connsiteX7" fmla="*/ 1591194 w 1757058"/>
                <a:gd name="connsiteY7" fmla="*/ 1399821 h 1916206"/>
                <a:gd name="connsiteX8" fmla="*/ 1497546 w 1757058"/>
                <a:gd name="connsiteY8" fmla="*/ 1524070 h 1916206"/>
                <a:gd name="connsiteX9" fmla="*/ 1322793 w 1757058"/>
                <a:gd name="connsiteY9" fmla="*/ 1694506 h 1916206"/>
                <a:gd name="connsiteX10" fmla="*/ 1100702 w 1757058"/>
                <a:gd name="connsiteY10" fmla="*/ 1824600 h 1916206"/>
                <a:gd name="connsiteX11" fmla="*/ 684112 w 1757058"/>
                <a:gd name="connsiteY11" fmla="*/ 1916208 h 1916206"/>
                <a:gd name="connsiteX12" fmla="*/ 696855 w 1757058"/>
                <a:gd name="connsiteY12" fmla="*/ 1763879 h 1916206"/>
                <a:gd name="connsiteX13" fmla="*/ 729825 w 1757058"/>
                <a:gd name="connsiteY13" fmla="*/ 1761529 h 1916206"/>
                <a:gd name="connsiteX14" fmla="*/ 1117037 w 1757058"/>
                <a:gd name="connsiteY14" fmla="*/ 1641067 h 1916206"/>
                <a:gd name="connsiteX15" fmla="*/ 1379770 w 1757058"/>
                <a:gd name="connsiteY15" fmla="*/ 1410750 h 1916206"/>
                <a:gd name="connsiteX16" fmla="*/ 1528117 w 1757058"/>
                <a:gd name="connsiteY16" fmla="*/ 1149443 h 1916206"/>
                <a:gd name="connsiteX17" fmla="*/ 1572935 w 1757058"/>
                <a:gd name="connsiteY17" fmla="*/ 664948 h 1916206"/>
                <a:gd name="connsiteX18" fmla="*/ 1394242 w 1757058"/>
                <a:gd name="connsiteY18" fmla="*/ 288116 h 1916206"/>
                <a:gd name="connsiteX19" fmla="*/ 1232117 w 1757058"/>
                <a:gd name="connsiteY19" fmla="*/ 209081 h 1916206"/>
                <a:gd name="connsiteX20" fmla="*/ 1064883 w 1757058"/>
                <a:gd name="connsiteY20" fmla="*/ 194164 h 1916206"/>
                <a:gd name="connsiteX21" fmla="*/ 762813 w 1757058"/>
                <a:gd name="connsiteY21" fmla="*/ 190012 h 1916206"/>
                <a:gd name="connsiteX22" fmla="*/ 224744 w 1757058"/>
                <a:gd name="connsiteY22" fmla="*/ 433468 h 1916206"/>
                <a:gd name="connsiteX23" fmla="*/ 135834 w 1757058"/>
                <a:gd name="connsiteY23" fmla="*/ 522793 h 1916206"/>
                <a:gd name="connsiteX24" fmla="*/ 132936 w 1757058"/>
                <a:gd name="connsiteY24" fmla="*/ 526701 h 1916206"/>
                <a:gd name="connsiteX25" fmla="*/ -44 w 1757058"/>
                <a:gd name="connsiteY25" fmla="*/ 436701 h 191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7058" h="1916206">
                  <a:moveTo>
                    <a:pt x="-44" y="436701"/>
                  </a:moveTo>
                  <a:cubicBezTo>
                    <a:pt x="20620" y="407153"/>
                    <a:pt x="51021" y="381082"/>
                    <a:pt x="76720" y="355607"/>
                  </a:cubicBezTo>
                  <a:cubicBezTo>
                    <a:pt x="247187" y="186675"/>
                    <a:pt x="474874" y="59662"/>
                    <a:pt x="712442" y="17785"/>
                  </a:cubicBezTo>
                  <a:cubicBezTo>
                    <a:pt x="960361" y="-25918"/>
                    <a:pt x="1239362" y="7630"/>
                    <a:pt x="1449660" y="155282"/>
                  </a:cubicBezTo>
                  <a:cubicBezTo>
                    <a:pt x="1492134" y="185104"/>
                    <a:pt x="1539867" y="224954"/>
                    <a:pt x="1570590" y="267074"/>
                  </a:cubicBezTo>
                  <a:cubicBezTo>
                    <a:pt x="1606634" y="316489"/>
                    <a:pt x="1641911" y="369769"/>
                    <a:pt x="1668354" y="425071"/>
                  </a:cubicBezTo>
                  <a:cubicBezTo>
                    <a:pt x="1750878" y="597688"/>
                    <a:pt x="1773454" y="805532"/>
                    <a:pt x="1745776" y="993728"/>
                  </a:cubicBezTo>
                  <a:cubicBezTo>
                    <a:pt x="1725477" y="1131761"/>
                    <a:pt x="1665602" y="1282051"/>
                    <a:pt x="1591194" y="1399821"/>
                  </a:cubicBezTo>
                  <a:cubicBezTo>
                    <a:pt x="1563266" y="1444018"/>
                    <a:pt x="1530625" y="1483770"/>
                    <a:pt x="1497546" y="1524070"/>
                  </a:cubicBezTo>
                  <a:cubicBezTo>
                    <a:pt x="1445739" y="1587196"/>
                    <a:pt x="1388762" y="1646054"/>
                    <a:pt x="1322793" y="1694506"/>
                  </a:cubicBezTo>
                  <a:cubicBezTo>
                    <a:pt x="1254370" y="1744749"/>
                    <a:pt x="1178836" y="1791143"/>
                    <a:pt x="1100702" y="1824600"/>
                  </a:cubicBezTo>
                  <a:cubicBezTo>
                    <a:pt x="967363" y="1881698"/>
                    <a:pt x="827996" y="1905748"/>
                    <a:pt x="684112" y="1916208"/>
                  </a:cubicBezTo>
                  <a:lnTo>
                    <a:pt x="696855" y="1763879"/>
                  </a:lnTo>
                  <a:lnTo>
                    <a:pt x="729825" y="1761529"/>
                  </a:lnTo>
                  <a:cubicBezTo>
                    <a:pt x="864047" y="1745504"/>
                    <a:pt x="999042" y="1708400"/>
                    <a:pt x="1117037" y="1641067"/>
                  </a:cubicBezTo>
                  <a:cubicBezTo>
                    <a:pt x="1217535" y="1583719"/>
                    <a:pt x="1308181" y="1501354"/>
                    <a:pt x="1379770" y="1410750"/>
                  </a:cubicBezTo>
                  <a:cubicBezTo>
                    <a:pt x="1438433" y="1336513"/>
                    <a:pt x="1496426" y="1238664"/>
                    <a:pt x="1528117" y="1149443"/>
                  </a:cubicBezTo>
                  <a:cubicBezTo>
                    <a:pt x="1581483" y="999190"/>
                    <a:pt x="1592418" y="822647"/>
                    <a:pt x="1572935" y="664948"/>
                  </a:cubicBezTo>
                  <a:cubicBezTo>
                    <a:pt x="1555399" y="523036"/>
                    <a:pt x="1511099" y="378671"/>
                    <a:pt x="1394242" y="288116"/>
                  </a:cubicBezTo>
                  <a:cubicBezTo>
                    <a:pt x="1346459" y="251092"/>
                    <a:pt x="1290725" y="223864"/>
                    <a:pt x="1232117" y="209081"/>
                  </a:cubicBezTo>
                  <a:cubicBezTo>
                    <a:pt x="1177983" y="195424"/>
                    <a:pt x="1120325" y="197299"/>
                    <a:pt x="1064883" y="194164"/>
                  </a:cubicBezTo>
                  <a:cubicBezTo>
                    <a:pt x="963612" y="188447"/>
                    <a:pt x="864144" y="177006"/>
                    <a:pt x="762813" y="190012"/>
                  </a:cubicBezTo>
                  <a:cubicBezTo>
                    <a:pt x="566725" y="215182"/>
                    <a:pt x="373828" y="304433"/>
                    <a:pt x="224744" y="433468"/>
                  </a:cubicBezTo>
                  <a:cubicBezTo>
                    <a:pt x="193705" y="460330"/>
                    <a:pt x="160577" y="489963"/>
                    <a:pt x="135834" y="522793"/>
                  </a:cubicBezTo>
                  <a:lnTo>
                    <a:pt x="132936" y="526701"/>
                  </a:lnTo>
                  <a:lnTo>
                    <a:pt x="-44" y="436701"/>
                  </a:lnTo>
                  <a:close/>
                </a:path>
              </a:pathLst>
            </a:custGeom>
            <a:solidFill>
              <a:srgbClr val="FFDAB9"/>
            </a:solidFill>
            <a:ln w="6089" cap="flat">
              <a:noFill/>
              <a:prstDash val="solid"/>
              <a:miter/>
            </a:ln>
          </p:spPr>
          <p:txBody>
            <a:bodyPr rtlCol="0" anchor="ctr"/>
            <a:lstStyle/>
            <a:p>
              <a:endParaRPr lang="it-IT"/>
            </a:p>
          </p:txBody>
        </p:sp>
        <p:sp>
          <p:nvSpPr>
            <p:cNvPr id="9" name="Figura a mano libera: forma 8">
              <a:extLst>
                <a:ext uri="{FF2B5EF4-FFF2-40B4-BE49-F238E27FC236}">
                  <a16:creationId xmlns:a16="http://schemas.microsoft.com/office/drawing/2014/main" id="{D2324F62-0905-65DD-D859-95F69B94FA2D}"/>
                </a:ext>
              </a:extLst>
            </p:cNvPr>
            <p:cNvSpPr/>
            <p:nvPr/>
          </p:nvSpPr>
          <p:spPr>
            <a:xfrm>
              <a:off x="3952195" y="4837046"/>
              <a:ext cx="4653678" cy="1519922"/>
            </a:xfrm>
            <a:custGeom>
              <a:avLst/>
              <a:gdLst>
                <a:gd name="connsiteX0" fmla="*/ 1464648 w 4653678"/>
                <a:gd name="connsiteY0" fmla="*/ 32383 h 1519922"/>
                <a:gd name="connsiteX1" fmla="*/ 1494226 w 4653678"/>
                <a:gd name="connsiteY1" fmla="*/ 12680 h 1519922"/>
                <a:gd name="connsiteX2" fmla="*/ 1610547 w 4653678"/>
                <a:gd name="connsiteY2" fmla="*/ 66905 h 1519922"/>
                <a:gd name="connsiteX3" fmla="*/ 1662647 w 4653678"/>
                <a:gd name="connsiteY3" fmla="*/ 94656 h 1519922"/>
                <a:gd name="connsiteX4" fmla="*/ 1974398 w 4653678"/>
                <a:gd name="connsiteY4" fmla="*/ 179007 h 1519922"/>
                <a:gd name="connsiteX5" fmla="*/ 2095006 w 4653678"/>
                <a:gd name="connsiteY5" fmla="*/ 181126 h 1519922"/>
                <a:gd name="connsiteX6" fmla="*/ 2303781 w 4653678"/>
                <a:gd name="connsiteY6" fmla="*/ 180626 h 1519922"/>
                <a:gd name="connsiteX7" fmla="*/ 2513276 w 4653678"/>
                <a:gd name="connsiteY7" fmla="*/ 181193 h 1519922"/>
                <a:gd name="connsiteX8" fmla="*/ 2630011 w 4653678"/>
                <a:gd name="connsiteY8" fmla="*/ 180219 h 1519922"/>
                <a:gd name="connsiteX9" fmla="*/ 2870545 w 4653678"/>
                <a:gd name="connsiteY9" fmla="*/ 132911 h 1519922"/>
                <a:gd name="connsiteX10" fmla="*/ 3005156 w 4653678"/>
                <a:gd name="connsiteY10" fmla="*/ 79051 h 1519922"/>
                <a:gd name="connsiteX11" fmla="*/ 3155104 w 4653678"/>
                <a:gd name="connsiteY11" fmla="*/ -51 h 1519922"/>
                <a:gd name="connsiteX12" fmla="*/ 3174941 w 4653678"/>
                <a:gd name="connsiteY12" fmla="*/ 27999 h 1519922"/>
                <a:gd name="connsiteX13" fmla="*/ 3172244 w 4653678"/>
                <a:gd name="connsiteY13" fmla="*/ 32158 h 1519922"/>
                <a:gd name="connsiteX14" fmla="*/ 3163793 w 4653678"/>
                <a:gd name="connsiteY14" fmla="*/ 100392 h 1519922"/>
                <a:gd name="connsiteX15" fmla="*/ 3163056 w 4653678"/>
                <a:gd name="connsiteY15" fmla="*/ 104453 h 1519922"/>
                <a:gd name="connsiteX16" fmla="*/ 3109538 w 4653678"/>
                <a:gd name="connsiteY16" fmla="*/ 181040 h 1519922"/>
                <a:gd name="connsiteX17" fmla="*/ 4043093 w 4653678"/>
                <a:gd name="connsiteY17" fmla="*/ 181253 h 1519922"/>
                <a:gd name="connsiteX18" fmla="*/ 4281952 w 4653678"/>
                <a:gd name="connsiteY18" fmla="*/ 181144 h 1519922"/>
                <a:gd name="connsiteX19" fmla="*/ 4406949 w 4653678"/>
                <a:gd name="connsiteY19" fmla="*/ 183068 h 1519922"/>
                <a:gd name="connsiteX20" fmla="*/ 4577453 w 4653678"/>
                <a:gd name="connsiteY20" fmla="*/ 276234 h 1519922"/>
                <a:gd name="connsiteX21" fmla="*/ 4652396 w 4653678"/>
                <a:gd name="connsiteY21" fmla="*/ 435261 h 1519922"/>
                <a:gd name="connsiteX22" fmla="*/ 4491519 w 4653678"/>
                <a:gd name="connsiteY22" fmla="*/ 835259 h 1519922"/>
                <a:gd name="connsiteX23" fmla="*/ 3952952 w 4653678"/>
                <a:gd name="connsiteY23" fmla="*/ 1105133 h 1519922"/>
                <a:gd name="connsiteX24" fmla="*/ 3883049 w 4653678"/>
                <a:gd name="connsiteY24" fmla="*/ 1107258 h 1519922"/>
                <a:gd name="connsiteX25" fmla="*/ 3795691 w 4653678"/>
                <a:gd name="connsiteY25" fmla="*/ 1419314 h 1519922"/>
                <a:gd name="connsiteX26" fmla="*/ 3563018 w 4653678"/>
                <a:gd name="connsiteY26" fmla="*/ 1519330 h 1519922"/>
                <a:gd name="connsiteX27" fmla="*/ 3202150 w 4653678"/>
                <a:gd name="connsiteY27" fmla="*/ 1518539 h 1519922"/>
                <a:gd name="connsiteX28" fmla="*/ 2591306 w 4653678"/>
                <a:gd name="connsiteY28" fmla="*/ 1517875 h 1519922"/>
                <a:gd name="connsiteX29" fmla="*/ 2340806 w 4653678"/>
                <a:gd name="connsiteY29" fmla="*/ 1514344 h 1519922"/>
                <a:gd name="connsiteX30" fmla="*/ 2192453 w 4653678"/>
                <a:gd name="connsiteY30" fmla="*/ 1517771 h 1519922"/>
                <a:gd name="connsiteX31" fmla="*/ 1777933 w 4653678"/>
                <a:gd name="connsiteY31" fmla="*/ 1517686 h 1519922"/>
                <a:gd name="connsiteX32" fmla="*/ 1283934 w 4653678"/>
                <a:gd name="connsiteY32" fmla="*/ 1518983 h 1519922"/>
                <a:gd name="connsiteX33" fmla="*/ 1157408 w 4653678"/>
                <a:gd name="connsiteY33" fmla="*/ 1519233 h 1519922"/>
                <a:gd name="connsiteX34" fmla="*/ 1030730 w 4653678"/>
                <a:gd name="connsiteY34" fmla="*/ 1512079 h 1519922"/>
                <a:gd name="connsiteX35" fmla="*/ 821461 w 4653678"/>
                <a:gd name="connsiteY35" fmla="*/ 1374795 h 1519922"/>
                <a:gd name="connsiteX36" fmla="*/ 770397 w 4653678"/>
                <a:gd name="connsiteY36" fmla="*/ 1106784 h 1519922"/>
                <a:gd name="connsiteX37" fmla="*/ 607577 w 4653678"/>
                <a:gd name="connsiteY37" fmla="*/ 1090844 h 1519922"/>
                <a:gd name="connsiteX38" fmla="*/ 168149 w 4653678"/>
                <a:gd name="connsiteY38" fmla="*/ 844952 h 1519922"/>
                <a:gd name="connsiteX39" fmla="*/ 380 w 4653678"/>
                <a:gd name="connsiteY39" fmla="*/ 452065 h 1519922"/>
                <a:gd name="connsiteX40" fmla="*/ 97431 w 4653678"/>
                <a:gd name="connsiteY40" fmla="*/ 256623 h 1519922"/>
                <a:gd name="connsiteX41" fmla="*/ 258156 w 4653678"/>
                <a:gd name="connsiteY41" fmla="*/ 180638 h 1519922"/>
                <a:gd name="connsiteX42" fmla="*/ 371013 w 4653678"/>
                <a:gd name="connsiteY42" fmla="*/ 179299 h 1519922"/>
                <a:gd name="connsiteX43" fmla="*/ 447096 w 4653678"/>
                <a:gd name="connsiteY43" fmla="*/ 178270 h 1519922"/>
                <a:gd name="connsiteX44" fmla="*/ 494050 w 4653678"/>
                <a:gd name="connsiteY44" fmla="*/ 203708 h 1519922"/>
                <a:gd name="connsiteX45" fmla="*/ 515622 w 4653678"/>
                <a:gd name="connsiteY45" fmla="*/ 263558 h 1519922"/>
                <a:gd name="connsiteX46" fmla="*/ 652511 w 4653678"/>
                <a:gd name="connsiteY46" fmla="*/ 245792 h 1519922"/>
                <a:gd name="connsiteX47" fmla="*/ 691855 w 4653678"/>
                <a:gd name="connsiteY47" fmla="*/ 186959 h 1519922"/>
                <a:gd name="connsiteX48" fmla="*/ 842369 w 4653678"/>
                <a:gd name="connsiteY48" fmla="*/ 182081 h 1519922"/>
                <a:gd name="connsiteX49" fmla="*/ 887698 w 4653678"/>
                <a:gd name="connsiteY49" fmla="*/ 250760 h 1519922"/>
                <a:gd name="connsiteX50" fmla="*/ 1016319 w 4653678"/>
                <a:gd name="connsiteY50" fmla="*/ 251393 h 1519922"/>
                <a:gd name="connsiteX51" fmla="*/ 1020623 w 4653678"/>
                <a:gd name="connsiteY51" fmla="*/ 213029 h 1519922"/>
                <a:gd name="connsiteX52" fmla="*/ 1064217 w 4653678"/>
                <a:gd name="connsiteY52" fmla="*/ 182009 h 1519922"/>
                <a:gd name="connsiteX53" fmla="*/ 1148208 w 4653678"/>
                <a:gd name="connsiteY53" fmla="*/ 180852 h 1519922"/>
                <a:gd name="connsiteX54" fmla="*/ 1430278 w 4653678"/>
                <a:gd name="connsiteY54" fmla="*/ 181193 h 1519922"/>
                <a:gd name="connsiteX55" fmla="*/ 1536748 w 4653678"/>
                <a:gd name="connsiteY55" fmla="*/ 179853 h 1519922"/>
                <a:gd name="connsiteX56" fmla="*/ 1464648 w 4653678"/>
                <a:gd name="connsiteY56" fmla="*/ 32383 h 151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653678" h="1519922">
                  <a:moveTo>
                    <a:pt x="1464648" y="32383"/>
                  </a:moveTo>
                  <a:cubicBezTo>
                    <a:pt x="1472764" y="24577"/>
                    <a:pt x="1483266" y="15865"/>
                    <a:pt x="1494226" y="12680"/>
                  </a:cubicBezTo>
                  <a:cubicBezTo>
                    <a:pt x="1522172" y="4570"/>
                    <a:pt x="1587228" y="53065"/>
                    <a:pt x="1610547" y="66905"/>
                  </a:cubicBezTo>
                  <a:cubicBezTo>
                    <a:pt x="1627455" y="76939"/>
                    <a:pt x="1644990" y="86016"/>
                    <a:pt x="1662647" y="94656"/>
                  </a:cubicBezTo>
                  <a:cubicBezTo>
                    <a:pt x="1759144" y="141879"/>
                    <a:pt x="1868263" y="166738"/>
                    <a:pt x="1974398" y="179007"/>
                  </a:cubicBezTo>
                  <a:cubicBezTo>
                    <a:pt x="2013870" y="183567"/>
                    <a:pt x="2055242" y="181205"/>
                    <a:pt x="2095006" y="181126"/>
                  </a:cubicBezTo>
                  <a:cubicBezTo>
                    <a:pt x="2164598" y="180980"/>
                    <a:pt x="2234190" y="180724"/>
                    <a:pt x="2303781" y="180626"/>
                  </a:cubicBezTo>
                  <a:cubicBezTo>
                    <a:pt x="2373611" y="180529"/>
                    <a:pt x="2443446" y="180955"/>
                    <a:pt x="2513276" y="181193"/>
                  </a:cubicBezTo>
                  <a:cubicBezTo>
                    <a:pt x="2551707" y="181327"/>
                    <a:pt x="2591781" y="183452"/>
                    <a:pt x="2630011" y="180219"/>
                  </a:cubicBezTo>
                  <a:cubicBezTo>
                    <a:pt x="2709467" y="173503"/>
                    <a:pt x="2793890" y="154719"/>
                    <a:pt x="2870545" y="132911"/>
                  </a:cubicBezTo>
                  <a:cubicBezTo>
                    <a:pt x="2917018" y="119692"/>
                    <a:pt x="2962895" y="102644"/>
                    <a:pt x="3005156" y="79051"/>
                  </a:cubicBezTo>
                  <a:cubicBezTo>
                    <a:pt x="3055740" y="50800"/>
                    <a:pt x="3099626" y="18933"/>
                    <a:pt x="3155104" y="-51"/>
                  </a:cubicBezTo>
                  <a:lnTo>
                    <a:pt x="3174941" y="27999"/>
                  </a:lnTo>
                  <a:lnTo>
                    <a:pt x="3172244" y="32158"/>
                  </a:lnTo>
                  <a:cubicBezTo>
                    <a:pt x="3164170" y="45692"/>
                    <a:pt x="3167251" y="82394"/>
                    <a:pt x="3163793" y="100392"/>
                  </a:cubicBezTo>
                  <a:lnTo>
                    <a:pt x="3163056" y="104453"/>
                  </a:lnTo>
                  <a:cubicBezTo>
                    <a:pt x="3156949" y="137148"/>
                    <a:pt x="3134476" y="160948"/>
                    <a:pt x="3109538" y="181040"/>
                  </a:cubicBezTo>
                  <a:cubicBezTo>
                    <a:pt x="3420723" y="181357"/>
                    <a:pt x="3731908" y="181308"/>
                    <a:pt x="4043093" y="181253"/>
                  </a:cubicBezTo>
                  <a:cubicBezTo>
                    <a:pt x="4122712" y="181241"/>
                    <a:pt x="4202338" y="181357"/>
                    <a:pt x="4281952" y="181144"/>
                  </a:cubicBezTo>
                  <a:cubicBezTo>
                    <a:pt x="4320846" y="181034"/>
                    <a:pt x="4369018" y="175847"/>
                    <a:pt x="4406949" y="183068"/>
                  </a:cubicBezTo>
                  <a:cubicBezTo>
                    <a:pt x="4471043" y="195282"/>
                    <a:pt x="4531655" y="230223"/>
                    <a:pt x="4577453" y="276234"/>
                  </a:cubicBezTo>
                  <a:cubicBezTo>
                    <a:pt x="4620949" y="319938"/>
                    <a:pt x="4647227" y="373505"/>
                    <a:pt x="4652396" y="435261"/>
                  </a:cubicBezTo>
                  <a:cubicBezTo>
                    <a:pt x="4664884" y="584326"/>
                    <a:pt x="4583407" y="724381"/>
                    <a:pt x="4491519" y="835259"/>
                  </a:cubicBezTo>
                  <a:cubicBezTo>
                    <a:pt x="4355848" y="998980"/>
                    <a:pt x="4162653" y="1086277"/>
                    <a:pt x="3952952" y="1105133"/>
                  </a:cubicBezTo>
                  <a:lnTo>
                    <a:pt x="3883049" y="1107258"/>
                  </a:lnTo>
                  <a:cubicBezTo>
                    <a:pt x="3886331" y="1224865"/>
                    <a:pt x="3882105" y="1329246"/>
                    <a:pt x="3795691" y="1419314"/>
                  </a:cubicBezTo>
                  <a:cubicBezTo>
                    <a:pt x="3733734" y="1483895"/>
                    <a:pt x="3651782" y="1518246"/>
                    <a:pt x="3563018" y="1519330"/>
                  </a:cubicBezTo>
                  <a:cubicBezTo>
                    <a:pt x="3442806" y="1520804"/>
                    <a:pt x="3322387" y="1518837"/>
                    <a:pt x="3202150" y="1518539"/>
                  </a:cubicBezTo>
                  <a:cubicBezTo>
                    <a:pt x="2998556" y="1518039"/>
                    <a:pt x="2794888" y="1519050"/>
                    <a:pt x="2591306" y="1517875"/>
                  </a:cubicBezTo>
                  <a:cubicBezTo>
                    <a:pt x="2507796" y="1517394"/>
                    <a:pt x="2424304" y="1514764"/>
                    <a:pt x="2340806" y="1514344"/>
                  </a:cubicBezTo>
                  <a:cubicBezTo>
                    <a:pt x="2291154" y="1514094"/>
                    <a:pt x="2241904" y="1517485"/>
                    <a:pt x="2192453" y="1517771"/>
                  </a:cubicBezTo>
                  <a:cubicBezTo>
                    <a:pt x="2054292" y="1518557"/>
                    <a:pt x="1916094" y="1517668"/>
                    <a:pt x="1777933" y="1517686"/>
                  </a:cubicBezTo>
                  <a:cubicBezTo>
                    <a:pt x="1613269" y="1517711"/>
                    <a:pt x="1448604" y="1518874"/>
                    <a:pt x="1283934" y="1518983"/>
                  </a:cubicBezTo>
                  <a:cubicBezTo>
                    <a:pt x="1241765" y="1519007"/>
                    <a:pt x="1199577" y="1518788"/>
                    <a:pt x="1157408" y="1519233"/>
                  </a:cubicBezTo>
                  <a:cubicBezTo>
                    <a:pt x="1114874" y="1519677"/>
                    <a:pt x="1072625" y="1520779"/>
                    <a:pt x="1030730" y="1512079"/>
                  </a:cubicBezTo>
                  <a:cubicBezTo>
                    <a:pt x="947092" y="1494702"/>
                    <a:pt x="869555" y="1446591"/>
                    <a:pt x="821461" y="1374795"/>
                  </a:cubicBezTo>
                  <a:cubicBezTo>
                    <a:pt x="765252" y="1290870"/>
                    <a:pt x="770043" y="1203311"/>
                    <a:pt x="770397" y="1106784"/>
                  </a:cubicBezTo>
                  <a:cubicBezTo>
                    <a:pt x="715539" y="1104342"/>
                    <a:pt x="661680" y="1101103"/>
                    <a:pt x="607577" y="1090844"/>
                  </a:cubicBezTo>
                  <a:cubicBezTo>
                    <a:pt x="437817" y="1058654"/>
                    <a:pt x="284812" y="972750"/>
                    <a:pt x="168149" y="844952"/>
                  </a:cubicBezTo>
                  <a:cubicBezTo>
                    <a:pt x="76006" y="744011"/>
                    <a:pt x="-6409" y="592303"/>
                    <a:pt x="380" y="452065"/>
                  </a:cubicBezTo>
                  <a:cubicBezTo>
                    <a:pt x="3930" y="378717"/>
                    <a:pt x="43767" y="305234"/>
                    <a:pt x="97431" y="256623"/>
                  </a:cubicBezTo>
                  <a:cubicBezTo>
                    <a:pt x="138510" y="219404"/>
                    <a:pt x="202471" y="187701"/>
                    <a:pt x="258156" y="180638"/>
                  </a:cubicBezTo>
                  <a:cubicBezTo>
                    <a:pt x="294949" y="175969"/>
                    <a:pt x="333873" y="178855"/>
                    <a:pt x="371013" y="179299"/>
                  </a:cubicBezTo>
                  <a:cubicBezTo>
                    <a:pt x="396275" y="179604"/>
                    <a:pt x="421962" y="177357"/>
                    <a:pt x="447096" y="178270"/>
                  </a:cubicBezTo>
                  <a:cubicBezTo>
                    <a:pt x="467182" y="179001"/>
                    <a:pt x="480911" y="189248"/>
                    <a:pt x="494050" y="203708"/>
                  </a:cubicBezTo>
                  <a:cubicBezTo>
                    <a:pt x="510976" y="222339"/>
                    <a:pt x="514867" y="239089"/>
                    <a:pt x="515622" y="263558"/>
                  </a:cubicBezTo>
                  <a:cubicBezTo>
                    <a:pt x="545103" y="256343"/>
                    <a:pt x="636979" y="258590"/>
                    <a:pt x="652511" y="245792"/>
                  </a:cubicBezTo>
                  <a:cubicBezTo>
                    <a:pt x="659050" y="221772"/>
                    <a:pt x="668840" y="199781"/>
                    <a:pt x="691855" y="186959"/>
                  </a:cubicBezTo>
                  <a:cubicBezTo>
                    <a:pt x="712519" y="175451"/>
                    <a:pt x="816170" y="178453"/>
                    <a:pt x="842369" y="182081"/>
                  </a:cubicBezTo>
                  <a:cubicBezTo>
                    <a:pt x="863052" y="202740"/>
                    <a:pt x="880751" y="221353"/>
                    <a:pt x="887698" y="250760"/>
                  </a:cubicBezTo>
                  <a:cubicBezTo>
                    <a:pt x="922519" y="261153"/>
                    <a:pt x="983331" y="268447"/>
                    <a:pt x="1016319" y="251393"/>
                  </a:cubicBezTo>
                  <a:cubicBezTo>
                    <a:pt x="1016392" y="239624"/>
                    <a:pt x="1014815" y="223532"/>
                    <a:pt x="1020623" y="213029"/>
                  </a:cubicBezTo>
                  <a:cubicBezTo>
                    <a:pt x="1028136" y="199452"/>
                    <a:pt x="1049763" y="185863"/>
                    <a:pt x="1064217" y="182009"/>
                  </a:cubicBezTo>
                  <a:cubicBezTo>
                    <a:pt x="1086970" y="175932"/>
                    <a:pt x="1123842" y="180833"/>
                    <a:pt x="1148208" y="180852"/>
                  </a:cubicBezTo>
                  <a:cubicBezTo>
                    <a:pt x="1242228" y="180937"/>
                    <a:pt x="1336253" y="181229"/>
                    <a:pt x="1430278" y="181193"/>
                  </a:cubicBezTo>
                  <a:cubicBezTo>
                    <a:pt x="1462511" y="181180"/>
                    <a:pt x="1505630" y="186569"/>
                    <a:pt x="1536748" y="179853"/>
                  </a:cubicBezTo>
                  <a:cubicBezTo>
                    <a:pt x="1494092" y="144765"/>
                    <a:pt x="1477099" y="84184"/>
                    <a:pt x="1464648" y="32383"/>
                  </a:cubicBezTo>
                  <a:close/>
                </a:path>
              </a:pathLst>
            </a:custGeom>
            <a:solidFill>
              <a:srgbClr val="494E62"/>
            </a:solidFill>
            <a:ln w="6089" cap="flat">
              <a:noFill/>
              <a:prstDash val="solid"/>
              <a:miter/>
            </a:ln>
          </p:spPr>
          <p:txBody>
            <a:bodyPr rtlCol="0" anchor="ctr"/>
            <a:lstStyle/>
            <a:p>
              <a:endParaRPr lang="it-IT"/>
            </a:p>
          </p:txBody>
        </p:sp>
        <p:sp>
          <p:nvSpPr>
            <p:cNvPr id="10" name="Figura a mano libera: forma 9">
              <a:extLst>
                <a:ext uri="{FF2B5EF4-FFF2-40B4-BE49-F238E27FC236}">
                  <a16:creationId xmlns:a16="http://schemas.microsoft.com/office/drawing/2014/main" id="{ABC3BF9E-E6CC-2F2E-9AE3-094875F28982}"/>
                </a:ext>
              </a:extLst>
            </p:cNvPr>
            <p:cNvSpPr/>
            <p:nvPr/>
          </p:nvSpPr>
          <p:spPr>
            <a:xfrm>
              <a:off x="4892765" y="5952386"/>
              <a:ext cx="2766805" cy="232902"/>
            </a:xfrm>
            <a:custGeom>
              <a:avLst/>
              <a:gdLst>
                <a:gd name="connsiteX0" fmla="*/ 2566163 w 2766805"/>
                <a:gd name="connsiteY0" fmla="*/ 208 h 232902"/>
                <a:gd name="connsiteX1" fmla="*/ 2754530 w 2766805"/>
                <a:gd name="connsiteY1" fmla="*/ -60 h 232902"/>
                <a:gd name="connsiteX2" fmla="*/ 2747230 w 2766805"/>
                <a:gd name="connsiteY2" fmla="*/ 159356 h 232902"/>
                <a:gd name="connsiteX3" fmla="*/ 2674180 w 2766805"/>
                <a:gd name="connsiteY3" fmla="*/ 220071 h 232902"/>
                <a:gd name="connsiteX4" fmla="*/ 2615711 w 2766805"/>
                <a:gd name="connsiteY4" fmla="*/ 222829 h 232902"/>
                <a:gd name="connsiteX5" fmla="*/ 2516036 w 2766805"/>
                <a:gd name="connsiteY5" fmla="*/ 223901 h 232902"/>
                <a:gd name="connsiteX6" fmla="*/ 1989877 w 2766805"/>
                <a:gd name="connsiteY6" fmla="*/ 223225 h 232902"/>
                <a:gd name="connsiteX7" fmla="*/ 1394711 w 2766805"/>
                <a:gd name="connsiteY7" fmla="*/ 228120 h 232902"/>
                <a:gd name="connsiteX8" fmla="*/ 1221255 w 2766805"/>
                <a:gd name="connsiteY8" fmla="*/ 232784 h 232902"/>
                <a:gd name="connsiteX9" fmla="*/ 698901 w 2766805"/>
                <a:gd name="connsiteY9" fmla="*/ 228096 h 232902"/>
                <a:gd name="connsiteX10" fmla="*/ 397689 w 2766805"/>
                <a:gd name="connsiteY10" fmla="*/ 228979 h 232902"/>
                <a:gd name="connsiteX11" fmla="*/ 135822 w 2766805"/>
                <a:gd name="connsiteY11" fmla="*/ 228017 h 232902"/>
                <a:gd name="connsiteX12" fmla="*/ 61182 w 2766805"/>
                <a:gd name="connsiteY12" fmla="*/ 204046 h 232902"/>
                <a:gd name="connsiteX13" fmla="*/ 1253 w 2766805"/>
                <a:gd name="connsiteY13" fmla="*/ 104724 h 232902"/>
                <a:gd name="connsiteX14" fmla="*/ 2732 w 2766805"/>
                <a:gd name="connsiteY14" fmla="*/ 56576 h 232902"/>
                <a:gd name="connsiteX15" fmla="*/ 37784 w 2766805"/>
                <a:gd name="connsiteY15" fmla="*/ 103939 h 232902"/>
                <a:gd name="connsiteX16" fmla="*/ 146379 w 2766805"/>
                <a:gd name="connsiteY16" fmla="*/ 142077 h 232902"/>
                <a:gd name="connsiteX17" fmla="*/ 464694 w 2766805"/>
                <a:gd name="connsiteY17" fmla="*/ 144507 h 232902"/>
                <a:gd name="connsiteX18" fmla="*/ 756042 w 2766805"/>
                <a:gd name="connsiteY18" fmla="*/ 144330 h 232902"/>
                <a:gd name="connsiteX19" fmla="*/ 1237846 w 2766805"/>
                <a:gd name="connsiteY19" fmla="*/ 149067 h 232902"/>
                <a:gd name="connsiteX20" fmla="*/ 1889319 w 2766805"/>
                <a:gd name="connsiteY20" fmla="*/ 139770 h 232902"/>
                <a:gd name="connsiteX21" fmla="*/ 2281329 w 2766805"/>
                <a:gd name="connsiteY21" fmla="*/ 142071 h 232902"/>
                <a:gd name="connsiteX22" fmla="*/ 2523288 w 2766805"/>
                <a:gd name="connsiteY22" fmla="*/ 116944 h 232902"/>
                <a:gd name="connsiteX23" fmla="*/ 2566163 w 2766805"/>
                <a:gd name="connsiteY23" fmla="*/ 208 h 2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66805" h="232902">
                  <a:moveTo>
                    <a:pt x="2566163" y="208"/>
                  </a:moveTo>
                  <a:lnTo>
                    <a:pt x="2754530" y="-60"/>
                  </a:lnTo>
                  <a:cubicBezTo>
                    <a:pt x="2768637" y="52777"/>
                    <a:pt x="2775560" y="110015"/>
                    <a:pt x="2747230" y="159356"/>
                  </a:cubicBezTo>
                  <a:cubicBezTo>
                    <a:pt x="2731162" y="187339"/>
                    <a:pt x="2706650" y="212759"/>
                    <a:pt x="2674180" y="220071"/>
                  </a:cubicBezTo>
                  <a:cubicBezTo>
                    <a:pt x="2655987" y="224169"/>
                    <a:pt x="2634409" y="222647"/>
                    <a:pt x="2615711" y="222829"/>
                  </a:cubicBezTo>
                  <a:cubicBezTo>
                    <a:pt x="2582486" y="223158"/>
                    <a:pt x="2549261" y="223554"/>
                    <a:pt x="2516036" y="223901"/>
                  </a:cubicBezTo>
                  <a:cubicBezTo>
                    <a:pt x="2340583" y="225734"/>
                    <a:pt x="2165294" y="222245"/>
                    <a:pt x="1989877" y="223225"/>
                  </a:cubicBezTo>
                  <a:cubicBezTo>
                    <a:pt x="1791537" y="224327"/>
                    <a:pt x="1593039" y="225666"/>
                    <a:pt x="1394711" y="228120"/>
                  </a:cubicBezTo>
                  <a:cubicBezTo>
                    <a:pt x="1336821" y="228833"/>
                    <a:pt x="1279102" y="232565"/>
                    <a:pt x="1221255" y="232784"/>
                  </a:cubicBezTo>
                  <a:cubicBezTo>
                    <a:pt x="1047129" y="233448"/>
                    <a:pt x="873058" y="228236"/>
                    <a:pt x="698901" y="228096"/>
                  </a:cubicBezTo>
                  <a:cubicBezTo>
                    <a:pt x="598508" y="228017"/>
                    <a:pt x="498077" y="227871"/>
                    <a:pt x="397689" y="228979"/>
                  </a:cubicBezTo>
                  <a:cubicBezTo>
                    <a:pt x="310830" y="229935"/>
                    <a:pt x="222528" y="232553"/>
                    <a:pt x="135822" y="228017"/>
                  </a:cubicBezTo>
                  <a:cubicBezTo>
                    <a:pt x="108691" y="226598"/>
                    <a:pt x="83649" y="219852"/>
                    <a:pt x="61182" y="204046"/>
                  </a:cubicBezTo>
                  <a:cubicBezTo>
                    <a:pt x="28115" y="180782"/>
                    <a:pt x="6489" y="144811"/>
                    <a:pt x="1253" y="104724"/>
                  </a:cubicBezTo>
                  <a:cubicBezTo>
                    <a:pt x="-750" y="89399"/>
                    <a:pt x="-458" y="71712"/>
                    <a:pt x="2732" y="56576"/>
                  </a:cubicBezTo>
                  <a:cubicBezTo>
                    <a:pt x="15397" y="71596"/>
                    <a:pt x="23835" y="90197"/>
                    <a:pt x="37784" y="103939"/>
                  </a:cubicBezTo>
                  <a:cubicBezTo>
                    <a:pt x="64348" y="130107"/>
                    <a:pt x="110256" y="138893"/>
                    <a:pt x="146379" y="142077"/>
                  </a:cubicBezTo>
                  <a:cubicBezTo>
                    <a:pt x="251151" y="151313"/>
                    <a:pt x="359624" y="146467"/>
                    <a:pt x="464694" y="144507"/>
                  </a:cubicBezTo>
                  <a:cubicBezTo>
                    <a:pt x="561708" y="142698"/>
                    <a:pt x="659009" y="143417"/>
                    <a:pt x="756042" y="144330"/>
                  </a:cubicBezTo>
                  <a:cubicBezTo>
                    <a:pt x="916481" y="145840"/>
                    <a:pt x="1077444" y="149944"/>
                    <a:pt x="1237846" y="149067"/>
                  </a:cubicBezTo>
                  <a:cubicBezTo>
                    <a:pt x="1455018" y="147886"/>
                    <a:pt x="1672220" y="141091"/>
                    <a:pt x="1889319" y="139770"/>
                  </a:cubicBezTo>
                  <a:cubicBezTo>
                    <a:pt x="2019997" y="138978"/>
                    <a:pt x="2150633" y="144427"/>
                    <a:pt x="2281329" y="142071"/>
                  </a:cubicBezTo>
                  <a:cubicBezTo>
                    <a:pt x="2320759" y="141365"/>
                    <a:pt x="2499293" y="143691"/>
                    <a:pt x="2523288" y="116944"/>
                  </a:cubicBezTo>
                  <a:cubicBezTo>
                    <a:pt x="2544847" y="92918"/>
                    <a:pt x="2568976" y="33470"/>
                    <a:pt x="2566163" y="208"/>
                  </a:cubicBezTo>
                  <a:close/>
                </a:path>
              </a:pathLst>
            </a:custGeom>
            <a:solidFill>
              <a:srgbClr val="F08080"/>
            </a:solidFill>
            <a:ln w="6089" cap="flat">
              <a:noFill/>
              <a:prstDash val="solid"/>
              <a:miter/>
            </a:ln>
          </p:spPr>
          <p:txBody>
            <a:bodyPr rtlCol="0" anchor="ctr"/>
            <a:lstStyle/>
            <a:p>
              <a:endParaRPr lang="it-IT"/>
            </a:p>
          </p:txBody>
        </p:sp>
        <p:sp>
          <p:nvSpPr>
            <p:cNvPr id="11" name="Figura a mano libera: forma 10">
              <a:extLst>
                <a:ext uri="{FF2B5EF4-FFF2-40B4-BE49-F238E27FC236}">
                  <a16:creationId xmlns:a16="http://schemas.microsoft.com/office/drawing/2014/main" id="{3BD72857-B8F3-95D1-3E69-8CB14B293A12}"/>
                </a:ext>
              </a:extLst>
            </p:cNvPr>
            <p:cNvSpPr/>
            <p:nvPr/>
          </p:nvSpPr>
          <p:spPr>
            <a:xfrm>
              <a:off x="4895513" y="5952654"/>
              <a:ext cx="2563655" cy="148979"/>
            </a:xfrm>
            <a:custGeom>
              <a:avLst/>
              <a:gdLst>
                <a:gd name="connsiteX0" fmla="*/ -10 w 2563655"/>
                <a:gd name="connsiteY0" fmla="*/ 56309 h 148979"/>
                <a:gd name="connsiteX1" fmla="*/ 9439 w 2563655"/>
                <a:gd name="connsiteY1" fmla="*/ 1031 h 148979"/>
                <a:gd name="connsiteX2" fmla="*/ 2563420 w 2563655"/>
                <a:gd name="connsiteY2" fmla="*/ -59 h 148979"/>
                <a:gd name="connsiteX3" fmla="*/ 2520545 w 2563655"/>
                <a:gd name="connsiteY3" fmla="*/ 116676 h 148979"/>
                <a:gd name="connsiteX4" fmla="*/ 2278587 w 2563655"/>
                <a:gd name="connsiteY4" fmla="*/ 141804 h 148979"/>
                <a:gd name="connsiteX5" fmla="*/ 1886577 w 2563655"/>
                <a:gd name="connsiteY5" fmla="*/ 139502 h 148979"/>
                <a:gd name="connsiteX6" fmla="*/ 1235104 w 2563655"/>
                <a:gd name="connsiteY6" fmla="*/ 148800 h 148979"/>
                <a:gd name="connsiteX7" fmla="*/ 753300 w 2563655"/>
                <a:gd name="connsiteY7" fmla="*/ 144063 h 148979"/>
                <a:gd name="connsiteX8" fmla="*/ 461951 w 2563655"/>
                <a:gd name="connsiteY8" fmla="*/ 144239 h 148979"/>
                <a:gd name="connsiteX9" fmla="*/ 143637 w 2563655"/>
                <a:gd name="connsiteY9" fmla="*/ 141810 h 148979"/>
                <a:gd name="connsiteX10" fmla="*/ 35042 w 2563655"/>
                <a:gd name="connsiteY10" fmla="*/ 103671 h 148979"/>
                <a:gd name="connsiteX11" fmla="*/ -10 w 2563655"/>
                <a:gd name="connsiteY11" fmla="*/ 56309 h 1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655" h="148979">
                  <a:moveTo>
                    <a:pt x="-10" y="56309"/>
                  </a:moveTo>
                  <a:lnTo>
                    <a:pt x="9439" y="1031"/>
                  </a:lnTo>
                  <a:lnTo>
                    <a:pt x="2563420" y="-59"/>
                  </a:lnTo>
                  <a:cubicBezTo>
                    <a:pt x="2566234" y="33203"/>
                    <a:pt x="2542105" y="92651"/>
                    <a:pt x="2520545" y="116676"/>
                  </a:cubicBezTo>
                  <a:cubicBezTo>
                    <a:pt x="2496550" y="143423"/>
                    <a:pt x="2318016" y="141098"/>
                    <a:pt x="2278587" y="141804"/>
                  </a:cubicBezTo>
                  <a:cubicBezTo>
                    <a:pt x="2147890" y="144160"/>
                    <a:pt x="2017255" y="138711"/>
                    <a:pt x="1886577" y="139502"/>
                  </a:cubicBezTo>
                  <a:cubicBezTo>
                    <a:pt x="1669478" y="140824"/>
                    <a:pt x="1452275" y="147619"/>
                    <a:pt x="1235104" y="148800"/>
                  </a:cubicBezTo>
                  <a:cubicBezTo>
                    <a:pt x="1074701" y="149677"/>
                    <a:pt x="913739" y="145573"/>
                    <a:pt x="753300" y="144063"/>
                  </a:cubicBezTo>
                  <a:cubicBezTo>
                    <a:pt x="656267" y="143149"/>
                    <a:pt x="558966" y="142431"/>
                    <a:pt x="461951" y="144239"/>
                  </a:cubicBezTo>
                  <a:cubicBezTo>
                    <a:pt x="356881" y="146200"/>
                    <a:pt x="248408" y="151046"/>
                    <a:pt x="143637" y="141810"/>
                  </a:cubicBezTo>
                  <a:cubicBezTo>
                    <a:pt x="107513" y="138626"/>
                    <a:pt x="61606" y="129840"/>
                    <a:pt x="35042" y="103671"/>
                  </a:cubicBezTo>
                  <a:cubicBezTo>
                    <a:pt x="21093" y="89929"/>
                    <a:pt x="12654" y="71329"/>
                    <a:pt x="-10" y="56309"/>
                  </a:cubicBezTo>
                  <a:close/>
                </a:path>
              </a:pathLst>
            </a:custGeom>
            <a:solidFill>
              <a:srgbClr val="F8AD9D"/>
            </a:solidFill>
            <a:ln w="6089" cap="flat">
              <a:noFill/>
              <a:prstDash val="solid"/>
              <a:miter/>
            </a:ln>
          </p:spPr>
          <p:txBody>
            <a:bodyPr rtlCol="0" anchor="ctr"/>
            <a:lstStyle/>
            <a:p>
              <a:endParaRPr lang="it-IT"/>
            </a:p>
          </p:txBody>
        </p:sp>
        <p:sp>
          <p:nvSpPr>
            <p:cNvPr id="13" name="Figura a mano libera: forma 12">
              <a:extLst>
                <a:ext uri="{FF2B5EF4-FFF2-40B4-BE49-F238E27FC236}">
                  <a16:creationId xmlns:a16="http://schemas.microsoft.com/office/drawing/2014/main" id="{E8C3A1C6-2687-923B-623A-274C9A4063CA}"/>
                </a:ext>
              </a:extLst>
            </p:cNvPr>
            <p:cNvSpPr/>
            <p:nvPr/>
          </p:nvSpPr>
          <p:spPr>
            <a:xfrm>
              <a:off x="4122376" y="5015912"/>
              <a:ext cx="4312566" cy="764171"/>
            </a:xfrm>
            <a:custGeom>
              <a:avLst/>
              <a:gdLst>
                <a:gd name="connsiteX0" fmla="*/ 482327 w 4312566"/>
                <a:gd name="connsiteY0" fmla="*/ 66923 h 764171"/>
                <a:gd name="connsiteX1" fmla="*/ 521671 w 4312566"/>
                <a:gd name="connsiteY1" fmla="*/ 8090 h 764171"/>
                <a:gd name="connsiteX2" fmla="*/ 672186 w 4312566"/>
                <a:gd name="connsiteY2" fmla="*/ 3212 h 764171"/>
                <a:gd name="connsiteX3" fmla="*/ 717515 w 4312566"/>
                <a:gd name="connsiteY3" fmla="*/ 71891 h 764171"/>
                <a:gd name="connsiteX4" fmla="*/ 846135 w 4312566"/>
                <a:gd name="connsiteY4" fmla="*/ 72525 h 764171"/>
                <a:gd name="connsiteX5" fmla="*/ 890910 w 4312566"/>
                <a:gd name="connsiteY5" fmla="*/ 150543 h 764171"/>
                <a:gd name="connsiteX6" fmla="*/ 962853 w 4312566"/>
                <a:gd name="connsiteY6" fmla="*/ 168492 h 764171"/>
                <a:gd name="connsiteX7" fmla="*/ 1427000 w 4312566"/>
                <a:gd name="connsiteY7" fmla="*/ 172498 h 764171"/>
                <a:gd name="connsiteX8" fmla="*/ 2191713 w 4312566"/>
                <a:gd name="connsiteY8" fmla="*/ 170166 h 764171"/>
                <a:gd name="connsiteX9" fmla="*/ 2599444 w 4312566"/>
                <a:gd name="connsiteY9" fmla="*/ 172455 h 764171"/>
                <a:gd name="connsiteX10" fmla="*/ 3616813 w 4312566"/>
                <a:gd name="connsiteY10" fmla="*/ 172772 h 764171"/>
                <a:gd name="connsiteX11" fmla="*/ 4041233 w 4312566"/>
                <a:gd name="connsiteY11" fmla="*/ 172656 h 764171"/>
                <a:gd name="connsiteX12" fmla="*/ 4150650 w 4312566"/>
                <a:gd name="connsiteY12" fmla="*/ 172522 h 764171"/>
                <a:gd name="connsiteX13" fmla="*/ 4217642 w 4312566"/>
                <a:gd name="connsiteY13" fmla="*/ 174787 h 764171"/>
                <a:gd name="connsiteX14" fmla="*/ 4309220 w 4312566"/>
                <a:gd name="connsiteY14" fmla="*/ 266517 h 764171"/>
                <a:gd name="connsiteX15" fmla="*/ 4246094 w 4312566"/>
                <a:gd name="connsiteY15" fmla="*/ 478033 h 764171"/>
                <a:gd name="connsiteX16" fmla="*/ 3844245 w 4312566"/>
                <a:gd name="connsiteY16" fmla="*/ 747578 h 764171"/>
                <a:gd name="connsiteX17" fmla="*/ 3492942 w 4312566"/>
                <a:gd name="connsiteY17" fmla="*/ 761521 h 764171"/>
                <a:gd name="connsiteX18" fmla="*/ 3265597 w 4312566"/>
                <a:gd name="connsiteY18" fmla="*/ 761789 h 764171"/>
                <a:gd name="connsiteX19" fmla="*/ 2281068 w 4312566"/>
                <a:gd name="connsiteY19" fmla="*/ 759938 h 764171"/>
                <a:gd name="connsiteX20" fmla="*/ 1151488 w 4312566"/>
                <a:gd name="connsiteY20" fmla="*/ 761229 h 764171"/>
                <a:gd name="connsiteX21" fmla="*/ 766972 w 4312566"/>
                <a:gd name="connsiteY21" fmla="*/ 760163 h 764171"/>
                <a:gd name="connsiteX22" fmla="*/ 529860 w 4312566"/>
                <a:gd name="connsiteY22" fmla="*/ 757015 h 764171"/>
                <a:gd name="connsiteX23" fmla="*/ 254501 w 4312566"/>
                <a:gd name="connsiteY23" fmla="*/ 658253 h 764171"/>
                <a:gd name="connsiteX24" fmla="*/ 36890 w 4312566"/>
                <a:gd name="connsiteY24" fmla="*/ 425824 h 764171"/>
                <a:gd name="connsiteX25" fmla="*/ 4609 w 4312566"/>
                <a:gd name="connsiteY25" fmla="*/ 342679 h 764171"/>
                <a:gd name="connsiteX26" fmla="*/ 3117 w 4312566"/>
                <a:gd name="connsiteY26" fmla="*/ 334021 h 764171"/>
                <a:gd name="connsiteX27" fmla="*/ 2295 w 4312566"/>
                <a:gd name="connsiteY27" fmla="*/ 329582 h 764171"/>
                <a:gd name="connsiteX28" fmla="*/ 26418 w 4312566"/>
                <a:gd name="connsiteY28" fmla="*/ 224105 h 764171"/>
                <a:gd name="connsiteX29" fmla="*/ 128206 w 4312566"/>
                <a:gd name="connsiteY29" fmla="*/ 168985 h 764171"/>
                <a:gd name="connsiteX30" fmla="*/ 213232 w 4312566"/>
                <a:gd name="connsiteY30" fmla="*/ 167718 h 764171"/>
                <a:gd name="connsiteX31" fmla="*/ 275068 w 4312566"/>
                <a:gd name="connsiteY31" fmla="*/ 166464 h 764171"/>
                <a:gd name="connsiteX32" fmla="*/ 322552 w 4312566"/>
                <a:gd name="connsiteY32" fmla="*/ 128259 h 764171"/>
                <a:gd name="connsiteX33" fmla="*/ 345439 w 4312566"/>
                <a:gd name="connsiteY33" fmla="*/ 84689 h 764171"/>
                <a:gd name="connsiteX34" fmla="*/ 482327 w 4312566"/>
                <a:gd name="connsiteY34" fmla="*/ 66923 h 76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12566" h="764171">
                  <a:moveTo>
                    <a:pt x="482327" y="66923"/>
                  </a:moveTo>
                  <a:cubicBezTo>
                    <a:pt x="488866" y="42904"/>
                    <a:pt x="498657" y="20912"/>
                    <a:pt x="521671" y="8090"/>
                  </a:cubicBezTo>
                  <a:cubicBezTo>
                    <a:pt x="542336" y="-3418"/>
                    <a:pt x="645987" y="-416"/>
                    <a:pt x="672186" y="3212"/>
                  </a:cubicBezTo>
                  <a:cubicBezTo>
                    <a:pt x="692869" y="23871"/>
                    <a:pt x="710568" y="42484"/>
                    <a:pt x="717515" y="71891"/>
                  </a:cubicBezTo>
                  <a:cubicBezTo>
                    <a:pt x="752335" y="82284"/>
                    <a:pt x="813148" y="89578"/>
                    <a:pt x="846135" y="72525"/>
                  </a:cubicBezTo>
                  <a:cubicBezTo>
                    <a:pt x="852230" y="106797"/>
                    <a:pt x="860297" y="129653"/>
                    <a:pt x="890910" y="150543"/>
                  </a:cubicBezTo>
                  <a:cubicBezTo>
                    <a:pt x="912835" y="165496"/>
                    <a:pt x="937226" y="166988"/>
                    <a:pt x="962853" y="168492"/>
                  </a:cubicBezTo>
                  <a:cubicBezTo>
                    <a:pt x="1116600" y="177539"/>
                    <a:pt x="1272935" y="172553"/>
                    <a:pt x="1427000" y="172498"/>
                  </a:cubicBezTo>
                  <a:cubicBezTo>
                    <a:pt x="1681920" y="172413"/>
                    <a:pt x="1936805" y="172614"/>
                    <a:pt x="2191713" y="170166"/>
                  </a:cubicBezTo>
                  <a:cubicBezTo>
                    <a:pt x="2327475" y="168857"/>
                    <a:pt x="2463621" y="172291"/>
                    <a:pt x="2599444" y="172455"/>
                  </a:cubicBezTo>
                  <a:cubicBezTo>
                    <a:pt x="2938563" y="172882"/>
                    <a:pt x="3277688" y="172717"/>
                    <a:pt x="3616813" y="172772"/>
                  </a:cubicBezTo>
                  <a:cubicBezTo>
                    <a:pt x="3758287" y="172797"/>
                    <a:pt x="3899760" y="172808"/>
                    <a:pt x="4041233" y="172656"/>
                  </a:cubicBezTo>
                  <a:cubicBezTo>
                    <a:pt x="4077703" y="172614"/>
                    <a:pt x="4114180" y="172687"/>
                    <a:pt x="4150650" y="172522"/>
                  </a:cubicBezTo>
                  <a:cubicBezTo>
                    <a:pt x="4171978" y="172425"/>
                    <a:pt x="4196862" y="170069"/>
                    <a:pt x="4217642" y="174787"/>
                  </a:cubicBezTo>
                  <a:cubicBezTo>
                    <a:pt x="4264049" y="185333"/>
                    <a:pt x="4298206" y="220305"/>
                    <a:pt x="4309220" y="266517"/>
                  </a:cubicBezTo>
                  <a:cubicBezTo>
                    <a:pt x="4325080" y="333022"/>
                    <a:pt x="4281097" y="423565"/>
                    <a:pt x="4246094" y="478033"/>
                  </a:cubicBezTo>
                  <a:cubicBezTo>
                    <a:pt x="4155125" y="619567"/>
                    <a:pt x="4007904" y="713215"/>
                    <a:pt x="3844245" y="747578"/>
                  </a:cubicBezTo>
                  <a:cubicBezTo>
                    <a:pt x="3730633" y="771433"/>
                    <a:pt x="3608448" y="762891"/>
                    <a:pt x="3492942" y="761521"/>
                  </a:cubicBezTo>
                  <a:cubicBezTo>
                    <a:pt x="3417183" y="760626"/>
                    <a:pt x="3341368" y="762136"/>
                    <a:pt x="3265597" y="761789"/>
                  </a:cubicBezTo>
                  <a:cubicBezTo>
                    <a:pt x="2937388" y="760279"/>
                    <a:pt x="2609271" y="759670"/>
                    <a:pt x="2281068" y="759938"/>
                  </a:cubicBezTo>
                  <a:cubicBezTo>
                    <a:pt x="1904554" y="760254"/>
                    <a:pt x="1527990" y="760066"/>
                    <a:pt x="1151488" y="761229"/>
                  </a:cubicBezTo>
                  <a:cubicBezTo>
                    <a:pt x="1023257" y="761631"/>
                    <a:pt x="895185" y="760389"/>
                    <a:pt x="766972" y="760163"/>
                  </a:cubicBezTo>
                  <a:cubicBezTo>
                    <a:pt x="688735" y="760029"/>
                    <a:pt x="607739" y="764772"/>
                    <a:pt x="529860" y="757015"/>
                  </a:cubicBezTo>
                  <a:cubicBezTo>
                    <a:pt x="434788" y="747542"/>
                    <a:pt x="334011" y="710566"/>
                    <a:pt x="254501" y="658253"/>
                  </a:cubicBezTo>
                  <a:cubicBezTo>
                    <a:pt x="164999" y="599365"/>
                    <a:pt x="85927" y="522157"/>
                    <a:pt x="36890" y="425824"/>
                  </a:cubicBezTo>
                  <a:cubicBezTo>
                    <a:pt x="23623" y="399759"/>
                    <a:pt x="10363" y="371551"/>
                    <a:pt x="4609" y="342679"/>
                  </a:cubicBezTo>
                  <a:lnTo>
                    <a:pt x="3117" y="334021"/>
                  </a:lnTo>
                  <a:lnTo>
                    <a:pt x="2295" y="329582"/>
                  </a:lnTo>
                  <a:cubicBezTo>
                    <a:pt x="-4366" y="291633"/>
                    <a:pt x="3312" y="255320"/>
                    <a:pt x="26418" y="224105"/>
                  </a:cubicBezTo>
                  <a:cubicBezTo>
                    <a:pt x="50662" y="191348"/>
                    <a:pt x="88515" y="174063"/>
                    <a:pt x="128206" y="168985"/>
                  </a:cubicBezTo>
                  <a:cubicBezTo>
                    <a:pt x="156018" y="165429"/>
                    <a:pt x="185243" y="166227"/>
                    <a:pt x="213232" y="167718"/>
                  </a:cubicBezTo>
                  <a:cubicBezTo>
                    <a:pt x="232971" y="168766"/>
                    <a:pt x="255895" y="172620"/>
                    <a:pt x="275068" y="166464"/>
                  </a:cubicBezTo>
                  <a:cubicBezTo>
                    <a:pt x="294362" y="160266"/>
                    <a:pt x="310466" y="144028"/>
                    <a:pt x="322552" y="128259"/>
                  </a:cubicBezTo>
                  <a:cubicBezTo>
                    <a:pt x="332763" y="114931"/>
                    <a:pt x="338492" y="99783"/>
                    <a:pt x="345439" y="84689"/>
                  </a:cubicBezTo>
                  <a:cubicBezTo>
                    <a:pt x="374920" y="77474"/>
                    <a:pt x="466795" y="79721"/>
                    <a:pt x="482327" y="66923"/>
                  </a:cubicBezTo>
                  <a:close/>
                </a:path>
              </a:pathLst>
            </a:custGeom>
            <a:gradFill>
              <a:gsLst>
                <a:gs pos="0">
                  <a:srgbClr val="F17674"/>
                </a:gs>
                <a:gs pos="50000">
                  <a:srgbClr val="F7918B"/>
                </a:gs>
                <a:gs pos="100000">
                  <a:srgbClr val="FDACA3"/>
                </a:gs>
              </a:gsLst>
              <a:lin ang="15166918" scaled="1"/>
            </a:gradFill>
            <a:ln w="6089" cap="flat">
              <a:noFill/>
              <a:prstDash val="solid"/>
              <a:miter/>
            </a:ln>
          </p:spPr>
          <p:txBody>
            <a:bodyPr rtlCol="0" anchor="ctr"/>
            <a:lstStyle/>
            <a:p>
              <a:endParaRPr lang="it-IT"/>
            </a:p>
          </p:txBody>
        </p:sp>
        <p:sp>
          <p:nvSpPr>
            <p:cNvPr id="15" name="Figura a mano libera: forma 14">
              <a:extLst>
                <a:ext uri="{FF2B5EF4-FFF2-40B4-BE49-F238E27FC236}">
                  <a16:creationId xmlns:a16="http://schemas.microsoft.com/office/drawing/2014/main" id="{FBA0DCF4-7865-40AA-970A-AB93A30B0A4A}"/>
                </a:ext>
              </a:extLst>
            </p:cNvPr>
            <p:cNvSpPr/>
            <p:nvPr/>
          </p:nvSpPr>
          <p:spPr>
            <a:xfrm>
              <a:off x="4604716" y="5015918"/>
              <a:ext cx="235187" cy="173209"/>
            </a:xfrm>
            <a:custGeom>
              <a:avLst/>
              <a:gdLst>
                <a:gd name="connsiteX0" fmla="*/ 17 w 235187"/>
                <a:gd name="connsiteY0" fmla="*/ 66928 h 173209"/>
                <a:gd name="connsiteX1" fmla="*/ 39361 w 235187"/>
                <a:gd name="connsiteY1" fmla="*/ 8095 h 173209"/>
                <a:gd name="connsiteX2" fmla="*/ 189875 w 235187"/>
                <a:gd name="connsiteY2" fmla="*/ 3218 h 173209"/>
                <a:gd name="connsiteX3" fmla="*/ 235204 w 235187"/>
                <a:gd name="connsiteY3" fmla="*/ 71897 h 173209"/>
                <a:gd name="connsiteX4" fmla="*/ 231783 w 235187"/>
                <a:gd name="connsiteY4" fmla="*/ 93511 h 173209"/>
                <a:gd name="connsiteX5" fmla="*/ 216732 w 235187"/>
                <a:gd name="connsiteY5" fmla="*/ 136319 h 173209"/>
                <a:gd name="connsiteX6" fmla="*/ 158854 w 235187"/>
                <a:gd name="connsiteY6" fmla="*/ 170159 h 173209"/>
                <a:gd name="connsiteX7" fmla="*/ 33010 w 235187"/>
                <a:gd name="connsiteY7" fmla="*/ 150147 h 173209"/>
                <a:gd name="connsiteX8" fmla="*/ 17 w 235187"/>
                <a:gd name="connsiteY8" fmla="*/ 66928 h 17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87" h="173209">
                  <a:moveTo>
                    <a:pt x="17" y="66928"/>
                  </a:moveTo>
                  <a:cubicBezTo>
                    <a:pt x="6556" y="42909"/>
                    <a:pt x="16346" y="20917"/>
                    <a:pt x="39361" y="8095"/>
                  </a:cubicBezTo>
                  <a:cubicBezTo>
                    <a:pt x="60025" y="-3412"/>
                    <a:pt x="163676" y="-411"/>
                    <a:pt x="189875" y="3218"/>
                  </a:cubicBezTo>
                  <a:cubicBezTo>
                    <a:pt x="210558" y="23876"/>
                    <a:pt x="228258" y="42489"/>
                    <a:pt x="235204" y="71897"/>
                  </a:cubicBezTo>
                  <a:cubicBezTo>
                    <a:pt x="232873" y="76451"/>
                    <a:pt x="232666" y="87989"/>
                    <a:pt x="231783" y="93511"/>
                  </a:cubicBezTo>
                  <a:cubicBezTo>
                    <a:pt x="229311" y="108988"/>
                    <a:pt x="225579" y="123150"/>
                    <a:pt x="216732" y="136319"/>
                  </a:cubicBezTo>
                  <a:cubicBezTo>
                    <a:pt x="203008" y="156746"/>
                    <a:pt x="182423" y="166123"/>
                    <a:pt x="158854" y="170159"/>
                  </a:cubicBezTo>
                  <a:cubicBezTo>
                    <a:pt x="121154" y="176619"/>
                    <a:pt x="64829" y="173855"/>
                    <a:pt x="33010" y="150147"/>
                  </a:cubicBezTo>
                  <a:cubicBezTo>
                    <a:pt x="4218" y="128691"/>
                    <a:pt x="4419" y="99484"/>
                    <a:pt x="17" y="66928"/>
                  </a:cubicBezTo>
                  <a:close/>
                </a:path>
              </a:pathLst>
            </a:custGeom>
            <a:solidFill>
              <a:srgbClr val="494E62"/>
            </a:solidFill>
            <a:ln w="6089" cap="flat">
              <a:noFill/>
              <a:prstDash val="solid"/>
              <a:miter/>
            </a:ln>
          </p:spPr>
          <p:txBody>
            <a:bodyPr rtlCol="0" anchor="ctr"/>
            <a:lstStyle/>
            <a:p>
              <a:endParaRPr lang="it-IT"/>
            </a:p>
          </p:txBody>
        </p:sp>
        <p:sp>
          <p:nvSpPr>
            <p:cNvPr id="16" name="Figura a mano libera: forma 15">
              <a:extLst>
                <a:ext uri="{FF2B5EF4-FFF2-40B4-BE49-F238E27FC236}">
                  <a16:creationId xmlns:a16="http://schemas.microsoft.com/office/drawing/2014/main" id="{94BB23B2-D235-54D9-0ABD-2F35A73962C9}"/>
                </a:ext>
              </a:extLst>
            </p:cNvPr>
            <p:cNvSpPr/>
            <p:nvPr/>
          </p:nvSpPr>
          <p:spPr>
            <a:xfrm>
              <a:off x="4324213" y="5265719"/>
              <a:ext cx="268923" cy="217633"/>
            </a:xfrm>
            <a:custGeom>
              <a:avLst/>
              <a:gdLst>
                <a:gd name="connsiteX0" fmla="*/ 117609 w 268923"/>
                <a:gd name="connsiteY0" fmla="*/ 497 h 217633"/>
                <a:gd name="connsiteX1" fmla="*/ 144325 w 268923"/>
                <a:gd name="connsiteY1" fmla="*/ 1757 h 217633"/>
                <a:gd name="connsiteX2" fmla="*/ 153293 w 268923"/>
                <a:gd name="connsiteY2" fmla="*/ 3383 h 217633"/>
                <a:gd name="connsiteX3" fmla="*/ 176235 w 268923"/>
                <a:gd name="connsiteY3" fmla="*/ 7913 h 217633"/>
                <a:gd name="connsiteX4" fmla="*/ 209710 w 268923"/>
                <a:gd name="connsiteY4" fmla="*/ 21703 h 217633"/>
                <a:gd name="connsiteX5" fmla="*/ 218855 w 268923"/>
                <a:gd name="connsiteY5" fmla="*/ 26361 h 217633"/>
                <a:gd name="connsiteX6" fmla="*/ 234076 w 268923"/>
                <a:gd name="connsiteY6" fmla="*/ 38526 h 217633"/>
                <a:gd name="connsiteX7" fmla="*/ 251087 w 268923"/>
                <a:gd name="connsiteY7" fmla="*/ 53839 h 217633"/>
                <a:gd name="connsiteX8" fmla="*/ 253852 w 268923"/>
                <a:gd name="connsiteY8" fmla="*/ 58313 h 217633"/>
                <a:gd name="connsiteX9" fmla="*/ 265767 w 268923"/>
                <a:gd name="connsiteY9" fmla="*/ 81401 h 217633"/>
                <a:gd name="connsiteX10" fmla="*/ 266449 w 268923"/>
                <a:gd name="connsiteY10" fmla="*/ 84220 h 217633"/>
                <a:gd name="connsiteX11" fmla="*/ 268616 w 268923"/>
                <a:gd name="connsiteY11" fmla="*/ 102017 h 217633"/>
                <a:gd name="connsiteX12" fmla="*/ 268245 w 268923"/>
                <a:gd name="connsiteY12" fmla="*/ 105548 h 217633"/>
                <a:gd name="connsiteX13" fmla="*/ 264622 w 268923"/>
                <a:gd name="connsiteY13" fmla="*/ 121939 h 217633"/>
                <a:gd name="connsiteX14" fmla="*/ 156837 w 268923"/>
                <a:gd name="connsiteY14" fmla="*/ 216469 h 217633"/>
                <a:gd name="connsiteX15" fmla="*/ 60541 w 268923"/>
                <a:gd name="connsiteY15" fmla="*/ 192218 h 217633"/>
                <a:gd name="connsiteX16" fmla="*/ 55974 w 268923"/>
                <a:gd name="connsiteY16" fmla="*/ 189363 h 217633"/>
                <a:gd name="connsiteX17" fmla="*/ 18761 w 268923"/>
                <a:gd name="connsiteY17" fmla="*/ 153776 h 217633"/>
                <a:gd name="connsiteX18" fmla="*/ 16399 w 268923"/>
                <a:gd name="connsiteY18" fmla="*/ 149702 h 217633"/>
                <a:gd name="connsiteX19" fmla="*/ 5403 w 268923"/>
                <a:gd name="connsiteY19" fmla="*/ 128265 h 217633"/>
                <a:gd name="connsiteX20" fmla="*/ 3972 w 268923"/>
                <a:gd name="connsiteY20" fmla="*/ 123796 h 217633"/>
                <a:gd name="connsiteX21" fmla="*/ 2383 w 268923"/>
                <a:gd name="connsiteY21" fmla="*/ 120447 h 217633"/>
                <a:gd name="connsiteX22" fmla="*/ 14865 w 268923"/>
                <a:gd name="connsiteY22" fmla="*/ 56804 h 217633"/>
                <a:gd name="connsiteX23" fmla="*/ 47359 w 268923"/>
                <a:gd name="connsiteY23" fmla="*/ 23450 h 217633"/>
                <a:gd name="connsiteX24" fmla="*/ 54732 w 268923"/>
                <a:gd name="connsiteY24" fmla="*/ 19317 h 217633"/>
                <a:gd name="connsiteX25" fmla="*/ 57484 w 268923"/>
                <a:gd name="connsiteY25" fmla="*/ 17228 h 217633"/>
                <a:gd name="connsiteX26" fmla="*/ 89461 w 268923"/>
                <a:gd name="connsiteY26" fmla="*/ 6397 h 217633"/>
                <a:gd name="connsiteX27" fmla="*/ 117609 w 268923"/>
                <a:gd name="connsiteY27" fmla="*/ 497 h 21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923" h="217633">
                  <a:moveTo>
                    <a:pt x="117609" y="497"/>
                  </a:moveTo>
                  <a:cubicBezTo>
                    <a:pt x="125317" y="345"/>
                    <a:pt x="137433" y="-1214"/>
                    <a:pt x="144325" y="1757"/>
                  </a:cubicBezTo>
                  <a:cubicBezTo>
                    <a:pt x="149226" y="3870"/>
                    <a:pt x="146030" y="3133"/>
                    <a:pt x="153293" y="3383"/>
                  </a:cubicBezTo>
                  <a:cubicBezTo>
                    <a:pt x="162365" y="3693"/>
                    <a:pt x="167656" y="5532"/>
                    <a:pt x="176235" y="7913"/>
                  </a:cubicBezTo>
                  <a:cubicBezTo>
                    <a:pt x="188516" y="11310"/>
                    <a:pt x="198312" y="15883"/>
                    <a:pt x="209710" y="21703"/>
                  </a:cubicBezTo>
                  <a:lnTo>
                    <a:pt x="218855" y="26361"/>
                  </a:lnTo>
                  <a:cubicBezTo>
                    <a:pt x="226520" y="29527"/>
                    <a:pt x="227811" y="35068"/>
                    <a:pt x="234076" y="38526"/>
                  </a:cubicBezTo>
                  <a:cubicBezTo>
                    <a:pt x="242003" y="42891"/>
                    <a:pt x="245949" y="46136"/>
                    <a:pt x="251087" y="53839"/>
                  </a:cubicBezTo>
                  <a:lnTo>
                    <a:pt x="253852" y="58313"/>
                  </a:lnTo>
                  <a:cubicBezTo>
                    <a:pt x="258296" y="65358"/>
                    <a:pt x="263465" y="73328"/>
                    <a:pt x="265767" y="81401"/>
                  </a:cubicBezTo>
                  <a:lnTo>
                    <a:pt x="266449" y="84220"/>
                  </a:lnTo>
                  <a:cubicBezTo>
                    <a:pt x="268945" y="91338"/>
                    <a:pt x="269353" y="94516"/>
                    <a:pt x="268616" y="102017"/>
                  </a:cubicBezTo>
                  <a:lnTo>
                    <a:pt x="268245" y="105548"/>
                  </a:lnTo>
                  <a:cubicBezTo>
                    <a:pt x="267648" y="111838"/>
                    <a:pt x="267082" y="116088"/>
                    <a:pt x="264622" y="121939"/>
                  </a:cubicBezTo>
                  <a:cubicBezTo>
                    <a:pt x="244335" y="170148"/>
                    <a:pt x="203359" y="196779"/>
                    <a:pt x="156837" y="216469"/>
                  </a:cubicBezTo>
                  <a:cubicBezTo>
                    <a:pt x="120488" y="221036"/>
                    <a:pt x="91397" y="211343"/>
                    <a:pt x="60541" y="192218"/>
                  </a:cubicBezTo>
                  <a:lnTo>
                    <a:pt x="55974" y="189363"/>
                  </a:lnTo>
                  <a:cubicBezTo>
                    <a:pt x="43663" y="182587"/>
                    <a:pt x="26141" y="165916"/>
                    <a:pt x="18761" y="153776"/>
                  </a:cubicBezTo>
                  <a:lnTo>
                    <a:pt x="16399" y="149702"/>
                  </a:lnTo>
                  <a:cubicBezTo>
                    <a:pt x="12137" y="142676"/>
                    <a:pt x="8064" y="136113"/>
                    <a:pt x="5403" y="128265"/>
                  </a:cubicBezTo>
                  <a:lnTo>
                    <a:pt x="3972" y="123796"/>
                  </a:lnTo>
                  <a:lnTo>
                    <a:pt x="2383" y="120447"/>
                  </a:lnTo>
                  <a:cubicBezTo>
                    <a:pt x="-5167" y="99947"/>
                    <a:pt x="7126" y="75118"/>
                    <a:pt x="14865" y="56804"/>
                  </a:cubicBezTo>
                  <a:cubicBezTo>
                    <a:pt x="19382" y="46112"/>
                    <a:pt x="36777" y="28754"/>
                    <a:pt x="47359" y="23450"/>
                  </a:cubicBezTo>
                  <a:cubicBezTo>
                    <a:pt x="54434" y="19907"/>
                    <a:pt x="48583" y="23925"/>
                    <a:pt x="54732" y="19317"/>
                  </a:cubicBezTo>
                  <a:lnTo>
                    <a:pt x="57484" y="17228"/>
                  </a:lnTo>
                  <a:cubicBezTo>
                    <a:pt x="67743" y="12162"/>
                    <a:pt x="78551" y="9362"/>
                    <a:pt x="89461" y="6397"/>
                  </a:cubicBezTo>
                  <a:cubicBezTo>
                    <a:pt x="99045" y="3785"/>
                    <a:pt x="107733" y="1934"/>
                    <a:pt x="117609" y="497"/>
                  </a:cubicBezTo>
                  <a:close/>
                </a:path>
              </a:pathLst>
            </a:custGeom>
            <a:solidFill>
              <a:srgbClr val="F8AD9D"/>
            </a:solidFill>
            <a:ln w="6089" cap="flat">
              <a:noFill/>
              <a:prstDash val="solid"/>
              <a:miter/>
            </a:ln>
          </p:spPr>
          <p:txBody>
            <a:bodyPr rtlCol="0" anchor="ctr"/>
            <a:lstStyle/>
            <a:p>
              <a:endParaRPr lang="it-IT"/>
            </a:p>
          </p:txBody>
        </p:sp>
        <p:sp>
          <p:nvSpPr>
            <p:cNvPr id="17" name="Figura a mano libera: forma 16">
              <a:extLst>
                <a:ext uri="{FF2B5EF4-FFF2-40B4-BE49-F238E27FC236}">
                  <a16:creationId xmlns:a16="http://schemas.microsoft.com/office/drawing/2014/main" id="{81D6D160-8EA4-FFF9-5DAC-CEB0B06EEF08}"/>
                </a:ext>
              </a:extLst>
            </p:cNvPr>
            <p:cNvSpPr/>
            <p:nvPr/>
          </p:nvSpPr>
          <p:spPr>
            <a:xfrm>
              <a:off x="3845293" y="525311"/>
              <a:ext cx="4877401" cy="4493786"/>
            </a:xfrm>
            <a:custGeom>
              <a:avLst/>
              <a:gdLst>
                <a:gd name="connsiteX0" fmla="*/ 741322 w 4877401"/>
                <a:gd name="connsiteY0" fmla="*/ 1546604 h 4493786"/>
                <a:gd name="connsiteX1" fmla="*/ 781975 w 4877401"/>
                <a:gd name="connsiteY1" fmla="*/ 1475599 h 4493786"/>
                <a:gd name="connsiteX2" fmla="*/ 863647 w 4877401"/>
                <a:gd name="connsiteY2" fmla="*/ 1467081 h 4493786"/>
                <a:gd name="connsiteX3" fmla="*/ 1193103 w 4877401"/>
                <a:gd name="connsiteY3" fmla="*/ 1596962 h 4493786"/>
                <a:gd name="connsiteX4" fmla="*/ 1343642 w 4877401"/>
                <a:gd name="connsiteY4" fmla="*/ 1711487 h 4493786"/>
                <a:gd name="connsiteX5" fmla="*/ 1428851 w 4877401"/>
                <a:gd name="connsiteY5" fmla="*/ 1792185 h 4493786"/>
                <a:gd name="connsiteX6" fmla="*/ 1796544 w 4877401"/>
                <a:gd name="connsiteY6" fmla="*/ 1586234 h 4493786"/>
                <a:gd name="connsiteX7" fmla="*/ 1599020 w 4877401"/>
                <a:gd name="connsiteY7" fmla="*/ 1427195 h 4493786"/>
                <a:gd name="connsiteX8" fmla="*/ 1555000 w 4877401"/>
                <a:gd name="connsiteY8" fmla="*/ 1365324 h 4493786"/>
                <a:gd name="connsiteX9" fmla="*/ 1497323 w 4877401"/>
                <a:gd name="connsiteY9" fmla="*/ 1319453 h 4493786"/>
                <a:gd name="connsiteX10" fmla="*/ 1365774 w 4877401"/>
                <a:gd name="connsiteY10" fmla="*/ 1096211 h 4493786"/>
                <a:gd name="connsiteX11" fmla="*/ 1332720 w 4877401"/>
                <a:gd name="connsiteY11" fmla="*/ 914791 h 4493786"/>
                <a:gd name="connsiteX12" fmla="*/ 1391334 w 4877401"/>
                <a:gd name="connsiteY12" fmla="*/ 553874 h 4493786"/>
                <a:gd name="connsiteX13" fmla="*/ 1531364 w 4877401"/>
                <a:gd name="connsiteY13" fmla="*/ 398288 h 4493786"/>
                <a:gd name="connsiteX14" fmla="*/ 1624433 w 4877401"/>
                <a:gd name="connsiteY14" fmla="*/ 333088 h 4493786"/>
                <a:gd name="connsiteX15" fmla="*/ 1729527 w 4877401"/>
                <a:gd name="connsiteY15" fmla="*/ 229591 h 4493786"/>
                <a:gd name="connsiteX16" fmla="*/ 2019372 w 4877401"/>
                <a:gd name="connsiteY16" fmla="*/ 67823 h 4493786"/>
                <a:gd name="connsiteX17" fmla="*/ 2257062 w 4877401"/>
                <a:gd name="connsiteY17" fmla="*/ 31850 h 4493786"/>
                <a:gd name="connsiteX18" fmla="*/ 2358680 w 4877401"/>
                <a:gd name="connsiteY18" fmla="*/ 25342 h 4493786"/>
                <a:gd name="connsiteX19" fmla="*/ 2453862 w 4877401"/>
                <a:gd name="connsiteY19" fmla="*/ 12 h 4493786"/>
                <a:gd name="connsiteX20" fmla="*/ 2561288 w 4877401"/>
                <a:gd name="connsiteY20" fmla="*/ 22551 h 4493786"/>
                <a:gd name="connsiteX21" fmla="*/ 2706950 w 4877401"/>
                <a:gd name="connsiteY21" fmla="*/ 38481 h 4493786"/>
                <a:gd name="connsiteX22" fmla="*/ 2958425 w 4877401"/>
                <a:gd name="connsiteY22" fmla="*/ 113769 h 4493786"/>
                <a:gd name="connsiteX23" fmla="*/ 3128094 w 4877401"/>
                <a:gd name="connsiteY23" fmla="*/ 238966 h 4493786"/>
                <a:gd name="connsiteX24" fmla="*/ 3179767 w 4877401"/>
                <a:gd name="connsiteY24" fmla="*/ 293320 h 4493786"/>
                <a:gd name="connsiteX25" fmla="*/ 3300320 w 4877401"/>
                <a:gd name="connsiteY25" fmla="*/ 373690 h 4493786"/>
                <a:gd name="connsiteX26" fmla="*/ 3507744 w 4877401"/>
                <a:gd name="connsiteY26" fmla="*/ 645355 h 4493786"/>
                <a:gd name="connsiteX27" fmla="*/ 3455535 w 4877401"/>
                <a:gd name="connsiteY27" fmla="*/ 1214389 h 4493786"/>
                <a:gd name="connsiteX28" fmla="*/ 3373699 w 4877401"/>
                <a:gd name="connsiteY28" fmla="*/ 1320731 h 4493786"/>
                <a:gd name="connsiteX29" fmla="*/ 3332827 w 4877401"/>
                <a:gd name="connsiteY29" fmla="*/ 1352404 h 4493786"/>
                <a:gd name="connsiteX30" fmla="*/ 3294341 w 4877401"/>
                <a:gd name="connsiteY30" fmla="*/ 1406598 h 4493786"/>
                <a:gd name="connsiteX31" fmla="*/ 3074929 w 4877401"/>
                <a:gd name="connsiteY31" fmla="*/ 1587506 h 4493786"/>
                <a:gd name="connsiteX32" fmla="*/ 3295413 w 4877401"/>
                <a:gd name="connsiteY32" fmla="*/ 1708942 h 4493786"/>
                <a:gd name="connsiteX33" fmla="*/ 3428393 w 4877401"/>
                <a:gd name="connsiteY33" fmla="*/ 1798943 h 4493786"/>
                <a:gd name="connsiteX34" fmla="*/ 3431291 w 4877401"/>
                <a:gd name="connsiteY34" fmla="*/ 1795034 h 4493786"/>
                <a:gd name="connsiteX35" fmla="*/ 3520201 w 4877401"/>
                <a:gd name="connsiteY35" fmla="*/ 1705709 h 4493786"/>
                <a:gd name="connsiteX36" fmla="*/ 4058269 w 4877401"/>
                <a:gd name="connsiteY36" fmla="*/ 1462253 h 4493786"/>
                <a:gd name="connsiteX37" fmla="*/ 4360340 w 4877401"/>
                <a:gd name="connsiteY37" fmla="*/ 1466405 h 4493786"/>
                <a:gd name="connsiteX38" fmla="*/ 4527574 w 4877401"/>
                <a:gd name="connsiteY38" fmla="*/ 1481322 h 4493786"/>
                <a:gd name="connsiteX39" fmla="*/ 4689699 w 4877401"/>
                <a:gd name="connsiteY39" fmla="*/ 1560358 h 4493786"/>
                <a:gd name="connsiteX40" fmla="*/ 4868391 w 4877401"/>
                <a:gd name="connsiteY40" fmla="*/ 1937189 h 4493786"/>
                <a:gd name="connsiteX41" fmla="*/ 4823574 w 4877401"/>
                <a:gd name="connsiteY41" fmla="*/ 2421684 h 4493786"/>
                <a:gd name="connsiteX42" fmla="*/ 4675227 w 4877401"/>
                <a:gd name="connsiteY42" fmla="*/ 2682992 h 4493786"/>
                <a:gd name="connsiteX43" fmla="*/ 4412494 w 4877401"/>
                <a:gd name="connsiteY43" fmla="*/ 2913309 h 4493786"/>
                <a:gd name="connsiteX44" fmla="*/ 4025282 w 4877401"/>
                <a:gd name="connsiteY44" fmla="*/ 3033770 h 4493786"/>
                <a:gd name="connsiteX45" fmla="*/ 3992312 w 4877401"/>
                <a:gd name="connsiteY45" fmla="*/ 3036121 h 4493786"/>
                <a:gd name="connsiteX46" fmla="*/ 3979569 w 4877401"/>
                <a:gd name="connsiteY46" fmla="*/ 3188449 h 4493786"/>
                <a:gd name="connsiteX47" fmla="*/ 3937284 w 4877401"/>
                <a:gd name="connsiteY47" fmla="*/ 3425531 h 4493786"/>
                <a:gd name="connsiteX48" fmla="*/ 4357892 w 4877401"/>
                <a:gd name="connsiteY48" fmla="*/ 3621192 h 4493786"/>
                <a:gd name="connsiteX49" fmla="*/ 4439095 w 4877401"/>
                <a:gd name="connsiteY49" fmla="*/ 3674132 h 4493786"/>
                <a:gd name="connsiteX50" fmla="*/ 4470469 w 4877401"/>
                <a:gd name="connsiteY50" fmla="*/ 3706809 h 4493786"/>
                <a:gd name="connsiteX51" fmla="*/ 4472898 w 4877401"/>
                <a:gd name="connsiteY51" fmla="*/ 3713518 h 4493786"/>
                <a:gd name="connsiteX52" fmla="*/ 4474208 w 4877401"/>
                <a:gd name="connsiteY52" fmla="*/ 3717433 h 4493786"/>
                <a:gd name="connsiteX53" fmla="*/ 4469410 w 4877401"/>
                <a:gd name="connsiteY53" fmla="*/ 3776906 h 4493786"/>
                <a:gd name="connsiteX54" fmla="*/ 4413164 w 4877401"/>
                <a:gd name="connsiteY54" fmla="*/ 3819672 h 4493786"/>
                <a:gd name="connsiteX55" fmla="*/ 4329100 w 4877401"/>
                <a:gd name="connsiteY55" fmla="*/ 3798685 h 4493786"/>
                <a:gd name="connsiteX56" fmla="*/ 4178676 w 4877401"/>
                <a:gd name="connsiteY56" fmla="*/ 3708556 h 4493786"/>
                <a:gd name="connsiteX57" fmla="*/ 3896668 w 4877401"/>
                <a:gd name="connsiteY57" fmla="*/ 3584040 h 4493786"/>
                <a:gd name="connsiteX58" fmla="*/ 3822954 w 4877401"/>
                <a:gd name="connsiteY58" fmla="*/ 3753904 h 4493786"/>
                <a:gd name="connsiteX59" fmla="*/ 3929826 w 4877401"/>
                <a:gd name="connsiteY59" fmla="*/ 3799555 h 4493786"/>
                <a:gd name="connsiteX60" fmla="*/ 4011205 w 4877401"/>
                <a:gd name="connsiteY60" fmla="*/ 3837761 h 4493786"/>
                <a:gd name="connsiteX61" fmla="*/ 4337301 w 4877401"/>
                <a:gd name="connsiteY61" fmla="*/ 4046269 h 4493786"/>
                <a:gd name="connsiteX62" fmla="*/ 4340199 w 4877401"/>
                <a:gd name="connsiteY62" fmla="*/ 4077339 h 4493786"/>
                <a:gd name="connsiteX63" fmla="*/ 4333252 w 4877401"/>
                <a:gd name="connsiteY63" fmla="*/ 4087573 h 4493786"/>
                <a:gd name="connsiteX64" fmla="*/ 4329453 w 4877401"/>
                <a:gd name="connsiteY64" fmla="*/ 4155284 h 4493786"/>
                <a:gd name="connsiteX65" fmla="*/ 4276269 w 4877401"/>
                <a:gd name="connsiteY65" fmla="*/ 4198903 h 4493786"/>
                <a:gd name="connsiteX66" fmla="*/ 4199895 w 4877401"/>
                <a:gd name="connsiteY66" fmla="*/ 4190208 h 4493786"/>
                <a:gd name="connsiteX67" fmla="*/ 4124732 w 4877401"/>
                <a:gd name="connsiteY67" fmla="*/ 4141968 h 4493786"/>
                <a:gd name="connsiteX68" fmla="*/ 3929606 w 4877401"/>
                <a:gd name="connsiteY68" fmla="*/ 4040911 h 4493786"/>
                <a:gd name="connsiteX69" fmla="*/ 3791732 w 4877401"/>
                <a:gd name="connsiteY69" fmla="*/ 3983557 h 4493786"/>
                <a:gd name="connsiteX70" fmla="*/ 3705275 w 4877401"/>
                <a:gd name="connsiteY70" fmla="*/ 3949991 h 4493786"/>
                <a:gd name="connsiteX71" fmla="*/ 3524677 w 4877401"/>
                <a:gd name="connsiteY71" fmla="*/ 4123648 h 4493786"/>
                <a:gd name="connsiteX72" fmla="*/ 3451273 w 4877401"/>
                <a:gd name="connsiteY72" fmla="*/ 4179943 h 4493786"/>
                <a:gd name="connsiteX73" fmla="*/ 3419059 w 4877401"/>
                <a:gd name="connsiteY73" fmla="*/ 4163230 h 4493786"/>
                <a:gd name="connsiteX74" fmla="*/ 3356901 w 4877401"/>
                <a:gd name="connsiteY74" fmla="*/ 4264805 h 4493786"/>
                <a:gd name="connsiteX75" fmla="*/ 3316906 w 4877401"/>
                <a:gd name="connsiteY75" fmla="*/ 4322219 h 4493786"/>
                <a:gd name="connsiteX76" fmla="*/ 3281841 w 4877401"/>
                <a:gd name="connsiteY76" fmla="*/ 4339785 h 4493786"/>
                <a:gd name="connsiteX77" fmla="*/ 3262005 w 4877401"/>
                <a:gd name="connsiteY77" fmla="*/ 4311735 h 4493786"/>
                <a:gd name="connsiteX78" fmla="*/ 3112057 w 4877401"/>
                <a:gd name="connsiteY78" fmla="*/ 4390837 h 4493786"/>
                <a:gd name="connsiteX79" fmla="*/ 2977445 w 4877401"/>
                <a:gd name="connsiteY79" fmla="*/ 4444697 h 4493786"/>
                <a:gd name="connsiteX80" fmla="*/ 2736912 w 4877401"/>
                <a:gd name="connsiteY80" fmla="*/ 4492005 h 4493786"/>
                <a:gd name="connsiteX81" fmla="*/ 2620176 w 4877401"/>
                <a:gd name="connsiteY81" fmla="*/ 4492979 h 4493786"/>
                <a:gd name="connsiteX82" fmla="*/ 2410682 w 4877401"/>
                <a:gd name="connsiteY82" fmla="*/ 4492412 h 4493786"/>
                <a:gd name="connsiteX83" fmla="*/ 2201906 w 4877401"/>
                <a:gd name="connsiteY83" fmla="*/ 4492912 h 4493786"/>
                <a:gd name="connsiteX84" fmla="*/ 2081299 w 4877401"/>
                <a:gd name="connsiteY84" fmla="*/ 4490793 h 4493786"/>
                <a:gd name="connsiteX85" fmla="*/ 1769547 w 4877401"/>
                <a:gd name="connsiteY85" fmla="*/ 4406442 h 4493786"/>
                <a:gd name="connsiteX86" fmla="*/ 1717448 w 4877401"/>
                <a:gd name="connsiteY86" fmla="*/ 4378691 h 4493786"/>
                <a:gd name="connsiteX87" fmla="*/ 1601126 w 4877401"/>
                <a:gd name="connsiteY87" fmla="*/ 4324466 h 4493786"/>
                <a:gd name="connsiteX88" fmla="*/ 1571548 w 4877401"/>
                <a:gd name="connsiteY88" fmla="*/ 4344169 h 4493786"/>
                <a:gd name="connsiteX89" fmla="*/ 1514815 w 4877401"/>
                <a:gd name="connsiteY89" fmla="*/ 4291406 h 4493786"/>
                <a:gd name="connsiteX90" fmla="*/ 1438258 w 4877401"/>
                <a:gd name="connsiteY90" fmla="*/ 4202008 h 4493786"/>
                <a:gd name="connsiteX91" fmla="*/ 1268406 w 4877401"/>
                <a:gd name="connsiteY91" fmla="*/ 4071664 h 4493786"/>
                <a:gd name="connsiteX92" fmla="*/ 1152907 w 4877401"/>
                <a:gd name="connsiteY92" fmla="*/ 3952122 h 4493786"/>
                <a:gd name="connsiteX93" fmla="*/ 810372 w 4877401"/>
                <a:gd name="connsiteY93" fmla="*/ 4106789 h 4493786"/>
                <a:gd name="connsiteX94" fmla="*/ 662725 w 4877401"/>
                <a:gd name="connsiteY94" fmla="*/ 4189624 h 4493786"/>
                <a:gd name="connsiteX95" fmla="*/ 617201 w 4877401"/>
                <a:gd name="connsiteY95" fmla="*/ 4199347 h 4493786"/>
                <a:gd name="connsiteX96" fmla="*/ 550739 w 4877401"/>
                <a:gd name="connsiteY96" fmla="*/ 4173184 h 4493786"/>
                <a:gd name="connsiteX97" fmla="*/ 531517 w 4877401"/>
                <a:gd name="connsiteY97" fmla="*/ 4095824 h 4493786"/>
                <a:gd name="connsiteX98" fmla="*/ 526233 w 4877401"/>
                <a:gd name="connsiteY98" fmla="*/ 4089485 h 4493786"/>
                <a:gd name="connsiteX99" fmla="*/ 523012 w 4877401"/>
                <a:gd name="connsiteY99" fmla="*/ 4060778 h 4493786"/>
                <a:gd name="connsiteX100" fmla="*/ 602911 w 4877401"/>
                <a:gd name="connsiteY100" fmla="*/ 3981932 h 4493786"/>
                <a:gd name="connsiteX101" fmla="*/ 603332 w 4877401"/>
                <a:gd name="connsiteY101" fmla="*/ 3980720 h 4493786"/>
                <a:gd name="connsiteX102" fmla="*/ 697734 w 4877401"/>
                <a:gd name="connsiteY102" fmla="*/ 3920212 h 4493786"/>
                <a:gd name="connsiteX103" fmla="*/ 942238 w 4877401"/>
                <a:gd name="connsiteY103" fmla="*/ 3808226 h 4493786"/>
                <a:gd name="connsiteX104" fmla="*/ 1047514 w 4877401"/>
                <a:gd name="connsiteY104" fmla="*/ 3771768 h 4493786"/>
                <a:gd name="connsiteX105" fmla="*/ 1050467 w 4877401"/>
                <a:gd name="connsiteY105" fmla="*/ 3770446 h 4493786"/>
                <a:gd name="connsiteX106" fmla="*/ 964966 w 4877401"/>
                <a:gd name="connsiteY106" fmla="*/ 3585690 h 4493786"/>
                <a:gd name="connsiteX107" fmla="*/ 862569 w 4877401"/>
                <a:gd name="connsiteY107" fmla="*/ 3629107 h 4493786"/>
                <a:gd name="connsiteX108" fmla="*/ 696943 w 4877401"/>
                <a:gd name="connsiteY108" fmla="*/ 3704002 h 4493786"/>
                <a:gd name="connsiteX109" fmla="*/ 587763 w 4877401"/>
                <a:gd name="connsiteY109" fmla="*/ 3765070 h 4493786"/>
                <a:gd name="connsiteX110" fmla="*/ 508637 w 4877401"/>
                <a:gd name="connsiteY110" fmla="*/ 3815964 h 4493786"/>
                <a:gd name="connsiteX111" fmla="*/ 503650 w 4877401"/>
                <a:gd name="connsiteY111" fmla="*/ 3818047 h 4493786"/>
                <a:gd name="connsiteX112" fmla="*/ 455849 w 4877401"/>
                <a:gd name="connsiteY112" fmla="*/ 3821158 h 4493786"/>
                <a:gd name="connsiteX113" fmla="*/ 452671 w 4877401"/>
                <a:gd name="connsiteY113" fmla="*/ 3820111 h 4493786"/>
                <a:gd name="connsiteX114" fmla="*/ 404718 w 4877401"/>
                <a:gd name="connsiteY114" fmla="*/ 3783945 h 4493786"/>
                <a:gd name="connsiteX115" fmla="*/ 399299 w 4877401"/>
                <a:gd name="connsiteY115" fmla="*/ 3701402 h 4493786"/>
                <a:gd name="connsiteX116" fmla="*/ 510457 w 4877401"/>
                <a:gd name="connsiteY116" fmla="*/ 3623031 h 4493786"/>
                <a:gd name="connsiteX117" fmla="*/ 652667 w 4877401"/>
                <a:gd name="connsiteY117" fmla="*/ 3544568 h 4493786"/>
                <a:gd name="connsiteX118" fmla="*/ 919746 w 4877401"/>
                <a:gd name="connsiteY118" fmla="*/ 3432076 h 4493786"/>
                <a:gd name="connsiteX119" fmla="*/ 859001 w 4877401"/>
                <a:gd name="connsiteY119" fmla="*/ 3036888 h 4493786"/>
                <a:gd name="connsiteX120" fmla="*/ 417491 w 4877401"/>
                <a:gd name="connsiteY120" fmla="*/ 2896358 h 4493786"/>
                <a:gd name="connsiteX121" fmla="*/ 127793 w 4877401"/>
                <a:gd name="connsiteY121" fmla="*/ 2587140 h 4493786"/>
                <a:gd name="connsiteX122" fmla="*/ 20148 w 4877401"/>
                <a:gd name="connsiteY122" fmla="*/ 2285599 h 4493786"/>
                <a:gd name="connsiteX123" fmla="*/ 5505 w 4877401"/>
                <a:gd name="connsiteY123" fmla="*/ 1947052 h 4493786"/>
                <a:gd name="connsiteX124" fmla="*/ 100948 w 4877401"/>
                <a:gd name="connsiteY124" fmla="*/ 1629499 h 4493786"/>
                <a:gd name="connsiteX125" fmla="*/ 381094 w 4877401"/>
                <a:gd name="connsiteY125" fmla="*/ 1458697 h 4493786"/>
                <a:gd name="connsiteX126" fmla="*/ 463807 w 4877401"/>
                <a:gd name="connsiteY126" fmla="*/ 1465742 h 4493786"/>
                <a:gd name="connsiteX127" fmla="*/ 502865 w 4877401"/>
                <a:gd name="connsiteY127" fmla="*/ 1542080 h 4493786"/>
                <a:gd name="connsiteX128" fmla="*/ 667279 w 4877401"/>
                <a:gd name="connsiteY128" fmla="*/ 1547432 h 4493786"/>
                <a:gd name="connsiteX129" fmla="*/ 739331 w 4877401"/>
                <a:gd name="connsiteY129" fmla="*/ 1549039 h 4493786"/>
                <a:gd name="connsiteX130" fmla="*/ 741322 w 4877401"/>
                <a:gd name="connsiteY130" fmla="*/ 1546604 h 4493786"/>
                <a:gd name="connsiteX131" fmla="*/ 1050467 w 4877401"/>
                <a:gd name="connsiteY131" fmla="*/ 3770446 h 4493786"/>
                <a:gd name="connsiteX132" fmla="*/ 1047514 w 4877401"/>
                <a:gd name="connsiteY132" fmla="*/ 3771768 h 4493786"/>
                <a:gd name="connsiteX133" fmla="*/ 942238 w 4877401"/>
                <a:gd name="connsiteY133" fmla="*/ 3808226 h 4493786"/>
                <a:gd name="connsiteX134" fmla="*/ 697734 w 4877401"/>
                <a:gd name="connsiteY134" fmla="*/ 3920212 h 4493786"/>
                <a:gd name="connsiteX135" fmla="*/ 603332 w 4877401"/>
                <a:gd name="connsiteY135" fmla="*/ 3980720 h 4493786"/>
                <a:gd name="connsiteX136" fmla="*/ 602911 w 4877401"/>
                <a:gd name="connsiteY136" fmla="*/ 3981932 h 4493786"/>
                <a:gd name="connsiteX137" fmla="*/ 523012 w 4877401"/>
                <a:gd name="connsiteY137" fmla="*/ 4060778 h 4493786"/>
                <a:gd name="connsiteX138" fmla="*/ 526233 w 4877401"/>
                <a:gd name="connsiteY138" fmla="*/ 4089485 h 4493786"/>
                <a:gd name="connsiteX139" fmla="*/ 531517 w 4877401"/>
                <a:gd name="connsiteY139" fmla="*/ 4095824 h 4493786"/>
                <a:gd name="connsiteX140" fmla="*/ 572420 w 4877401"/>
                <a:gd name="connsiteY140" fmla="*/ 4057052 h 4493786"/>
                <a:gd name="connsiteX141" fmla="*/ 663024 w 4877401"/>
                <a:gd name="connsiteY141" fmla="*/ 3999996 h 4493786"/>
                <a:gd name="connsiteX142" fmla="*/ 1076240 w 4877401"/>
                <a:gd name="connsiteY142" fmla="*/ 3809997 h 4493786"/>
                <a:gd name="connsiteX143" fmla="*/ 1050467 w 4877401"/>
                <a:gd name="connsiteY143" fmla="*/ 3770446 h 4493786"/>
                <a:gd name="connsiteX144" fmla="*/ 3822954 w 4877401"/>
                <a:gd name="connsiteY144" fmla="*/ 3753904 h 4493786"/>
                <a:gd name="connsiteX145" fmla="*/ 3788773 w 4877401"/>
                <a:gd name="connsiteY145" fmla="*/ 3803854 h 4493786"/>
                <a:gd name="connsiteX146" fmla="*/ 4021483 w 4877401"/>
                <a:gd name="connsiteY146" fmla="*/ 3901015 h 4493786"/>
                <a:gd name="connsiteX147" fmla="*/ 4033830 w 4877401"/>
                <a:gd name="connsiteY147" fmla="*/ 3898409 h 4493786"/>
                <a:gd name="connsiteX148" fmla="*/ 4044936 w 4877401"/>
                <a:gd name="connsiteY148" fmla="*/ 3890086 h 4493786"/>
                <a:gd name="connsiteX149" fmla="*/ 4035803 w 4877401"/>
                <a:gd name="connsiteY149" fmla="*/ 3879431 h 4493786"/>
                <a:gd name="connsiteX150" fmla="*/ 4032759 w 4877401"/>
                <a:gd name="connsiteY150" fmla="*/ 3864210 h 4493786"/>
                <a:gd name="connsiteX151" fmla="*/ 4016362 w 4877401"/>
                <a:gd name="connsiteY151" fmla="*/ 3861878 h 4493786"/>
                <a:gd name="connsiteX152" fmla="*/ 4012940 w 4877401"/>
                <a:gd name="connsiteY152" fmla="*/ 3861165 h 4493786"/>
                <a:gd name="connsiteX153" fmla="*/ 3991076 w 4877401"/>
                <a:gd name="connsiteY153" fmla="*/ 3851211 h 4493786"/>
                <a:gd name="connsiteX154" fmla="*/ 3995856 w 4877401"/>
                <a:gd name="connsiteY154" fmla="*/ 3839801 h 4493786"/>
                <a:gd name="connsiteX155" fmla="*/ 4006237 w 4877401"/>
                <a:gd name="connsiteY155" fmla="*/ 3838644 h 4493786"/>
                <a:gd name="connsiteX156" fmla="*/ 4011205 w 4877401"/>
                <a:gd name="connsiteY156" fmla="*/ 3837761 h 4493786"/>
                <a:gd name="connsiteX157" fmla="*/ 3929826 w 4877401"/>
                <a:gd name="connsiteY157" fmla="*/ 3799555 h 4493786"/>
                <a:gd name="connsiteX158" fmla="*/ 3822954 w 4877401"/>
                <a:gd name="connsiteY158" fmla="*/ 3753904 h 44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4877401" h="4493786">
                  <a:moveTo>
                    <a:pt x="741322" y="1546604"/>
                  </a:moveTo>
                  <a:cubicBezTo>
                    <a:pt x="747392" y="1516959"/>
                    <a:pt x="755320" y="1493256"/>
                    <a:pt x="781975" y="1475599"/>
                  </a:cubicBezTo>
                  <a:cubicBezTo>
                    <a:pt x="808052" y="1458320"/>
                    <a:pt x="834227" y="1460171"/>
                    <a:pt x="863647" y="1467081"/>
                  </a:cubicBezTo>
                  <a:cubicBezTo>
                    <a:pt x="975804" y="1493426"/>
                    <a:pt x="1094603" y="1536643"/>
                    <a:pt x="1193103" y="1596962"/>
                  </a:cubicBezTo>
                  <a:cubicBezTo>
                    <a:pt x="1246786" y="1629834"/>
                    <a:pt x="1296487" y="1669933"/>
                    <a:pt x="1343642" y="1711487"/>
                  </a:cubicBezTo>
                  <a:cubicBezTo>
                    <a:pt x="1372697" y="1737090"/>
                    <a:pt x="1403036" y="1763246"/>
                    <a:pt x="1428851" y="1792185"/>
                  </a:cubicBezTo>
                  <a:cubicBezTo>
                    <a:pt x="1542336" y="1709186"/>
                    <a:pt x="1666353" y="1639527"/>
                    <a:pt x="1796544" y="1586234"/>
                  </a:cubicBezTo>
                  <a:cubicBezTo>
                    <a:pt x="1718623" y="1546360"/>
                    <a:pt x="1653597" y="1496245"/>
                    <a:pt x="1599020" y="1427195"/>
                  </a:cubicBezTo>
                  <a:cubicBezTo>
                    <a:pt x="1583348" y="1407371"/>
                    <a:pt x="1571311" y="1384569"/>
                    <a:pt x="1555000" y="1365324"/>
                  </a:cubicBezTo>
                  <a:cubicBezTo>
                    <a:pt x="1540125" y="1347783"/>
                    <a:pt x="1514493" y="1336105"/>
                    <a:pt x="1497323" y="1319453"/>
                  </a:cubicBezTo>
                  <a:cubicBezTo>
                    <a:pt x="1436304" y="1260260"/>
                    <a:pt x="1391754" y="1176220"/>
                    <a:pt x="1365774" y="1096211"/>
                  </a:cubicBezTo>
                  <a:cubicBezTo>
                    <a:pt x="1346741" y="1037621"/>
                    <a:pt x="1337389" y="976065"/>
                    <a:pt x="1332720" y="914791"/>
                  </a:cubicBezTo>
                  <a:cubicBezTo>
                    <a:pt x="1323471" y="793373"/>
                    <a:pt x="1334309" y="663626"/>
                    <a:pt x="1391334" y="553874"/>
                  </a:cubicBezTo>
                  <a:cubicBezTo>
                    <a:pt x="1425673" y="487783"/>
                    <a:pt x="1470850" y="441030"/>
                    <a:pt x="1531364" y="398288"/>
                  </a:cubicBezTo>
                  <a:cubicBezTo>
                    <a:pt x="1562111" y="376567"/>
                    <a:pt x="1595397" y="357108"/>
                    <a:pt x="1624433" y="333088"/>
                  </a:cubicBezTo>
                  <a:cubicBezTo>
                    <a:pt x="1662067" y="301961"/>
                    <a:pt x="1694050" y="263163"/>
                    <a:pt x="1729527" y="229591"/>
                  </a:cubicBezTo>
                  <a:cubicBezTo>
                    <a:pt x="1810225" y="153226"/>
                    <a:pt x="1914077" y="100869"/>
                    <a:pt x="2019372" y="67823"/>
                  </a:cubicBezTo>
                  <a:cubicBezTo>
                    <a:pt x="2097165" y="43406"/>
                    <a:pt x="2176115" y="36090"/>
                    <a:pt x="2257062" y="31850"/>
                  </a:cubicBezTo>
                  <a:cubicBezTo>
                    <a:pt x="2290336" y="30107"/>
                    <a:pt x="2325845" y="30548"/>
                    <a:pt x="2358680" y="25342"/>
                  </a:cubicBezTo>
                  <a:cubicBezTo>
                    <a:pt x="2389957" y="20383"/>
                    <a:pt x="2423371" y="443"/>
                    <a:pt x="2453862" y="12"/>
                  </a:cubicBezTo>
                  <a:cubicBezTo>
                    <a:pt x="2489328" y="-490"/>
                    <a:pt x="2526243" y="17158"/>
                    <a:pt x="2561288" y="22551"/>
                  </a:cubicBezTo>
                  <a:cubicBezTo>
                    <a:pt x="2609393" y="29956"/>
                    <a:pt x="2658638" y="32227"/>
                    <a:pt x="2706950" y="38481"/>
                  </a:cubicBezTo>
                  <a:cubicBezTo>
                    <a:pt x="2794515" y="49815"/>
                    <a:pt x="2880011" y="72584"/>
                    <a:pt x="2958425" y="113769"/>
                  </a:cubicBezTo>
                  <a:cubicBezTo>
                    <a:pt x="3020443" y="146342"/>
                    <a:pt x="3077717" y="190493"/>
                    <a:pt x="3128094" y="238966"/>
                  </a:cubicBezTo>
                  <a:cubicBezTo>
                    <a:pt x="3146067" y="256258"/>
                    <a:pt x="3160674" y="277627"/>
                    <a:pt x="3179767" y="293320"/>
                  </a:cubicBezTo>
                  <a:cubicBezTo>
                    <a:pt x="3216286" y="323341"/>
                    <a:pt x="3260605" y="348047"/>
                    <a:pt x="3300320" y="373690"/>
                  </a:cubicBezTo>
                  <a:cubicBezTo>
                    <a:pt x="3404641" y="441042"/>
                    <a:pt x="3470933" y="526300"/>
                    <a:pt x="3507744" y="645355"/>
                  </a:cubicBezTo>
                  <a:cubicBezTo>
                    <a:pt x="3563917" y="827036"/>
                    <a:pt x="3545530" y="1046138"/>
                    <a:pt x="3455535" y="1214389"/>
                  </a:cubicBezTo>
                  <a:cubicBezTo>
                    <a:pt x="3434219" y="1254244"/>
                    <a:pt x="3409293" y="1292121"/>
                    <a:pt x="3373699" y="1320731"/>
                  </a:cubicBezTo>
                  <a:cubicBezTo>
                    <a:pt x="3360554" y="1331307"/>
                    <a:pt x="3343768" y="1339429"/>
                    <a:pt x="3332827" y="1352404"/>
                  </a:cubicBezTo>
                  <a:cubicBezTo>
                    <a:pt x="3318695" y="1369159"/>
                    <a:pt x="3308126" y="1389331"/>
                    <a:pt x="3294341" y="1406598"/>
                  </a:cubicBezTo>
                  <a:cubicBezTo>
                    <a:pt x="3235922" y="1479733"/>
                    <a:pt x="3162512" y="1550646"/>
                    <a:pt x="3074929" y="1587506"/>
                  </a:cubicBezTo>
                  <a:cubicBezTo>
                    <a:pt x="3153818" y="1619843"/>
                    <a:pt x="3221358" y="1668326"/>
                    <a:pt x="3295413" y="1708942"/>
                  </a:cubicBezTo>
                  <a:lnTo>
                    <a:pt x="3428393" y="1798943"/>
                  </a:lnTo>
                  <a:lnTo>
                    <a:pt x="3431291" y="1795034"/>
                  </a:lnTo>
                  <a:cubicBezTo>
                    <a:pt x="3456034" y="1762205"/>
                    <a:pt x="3489162" y="1732572"/>
                    <a:pt x="3520201" y="1705709"/>
                  </a:cubicBezTo>
                  <a:cubicBezTo>
                    <a:pt x="3669285" y="1576675"/>
                    <a:pt x="3862182" y="1487423"/>
                    <a:pt x="4058269" y="1462253"/>
                  </a:cubicBezTo>
                  <a:cubicBezTo>
                    <a:pt x="4159601" y="1449248"/>
                    <a:pt x="4259069" y="1460688"/>
                    <a:pt x="4360340" y="1466405"/>
                  </a:cubicBezTo>
                  <a:cubicBezTo>
                    <a:pt x="4415782" y="1469541"/>
                    <a:pt x="4473440" y="1467666"/>
                    <a:pt x="4527574" y="1481322"/>
                  </a:cubicBezTo>
                  <a:cubicBezTo>
                    <a:pt x="4586182" y="1496105"/>
                    <a:pt x="4641916" y="1523333"/>
                    <a:pt x="4689699" y="1560358"/>
                  </a:cubicBezTo>
                  <a:cubicBezTo>
                    <a:pt x="4806556" y="1650912"/>
                    <a:pt x="4850856" y="1795277"/>
                    <a:pt x="4868391" y="1937189"/>
                  </a:cubicBezTo>
                  <a:cubicBezTo>
                    <a:pt x="4887875" y="2094888"/>
                    <a:pt x="4876940" y="2271431"/>
                    <a:pt x="4823574" y="2421684"/>
                  </a:cubicBezTo>
                  <a:cubicBezTo>
                    <a:pt x="4791883" y="2510905"/>
                    <a:pt x="4733890" y="2608754"/>
                    <a:pt x="4675227" y="2682992"/>
                  </a:cubicBezTo>
                  <a:cubicBezTo>
                    <a:pt x="4603638" y="2773595"/>
                    <a:pt x="4512992" y="2855961"/>
                    <a:pt x="4412494" y="2913309"/>
                  </a:cubicBezTo>
                  <a:cubicBezTo>
                    <a:pt x="4294499" y="2980642"/>
                    <a:pt x="4159504" y="3017745"/>
                    <a:pt x="4025282" y="3033770"/>
                  </a:cubicBezTo>
                  <a:lnTo>
                    <a:pt x="3992312" y="3036121"/>
                  </a:lnTo>
                  <a:lnTo>
                    <a:pt x="3979569" y="3188449"/>
                  </a:lnTo>
                  <a:cubicBezTo>
                    <a:pt x="3973060" y="3268562"/>
                    <a:pt x="3957395" y="3347774"/>
                    <a:pt x="3937284" y="3425531"/>
                  </a:cubicBezTo>
                  <a:cubicBezTo>
                    <a:pt x="4082453" y="3477289"/>
                    <a:pt x="4224486" y="3544117"/>
                    <a:pt x="4357892" y="3621192"/>
                  </a:cubicBezTo>
                  <a:cubicBezTo>
                    <a:pt x="4385930" y="3637387"/>
                    <a:pt x="4413347" y="3654435"/>
                    <a:pt x="4439095" y="3674132"/>
                  </a:cubicBezTo>
                  <a:cubicBezTo>
                    <a:pt x="4449951" y="3682437"/>
                    <a:pt x="4464667" y="3694303"/>
                    <a:pt x="4470469" y="3706809"/>
                  </a:cubicBezTo>
                  <a:lnTo>
                    <a:pt x="4472898" y="3713518"/>
                  </a:lnTo>
                  <a:lnTo>
                    <a:pt x="4474208" y="3717433"/>
                  </a:lnTo>
                  <a:cubicBezTo>
                    <a:pt x="4480144" y="3736356"/>
                    <a:pt x="4478500" y="3759182"/>
                    <a:pt x="4469410" y="3776906"/>
                  </a:cubicBezTo>
                  <a:cubicBezTo>
                    <a:pt x="4458304" y="3798563"/>
                    <a:pt x="4436319" y="3813443"/>
                    <a:pt x="4413164" y="3819672"/>
                  </a:cubicBezTo>
                  <a:cubicBezTo>
                    <a:pt x="4380913" y="3828342"/>
                    <a:pt x="4355737" y="3815282"/>
                    <a:pt x="4329100" y="3798685"/>
                  </a:cubicBezTo>
                  <a:cubicBezTo>
                    <a:pt x="4279381" y="3767707"/>
                    <a:pt x="4230642" y="3735815"/>
                    <a:pt x="4178676" y="3708556"/>
                  </a:cubicBezTo>
                  <a:cubicBezTo>
                    <a:pt x="4087598" y="3660773"/>
                    <a:pt x="3991490" y="3623506"/>
                    <a:pt x="3896668" y="3584040"/>
                  </a:cubicBezTo>
                  <a:lnTo>
                    <a:pt x="3822954" y="3753904"/>
                  </a:lnTo>
                  <a:cubicBezTo>
                    <a:pt x="3859461" y="3766818"/>
                    <a:pt x="3894360" y="3784091"/>
                    <a:pt x="3929826" y="3799555"/>
                  </a:cubicBezTo>
                  <a:cubicBezTo>
                    <a:pt x="3956798" y="3811313"/>
                    <a:pt x="3986382" y="3821785"/>
                    <a:pt x="4011205" y="3837761"/>
                  </a:cubicBezTo>
                  <a:cubicBezTo>
                    <a:pt x="4072291" y="3866597"/>
                    <a:pt x="4317349" y="3989414"/>
                    <a:pt x="4337301" y="4046269"/>
                  </a:cubicBezTo>
                  <a:cubicBezTo>
                    <a:pt x="4340863" y="4056431"/>
                    <a:pt x="4341776" y="4066763"/>
                    <a:pt x="4340199" y="4077339"/>
                  </a:cubicBezTo>
                  <a:lnTo>
                    <a:pt x="4333252" y="4087573"/>
                  </a:lnTo>
                  <a:cubicBezTo>
                    <a:pt x="4341149" y="4110363"/>
                    <a:pt x="4340552" y="4133633"/>
                    <a:pt x="4329453" y="4155284"/>
                  </a:cubicBezTo>
                  <a:cubicBezTo>
                    <a:pt x="4318573" y="4176497"/>
                    <a:pt x="4298986" y="4192120"/>
                    <a:pt x="4276269" y="4198903"/>
                  </a:cubicBezTo>
                  <a:cubicBezTo>
                    <a:pt x="4250947" y="4206458"/>
                    <a:pt x="4223025" y="4202403"/>
                    <a:pt x="4199895" y="4190208"/>
                  </a:cubicBezTo>
                  <a:cubicBezTo>
                    <a:pt x="4174061" y="4176588"/>
                    <a:pt x="4150310" y="4156739"/>
                    <a:pt x="4124732" y="4141968"/>
                  </a:cubicBezTo>
                  <a:cubicBezTo>
                    <a:pt x="4061996" y="4105730"/>
                    <a:pt x="3995229" y="4071658"/>
                    <a:pt x="3929606" y="4040911"/>
                  </a:cubicBezTo>
                  <a:cubicBezTo>
                    <a:pt x="3884277" y="4019668"/>
                    <a:pt x="3838546" y="4001226"/>
                    <a:pt x="3791732" y="3983557"/>
                  </a:cubicBezTo>
                  <a:cubicBezTo>
                    <a:pt x="3762756" y="3972622"/>
                    <a:pt x="3733008" y="3964019"/>
                    <a:pt x="3705275" y="3949991"/>
                  </a:cubicBezTo>
                  <a:cubicBezTo>
                    <a:pt x="3650161" y="4014663"/>
                    <a:pt x="3588813" y="4068346"/>
                    <a:pt x="3524677" y="4123648"/>
                  </a:cubicBezTo>
                  <a:cubicBezTo>
                    <a:pt x="3502673" y="4142620"/>
                    <a:pt x="3478020" y="4168996"/>
                    <a:pt x="3451273" y="4179943"/>
                  </a:cubicBezTo>
                  <a:cubicBezTo>
                    <a:pt x="3436989" y="4178457"/>
                    <a:pt x="3429452" y="4172874"/>
                    <a:pt x="3419059" y="4163230"/>
                  </a:cubicBezTo>
                  <a:cubicBezTo>
                    <a:pt x="3398254" y="4197052"/>
                    <a:pt x="3378016" y="4231087"/>
                    <a:pt x="3356901" y="4264805"/>
                  </a:cubicBezTo>
                  <a:cubicBezTo>
                    <a:pt x="3344967" y="4283856"/>
                    <a:pt x="3333965" y="4307260"/>
                    <a:pt x="3316906" y="4322219"/>
                  </a:cubicBezTo>
                  <a:cubicBezTo>
                    <a:pt x="3305508" y="4332217"/>
                    <a:pt x="3296320" y="4335821"/>
                    <a:pt x="3281841" y="4339785"/>
                  </a:cubicBezTo>
                  <a:lnTo>
                    <a:pt x="3262005" y="4311735"/>
                  </a:lnTo>
                  <a:cubicBezTo>
                    <a:pt x="3206526" y="4330719"/>
                    <a:pt x="3162640" y="4362586"/>
                    <a:pt x="3112057" y="4390837"/>
                  </a:cubicBezTo>
                  <a:cubicBezTo>
                    <a:pt x="3069796" y="4414430"/>
                    <a:pt x="3023919" y="4431478"/>
                    <a:pt x="2977445" y="4444697"/>
                  </a:cubicBezTo>
                  <a:cubicBezTo>
                    <a:pt x="2900791" y="4466505"/>
                    <a:pt x="2816367" y="4485289"/>
                    <a:pt x="2736912" y="4492005"/>
                  </a:cubicBezTo>
                  <a:cubicBezTo>
                    <a:pt x="2698682" y="4495238"/>
                    <a:pt x="2658607" y="4493113"/>
                    <a:pt x="2620176" y="4492979"/>
                  </a:cubicBezTo>
                  <a:cubicBezTo>
                    <a:pt x="2550347" y="4492741"/>
                    <a:pt x="2480512" y="4492315"/>
                    <a:pt x="2410682" y="4492412"/>
                  </a:cubicBezTo>
                  <a:cubicBezTo>
                    <a:pt x="2341090" y="4492510"/>
                    <a:pt x="2271498" y="4492766"/>
                    <a:pt x="2201906" y="4492912"/>
                  </a:cubicBezTo>
                  <a:cubicBezTo>
                    <a:pt x="2162142" y="4492991"/>
                    <a:pt x="2120771" y="4495353"/>
                    <a:pt x="2081299" y="4490793"/>
                  </a:cubicBezTo>
                  <a:cubicBezTo>
                    <a:pt x="1975163" y="4478524"/>
                    <a:pt x="1866045" y="4453665"/>
                    <a:pt x="1769547" y="4406442"/>
                  </a:cubicBezTo>
                  <a:cubicBezTo>
                    <a:pt x="1751891" y="4397803"/>
                    <a:pt x="1734356" y="4388725"/>
                    <a:pt x="1717448" y="4378691"/>
                  </a:cubicBezTo>
                  <a:cubicBezTo>
                    <a:pt x="1694129" y="4364851"/>
                    <a:pt x="1629073" y="4316356"/>
                    <a:pt x="1601126" y="4324466"/>
                  </a:cubicBezTo>
                  <a:cubicBezTo>
                    <a:pt x="1590167" y="4327651"/>
                    <a:pt x="1579664" y="4336363"/>
                    <a:pt x="1571548" y="4344169"/>
                  </a:cubicBezTo>
                  <a:cubicBezTo>
                    <a:pt x="1550786" y="4329964"/>
                    <a:pt x="1532448" y="4309245"/>
                    <a:pt x="1514815" y="4291406"/>
                  </a:cubicBezTo>
                  <a:cubicBezTo>
                    <a:pt x="1489067" y="4265359"/>
                    <a:pt x="1455312" y="4234520"/>
                    <a:pt x="1438258" y="4202008"/>
                  </a:cubicBezTo>
                  <a:cubicBezTo>
                    <a:pt x="1380009" y="4161902"/>
                    <a:pt x="1320798" y="4119149"/>
                    <a:pt x="1268406" y="4071664"/>
                  </a:cubicBezTo>
                  <a:cubicBezTo>
                    <a:pt x="1227491" y="4034579"/>
                    <a:pt x="1190126" y="3992866"/>
                    <a:pt x="1152907" y="3952122"/>
                  </a:cubicBezTo>
                  <a:cubicBezTo>
                    <a:pt x="1033164" y="3994888"/>
                    <a:pt x="922103" y="4046409"/>
                    <a:pt x="810372" y="4106789"/>
                  </a:cubicBezTo>
                  <a:cubicBezTo>
                    <a:pt x="761347" y="4133286"/>
                    <a:pt x="712907" y="4166256"/>
                    <a:pt x="662725" y="4189624"/>
                  </a:cubicBezTo>
                  <a:cubicBezTo>
                    <a:pt x="648332" y="4196327"/>
                    <a:pt x="633153" y="4200011"/>
                    <a:pt x="617201" y="4199347"/>
                  </a:cubicBezTo>
                  <a:cubicBezTo>
                    <a:pt x="593377" y="4198361"/>
                    <a:pt x="567221" y="4191621"/>
                    <a:pt x="550739" y="4173184"/>
                  </a:cubicBezTo>
                  <a:cubicBezTo>
                    <a:pt x="530342" y="4150365"/>
                    <a:pt x="529770" y="4124543"/>
                    <a:pt x="531517" y="4095824"/>
                  </a:cubicBezTo>
                  <a:lnTo>
                    <a:pt x="526233" y="4089485"/>
                  </a:lnTo>
                  <a:cubicBezTo>
                    <a:pt x="521051" y="4081594"/>
                    <a:pt x="520680" y="4069698"/>
                    <a:pt x="523012" y="4060778"/>
                  </a:cubicBezTo>
                  <a:cubicBezTo>
                    <a:pt x="531140" y="4029720"/>
                    <a:pt x="576025" y="3997956"/>
                    <a:pt x="602911" y="3981932"/>
                  </a:cubicBezTo>
                  <a:lnTo>
                    <a:pt x="603332" y="3980720"/>
                  </a:lnTo>
                  <a:cubicBezTo>
                    <a:pt x="632149" y="3957772"/>
                    <a:pt x="665837" y="3938569"/>
                    <a:pt x="697734" y="3920212"/>
                  </a:cubicBezTo>
                  <a:cubicBezTo>
                    <a:pt x="775363" y="3875546"/>
                    <a:pt x="858259" y="3839320"/>
                    <a:pt x="942238" y="3808226"/>
                  </a:cubicBezTo>
                  <a:cubicBezTo>
                    <a:pt x="976729" y="3795452"/>
                    <a:pt x="1014009" y="3786496"/>
                    <a:pt x="1047514" y="3771768"/>
                  </a:cubicBezTo>
                  <a:lnTo>
                    <a:pt x="1050467" y="3770446"/>
                  </a:lnTo>
                  <a:cubicBezTo>
                    <a:pt x="1019300" y="3709506"/>
                    <a:pt x="987092" y="3650746"/>
                    <a:pt x="964966" y="3585690"/>
                  </a:cubicBezTo>
                  <a:cubicBezTo>
                    <a:pt x="933318" y="3604095"/>
                    <a:pt x="896269" y="3614860"/>
                    <a:pt x="862569" y="3629107"/>
                  </a:cubicBezTo>
                  <a:cubicBezTo>
                    <a:pt x="806829" y="3652658"/>
                    <a:pt x="750954" y="3676671"/>
                    <a:pt x="696943" y="3704002"/>
                  </a:cubicBezTo>
                  <a:cubicBezTo>
                    <a:pt x="660101" y="3722645"/>
                    <a:pt x="622462" y="3742713"/>
                    <a:pt x="587763" y="3765070"/>
                  </a:cubicBezTo>
                  <a:cubicBezTo>
                    <a:pt x="561278" y="3782130"/>
                    <a:pt x="537831" y="3803434"/>
                    <a:pt x="508637" y="3815964"/>
                  </a:cubicBezTo>
                  <a:lnTo>
                    <a:pt x="503650" y="3818047"/>
                  </a:lnTo>
                  <a:cubicBezTo>
                    <a:pt x="489129" y="3824238"/>
                    <a:pt x="471131" y="3825791"/>
                    <a:pt x="455849" y="3821158"/>
                  </a:cubicBezTo>
                  <a:lnTo>
                    <a:pt x="452671" y="3820111"/>
                  </a:lnTo>
                  <a:cubicBezTo>
                    <a:pt x="433419" y="3813955"/>
                    <a:pt x="415914" y="3800822"/>
                    <a:pt x="404718" y="3783945"/>
                  </a:cubicBezTo>
                  <a:cubicBezTo>
                    <a:pt x="388065" y="3758835"/>
                    <a:pt x="393697" y="3728953"/>
                    <a:pt x="399299" y="3701402"/>
                  </a:cubicBezTo>
                  <a:cubicBezTo>
                    <a:pt x="428122" y="3667532"/>
                    <a:pt x="472386" y="3645120"/>
                    <a:pt x="510457" y="3623031"/>
                  </a:cubicBezTo>
                  <a:cubicBezTo>
                    <a:pt x="557369" y="3595815"/>
                    <a:pt x="603892" y="3568386"/>
                    <a:pt x="652667" y="3544568"/>
                  </a:cubicBezTo>
                  <a:cubicBezTo>
                    <a:pt x="739356" y="3502228"/>
                    <a:pt x="829874" y="3466957"/>
                    <a:pt x="919746" y="3432076"/>
                  </a:cubicBezTo>
                  <a:cubicBezTo>
                    <a:pt x="886205" y="3302482"/>
                    <a:pt x="862046" y="3171103"/>
                    <a:pt x="859001" y="3036888"/>
                  </a:cubicBezTo>
                  <a:cubicBezTo>
                    <a:pt x="702075" y="3027785"/>
                    <a:pt x="548967" y="2984666"/>
                    <a:pt x="417491" y="2896358"/>
                  </a:cubicBezTo>
                  <a:cubicBezTo>
                    <a:pt x="303197" y="2819594"/>
                    <a:pt x="195503" y="2707638"/>
                    <a:pt x="127793" y="2587140"/>
                  </a:cubicBezTo>
                  <a:cubicBezTo>
                    <a:pt x="76046" y="2495051"/>
                    <a:pt x="40270" y="2389068"/>
                    <a:pt x="20148" y="2285599"/>
                  </a:cubicBezTo>
                  <a:cubicBezTo>
                    <a:pt x="-1485" y="2174392"/>
                    <a:pt x="-4578" y="2059678"/>
                    <a:pt x="5505" y="1947052"/>
                  </a:cubicBezTo>
                  <a:cubicBezTo>
                    <a:pt x="15405" y="1836430"/>
                    <a:pt x="36721" y="1722873"/>
                    <a:pt x="100948" y="1629499"/>
                  </a:cubicBezTo>
                  <a:cubicBezTo>
                    <a:pt x="166132" y="1534725"/>
                    <a:pt x="269485" y="1478558"/>
                    <a:pt x="381094" y="1458697"/>
                  </a:cubicBezTo>
                  <a:cubicBezTo>
                    <a:pt x="408535" y="1453814"/>
                    <a:pt x="439745" y="1447616"/>
                    <a:pt x="463807" y="1465742"/>
                  </a:cubicBezTo>
                  <a:cubicBezTo>
                    <a:pt x="490615" y="1485931"/>
                    <a:pt x="498317" y="1510718"/>
                    <a:pt x="502865" y="1542080"/>
                  </a:cubicBezTo>
                  <a:cubicBezTo>
                    <a:pt x="557643" y="1543772"/>
                    <a:pt x="612519" y="1545276"/>
                    <a:pt x="667279" y="1547432"/>
                  </a:cubicBezTo>
                  <a:cubicBezTo>
                    <a:pt x="688212" y="1548260"/>
                    <a:pt x="719586" y="1554269"/>
                    <a:pt x="739331" y="1549039"/>
                  </a:cubicBezTo>
                  <a:lnTo>
                    <a:pt x="741322" y="1546604"/>
                  </a:lnTo>
                  <a:close/>
                  <a:moveTo>
                    <a:pt x="1050467" y="3770446"/>
                  </a:moveTo>
                  <a:lnTo>
                    <a:pt x="1047514" y="3771768"/>
                  </a:lnTo>
                  <a:cubicBezTo>
                    <a:pt x="1014009" y="3786496"/>
                    <a:pt x="976729" y="3795452"/>
                    <a:pt x="942238" y="3808226"/>
                  </a:cubicBezTo>
                  <a:cubicBezTo>
                    <a:pt x="858259" y="3839320"/>
                    <a:pt x="775363" y="3875546"/>
                    <a:pt x="697734" y="3920212"/>
                  </a:cubicBezTo>
                  <a:cubicBezTo>
                    <a:pt x="665837" y="3938569"/>
                    <a:pt x="632149" y="3957772"/>
                    <a:pt x="603332" y="3980720"/>
                  </a:cubicBezTo>
                  <a:lnTo>
                    <a:pt x="602911" y="3981932"/>
                  </a:lnTo>
                  <a:cubicBezTo>
                    <a:pt x="576025" y="3997956"/>
                    <a:pt x="531140" y="4029720"/>
                    <a:pt x="523012" y="4060778"/>
                  </a:cubicBezTo>
                  <a:cubicBezTo>
                    <a:pt x="520680" y="4069698"/>
                    <a:pt x="521051" y="4081594"/>
                    <a:pt x="526233" y="4089485"/>
                  </a:cubicBezTo>
                  <a:lnTo>
                    <a:pt x="531517" y="4095824"/>
                  </a:lnTo>
                  <a:cubicBezTo>
                    <a:pt x="541947" y="4078660"/>
                    <a:pt x="556438" y="4068553"/>
                    <a:pt x="572420" y="4057052"/>
                  </a:cubicBezTo>
                  <a:cubicBezTo>
                    <a:pt x="601097" y="4036296"/>
                    <a:pt x="632684" y="4018170"/>
                    <a:pt x="663024" y="3999996"/>
                  </a:cubicBezTo>
                  <a:cubicBezTo>
                    <a:pt x="794554" y="3921210"/>
                    <a:pt x="933001" y="3863631"/>
                    <a:pt x="1076240" y="3809997"/>
                  </a:cubicBezTo>
                  <a:cubicBezTo>
                    <a:pt x="1072173" y="3796895"/>
                    <a:pt x="1058474" y="3781935"/>
                    <a:pt x="1050467" y="3770446"/>
                  </a:cubicBezTo>
                  <a:close/>
                  <a:moveTo>
                    <a:pt x="3822954" y="3753904"/>
                  </a:moveTo>
                  <a:lnTo>
                    <a:pt x="3788773" y="3803854"/>
                  </a:lnTo>
                  <a:lnTo>
                    <a:pt x="4021483" y="3901015"/>
                  </a:lnTo>
                  <a:cubicBezTo>
                    <a:pt x="4025671" y="3899791"/>
                    <a:pt x="4029471" y="3899042"/>
                    <a:pt x="4033830" y="3898409"/>
                  </a:cubicBezTo>
                  <a:cubicBezTo>
                    <a:pt x="4041130" y="3897344"/>
                    <a:pt x="4040503" y="3895626"/>
                    <a:pt x="4044936" y="3890086"/>
                  </a:cubicBezTo>
                  <a:cubicBezTo>
                    <a:pt x="4042817" y="3883809"/>
                    <a:pt x="4040826" y="3883449"/>
                    <a:pt x="4035803" y="3879431"/>
                  </a:cubicBezTo>
                  <a:cubicBezTo>
                    <a:pt x="4036101" y="3872934"/>
                    <a:pt x="4036180" y="3869841"/>
                    <a:pt x="4032759" y="3864210"/>
                  </a:cubicBezTo>
                  <a:lnTo>
                    <a:pt x="4016362" y="3861878"/>
                  </a:lnTo>
                  <a:lnTo>
                    <a:pt x="4012940" y="3861165"/>
                  </a:lnTo>
                  <a:cubicBezTo>
                    <a:pt x="4002127" y="3859473"/>
                    <a:pt x="3998139" y="3860252"/>
                    <a:pt x="3991076" y="3851211"/>
                  </a:cubicBezTo>
                  <a:lnTo>
                    <a:pt x="3995856" y="3839801"/>
                  </a:lnTo>
                  <a:cubicBezTo>
                    <a:pt x="4002212" y="3839478"/>
                    <a:pt x="3999466" y="3839801"/>
                    <a:pt x="4006237" y="3838644"/>
                  </a:cubicBezTo>
                  <a:lnTo>
                    <a:pt x="4011205" y="3837761"/>
                  </a:lnTo>
                  <a:cubicBezTo>
                    <a:pt x="3986382" y="3821785"/>
                    <a:pt x="3956798" y="3811313"/>
                    <a:pt x="3929826" y="3799555"/>
                  </a:cubicBezTo>
                  <a:cubicBezTo>
                    <a:pt x="3894360" y="3784091"/>
                    <a:pt x="3859461" y="3766818"/>
                    <a:pt x="3822954" y="3753904"/>
                  </a:cubicBezTo>
                  <a:close/>
                </a:path>
              </a:pathLst>
            </a:custGeom>
            <a:solidFill>
              <a:srgbClr val="494E62"/>
            </a:solidFill>
            <a:ln w="6089" cap="flat">
              <a:noFill/>
              <a:prstDash val="solid"/>
              <a:miter/>
            </a:ln>
          </p:spPr>
          <p:txBody>
            <a:bodyPr rtlCol="0" anchor="ctr"/>
            <a:lstStyle/>
            <a:p>
              <a:endParaRPr lang="it-IT"/>
            </a:p>
          </p:txBody>
        </p:sp>
        <p:sp>
          <p:nvSpPr>
            <p:cNvPr id="18" name="Figura a mano libera: forma 17">
              <a:extLst>
                <a:ext uri="{FF2B5EF4-FFF2-40B4-BE49-F238E27FC236}">
                  <a16:creationId xmlns:a16="http://schemas.microsoft.com/office/drawing/2014/main" id="{4D15EC73-AB34-20AC-D254-9285B6E77C29}"/>
                </a:ext>
              </a:extLst>
            </p:cNvPr>
            <p:cNvSpPr/>
            <p:nvPr/>
          </p:nvSpPr>
          <p:spPr>
            <a:xfrm>
              <a:off x="7836375" y="4363072"/>
              <a:ext cx="349866" cy="249812"/>
            </a:xfrm>
            <a:custGeom>
              <a:avLst/>
              <a:gdLst>
                <a:gd name="connsiteX0" fmla="*/ 30362 w 349866"/>
                <a:gd name="connsiteY0" fmla="*/ 63223 h 249812"/>
                <a:gd name="connsiteX1" fmla="*/ 42710 w 349866"/>
                <a:gd name="connsiteY1" fmla="*/ 60617 h 249812"/>
                <a:gd name="connsiteX2" fmla="*/ 53815 w 349866"/>
                <a:gd name="connsiteY2" fmla="*/ 52294 h 249812"/>
                <a:gd name="connsiteX3" fmla="*/ 44682 w 349866"/>
                <a:gd name="connsiteY3" fmla="*/ 41639 h 249812"/>
                <a:gd name="connsiteX4" fmla="*/ 41638 w 349866"/>
                <a:gd name="connsiteY4" fmla="*/ 26418 h 249812"/>
                <a:gd name="connsiteX5" fmla="*/ 25242 w 349866"/>
                <a:gd name="connsiteY5" fmla="*/ 24086 h 249812"/>
                <a:gd name="connsiteX6" fmla="*/ 21820 w 349866"/>
                <a:gd name="connsiteY6" fmla="*/ 23374 h 249812"/>
                <a:gd name="connsiteX7" fmla="*/ -44 w 349866"/>
                <a:gd name="connsiteY7" fmla="*/ 13419 h 249812"/>
                <a:gd name="connsiteX8" fmla="*/ 4735 w 349866"/>
                <a:gd name="connsiteY8" fmla="*/ 2009 h 249812"/>
                <a:gd name="connsiteX9" fmla="*/ 15116 w 349866"/>
                <a:gd name="connsiteY9" fmla="*/ 852 h 249812"/>
                <a:gd name="connsiteX10" fmla="*/ 20085 w 349866"/>
                <a:gd name="connsiteY10" fmla="*/ -31 h 249812"/>
                <a:gd name="connsiteX11" fmla="*/ 346180 w 349866"/>
                <a:gd name="connsiteY11" fmla="*/ 208477 h 249812"/>
                <a:gd name="connsiteX12" fmla="*/ 349079 w 349866"/>
                <a:gd name="connsiteY12" fmla="*/ 239547 h 249812"/>
                <a:gd name="connsiteX13" fmla="*/ 342132 w 349866"/>
                <a:gd name="connsiteY13" fmla="*/ 249782 h 249812"/>
                <a:gd name="connsiteX14" fmla="*/ 246128 w 349866"/>
                <a:gd name="connsiteY14" fmla="*/ 179094 h 249812"/>
                <a:gd name="connsiteX15" fmla="*/ 30362 w 349866"/>
                <a:gd name="connsiteY15" fmla="*/ 63223 h 24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9866" h="249812">
                  <a:moveTo>
                    <a:pt x="30362" y="63223"/>
                  </a:moveTo>
                  <a:cubicBezTo>
                    <a:pt x="34551" y="61999"/>
                    <a:pt x="38351" y="61251"/>
                    <a:pt x="42710" y="60617"/>
                  </a:cubicBezTo>
                  <a:cubicBezTo>
                    <a:pt x="50010" y="59552"/>
                    <a:pt x="49383" y="57835"/>
                    <a:pt x="53815" y="52294"/>
                  </a:cubicBezTo>
                  <a:cubicBezTo>
                    <a:pt x="51696" y="46017"/>
                    <a:pt x="49706" y="45658"/>
                    <a:pt x="44682" y="41639"/>
                  </a:cubicBezTo>
                  <a:cubicBezTo>
                    <a:pt x="44981" y="35143"/>
                    <a:pt x="45060" y="32050"/>
                    <a:pt x="41638" y="26418"/>
                  </a:cubicBezTo>
                  <a:lnTo>
                    <a:pt x="25242" y="24086"/>
                  </a:lnTo>
                  <a:lnTo>
                    <a:pt x="21820" y="23374"/>
                  </a:lnTo>
                  <a:cubicBezTo>
                    <a:pt x="11007" y="21681"/>
                    <a:pt x="7019" y="22460"/>
                    <a:pt x="-44" y="13419"/>
                  </a:cubicBezTo>
                  <a:lnTo>
                    <a:pt x="4735" y="2009"/>
                  </a:lnTo>
                  <a:cubicBezTo>
                    <a:pt x="11092" y="1686"/>
                    <a:pt x="8346" y="2009"/>
                    <a:pt x="15116" y="852"/>
                  </a:cubicBezTo>
                  <a:lnTo>
                    <a:pt x="20085" y="-31"/>
                  </a:lnTo>
                  <a:cubicBezTo>
                    <a:pt x="81171" y="28805"/>
                    <a:pt x="326228" y="151623"/>
                    <a:pt x="346180" y="208477"/>
                  </a:cubicBezTo>
                  <a:cubicBezTo>
                    <a:pt x="349742" y="218639"/>
                    <a:pt x="350655" y="228971"/>
                    <a:pt x="349079" y="239547"/>
                  </a:cubicBezTo>
                  <a:lnTo>
                    <a:pt x="342132" y="249782"/>
                  </a:lnTo>
                  <a:cubicBezTo>
                    <a:pt x="314861" y="220021"/>
                    <a:pt x="280449" y="199826"/>
                    <a:pt x="246128" y="179094"/>
                  </a:cubicBezTo>
                  <a:cubicBezTo>
                    <a:pt x="175665" y="136529"/>
                    <a:pt x="102359" y="102379"/>
                    <a:pt x="30362" y="63223"/>
                  </a:cubicBezTo>
                  <a:close/>
                </a:path>
              </a:pathLst>
            </a:custGeom>
            <a:solidFill>
              <a:srgbClr val="E1E2E4"/>
            </a:solidFill>
            <a:ln w="6089" cap="flat">
              <a:noFill/>
              <a:prstDash val="solid"/>
              <a:miter/>
            </a:ln>
          </p:spPr>
          <p:txBody>
            <a:bodyPr rtlCol="0" anchor="ctr"/>
            <a:lstStyle/>
            <a:p>
              <a:endParaRPr lang="it-IT"/>
            </a:p>
          </p:txBody>
        </p:sp>
        <p:sp>
          <p:nvSpPr>
            <p:cNvPr id="19" name="Figura a mano libera: forma 18">
              <a:extLst>
                <a:ext uri="{FF2B5EF4-FFF2-40B4-BE49-F238E27FC236}">
                  <a16:creationId xmlns:a16="http://schemas.microsoft.com/office/drawing/2014/main" id="{0BAF05AF-D5BE-C8CF-815E-BB91FB69E51C}"/>
                </a:ext>
              </a:extLst>
            </p:cNvPr>
            <p:cNvSpPr/>
            <p:nvPr/>
          </p:nvSpPr>
          <p:spPr>
            <a:xfrm>
              <a:off x="6856378" y="4397998"/>
              <a:ext cx="513628" cy="271846"/>
            </a:xfrm>
            <a:custGeom>
              <a:avLst/>
              <a:gdLst>
                <a:gd name="connsiteX0" fmla="*/ 107271 w 513628"/>
                <a:gd name="connsiteY0" fmla="*/ -31 h 271846"/>
                <a:gd name="connsiteX1" fmla="*/ 228865 w 513628"/>
                <a:gd name="connsiteY1" fmla="*/ 2745 h 271846"/>
                <a:gd name="connsiteX2" fmla="*/ 388859 w 513628"/>
                <a:gd name="connsiteY2" fmla="*/ 7421 h 271846"/>
                <a:gd name="connsiteX3" fmla="*/ 513601 w 513628"/>
                <a:gd name="connsiteY3" fmla="*/ 26198 h 271846"/>
                <a:gd name="connsiteX4" fmla="*/ 418864 w 513628"/>
                <a:gd name="connsiteY4" fmla="*/ 113976 h 271846"/>
                <a:gd name="connsiteX5" fmla="*/ 340602 w 513628"/>
                <a:gd name="connsiteY5" fmla="*/ 172968 h 271846"/>
                <a:gd name="connsiteX6" fmla="*/ 335146 w 513628"/>
                <a:gd name="connsiteY6" fmla="*/ 168012 h 271846"/>
                <a:gd name="connsiteX7" fmla="*/ 283564 w 513628"/>
                <a:gd name="connsiteY7" fmla="*/ 190704 h 271846"/>
                <a:gd name="connsiteX8" fmla="*/ 197764 w 513628"/>
                <a:gd name="connsiteY8" fmla="*/ 232569 h 271846"/>
                <a:gd name="connsiteX9" fmla="*/ 110790 w 513628"/>
                <a:gd name="connsiteY9" fmla="*/ 271815 h 271846"/>
                <a:gd name="connsiteX10" fmla="*/ 85309 w 513628"/>
                <a:gd name="connsiteY10" fmla="*/ 185772 h 271846"/>
                <a:gd name="connsiteX11" fmla="*/ 29703 w 513628"/>
                <a:gd name="connsiteY11" fmla="*/ 155378 h 271846"/>
                <a:gd name="connsiteX12" fmla="*/ -27 w 513628"/>
                <a:gd name="connsiteY12" fmla="*/ 162739 h 271846"/>
                <a:gd name="connsiteX13" fmla="*/ 33581 w 513628"/>
                <a:gd name="connsiteY13" fmla="*/ 117909 h 271846"/>
                <a:gd name="connsiteX14" fmla="*/ 100409 w 513628"/>
                <a:gd name="connsiteY14" fmla="*/ 16012 h 271846"/>
                <a:gd name="connsiteX15" fmla="*/ 107271 w 513628"/>
                <a:gd name="connsiteY15" fmla="*/ -31 h 27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628" h="271846">
                  <a:moveTo>
                    <a:pt x="107271" y="-31"/>
                  </a:moveTo>
                  <a:lnTo>
                    <a:pt x="228865" y="2745"/>
                  </a:lnTo>
                  <a:cubicBezTo>
                    <a:pt x="282176" y="5959"/>
                    <a:pt x="335621" y="3920"/>
                    <a:pt x="388859" y="7421"/>
                  </a:cubicBezTo>
                  <a:cubicBezTo>
                    <a:pt x="430992" y="10197"/>
                    <a:pt x="472363" y="17333"/>
                    <a:pt x="513601" y="26198"/>
                  </a:cubicBezTo>
                  <a:cubicBezTo>
                    <a:pt x="484182" y="57347"/>
                    <a:pt x="452746" y="87656"/>
                    <a:pt x="418864" y="113976"/>
                  </a:cubicBezTo>
                  <a:cubicBezTo>
                    <a:pt x="393072" y="134014"/>
                    <a:pt x="365333" y="151561"/>
                    <a:pt x="340602" y="172968"/>
                  </a:cubicBezTo>
                  <a:lnTo>
                    <a:pt x="335146" y="168012"/>
                  </a:lnTo>
                  <a:cubicBezTo>
                    <a:pt x="317447" y="172798"/>
                    <a:pt x="300369" y="183191"/>
                    <a:pt x="283564" y="190704"/>
                  </a:cubicBezTo>
                  <a:cubicBezTo>
                    <a:pt x="255679" y="203173"/>
                    <a:pt x="222149" y="214169"/>
                    <a:pt x="197764" y="232569"/>
                  </a:cubicBezTo>
                  <a:lnTo>
                    <a:pt x="110790" y="271815"/>
                  </a:lnTo>
                  <a:cubicBezTo>
                    <a:pt x="110583" y="239978"/>
                    <a:pt x="106120" y="211594"/>
                    <a:pt x="85309" y="185772"/>
                  </a:cubicBezTo>
                  <a:cubicBezTo>
                    <a:pt x="69570" y="166246"/>
                    <a:pt x="54252" y="158557"/>
                    <a:pt x="29703" y="155378"/>
                  </a:cubicBezTo>
                  <a:lnTo>
                    <a:pt x="-27" y="162739"/>
                  </a:lnTo>
                  <a:cubicBezTo>
                    <a:pt x="8612" y="146258"/>
                    <a:pt x="22202" y="132583"/>
                    <a:pt x="33581" y="117909"/>
                  </a:cubicBezTo>
                  <a:cubicBezTo>
                    <a:pt x="57071" y="87619"/>
                    <a:pt x="85157" y="51234"/>
                    <a:pt x="100409" y="16012"/>
                  </a:cubicBezTo>
                  <a:lnTo>
                    <a:pt x="107271" y="-31"/>
                  </a:lnTo>
                  <a:close/>
                </a:path>
              </a:pathLst>
            </a:custGeom>
            <a:solidFill>
              <a:srgbClr val="F8AD9D"/>
            </a:solidFill>
            <a:ln w="6089" cap="flat">
              <a:noFill/>
              <a:prstDash val="solid"/>
              <a:miter/>
            </a:ln>
          </p:spPr>
          <p:txBody>
            <a:bodyPr rtlCol="0" anchor="ctr"/>
            <a:lstStyle/>
            <a:p>
              <a:endParaRPr lang="it-IT"/>
            </a:p>
          </p:txBody>
        </p:sp>
        <p:sp>
          <p:nvSpPr>
            <p:cNvPr id="20" name="Figura a mano libera: forma 19">
              <a:extLst>
                <a:ext uri="{FF2B5EF4-FFF2-40B4-BE49-F238E27FC236}">
                  <a16:creationId xmlns:a16="http://schemas.microsoft.com/office/drawing/2014/main" id="{0BEF7C59-9AAF-DAA5-89C4-906F6552B1B7}"/>
                </a:ext>
              </a:extLst>
            </p:cNvPr>
            <p:cNvSpPr/>
            <p:nvPr/>
          </p:nvSpPr>
          <p:spPr>
            <a:xfrm>
              <a:off x="7042711" y="4029117"/>
              <a:ext cx="538859" cy="245383"/>
            </a:xfrm>
            <a:custGeom>
              <a:avLst/>
              <a:gdLst>
                <a:gd name="connsiteX0" fmla="*/ 134812 w 538859"/>
                <a:gd name="connsiteY0" fmla="*/ 1319 h 245383"/>
                <a:gd name="connsiteX1" fmla="*/ 212556 w 538859"/>
                <a:gd name="connsiteY1" fmla="*/ 3450 h 245383"/>
                <a:gd name="connsiteX2" fmla="*/ 538828 w 538859"/>
                <a:gd name="connsiteY2" fmla="*/ 46837 h 245383"/>
                <a:gd name="connsiteX3" fmla="*/ 426537 w 538859"/>
                <a:gd name="connsiteY3" fmla="*/ 245359 h 245383"/>
                <a:gd name="connsiteX4" fmla="*/ 341937 w 538859"/>
                <a:gd name="connsiteY4" fmla="*/ 229182 h 245383"/>
                <a:gd name="connsiteX5" fmla="*/ -31 w 538859"/>
                <a:gd name="connsiteY5" fmla="*/ 197875 h 245383"/>
                <a:gd name="connsiteX6" fmla="*/ 24554 w 538859"/>
                <a:gd name="connsiteY6" fmla="*/ 169752 h 245383"/>
                <a:gd name="connsiteX7" fmla="*/ 30065 w 538859"/>
                <a:gd name="connsiteY7" fmla="*/ 164004 h 245383"/>
                <a:gd name="connsiteX8" fmla="*/ 55362 w 538859"/>
                <a:gd name="connsiteY8" fmla="*/ 134652 h 245383"/>
                <a:gd name="connsiteX9" fmla="*/ 107438 w 538859"/>
                <a:gd name="connsiteY9" fmla="*/ 5928 h 245383"/>
                <a:gd name="connsiteX10" fmla="*/ 112735 w 538859"/>
                <a:gd name="connsiteY10" fmla="*/ -21 h 245383"/>
                <a:gd name="connsiteX11" fmla="*/ 120053 w 538859"/>
                <a:gd name="connsiteY11" fmla="*/ 2987 h 245383"/>
                <a:gd name="connsiteX12" fmla="*/ 134812 w 538859"/>
                <a:gd name="connsiteY12" fmla="*/ 1319 h 24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8859" h="245383">
                  <a:moveTo>
                    <a:pt x="134812" y="1319"/>
                  </a:moveTo>
                  <a:cubicBezTo>
                    <a:pt x="160341" y="-294"/>
                    <a:pt x="186948" y="2640"/>
                    <a:pt x="212556" y="3450"/>
                  </a:cubicBezTo>
                  <a:cubicBezTo>
                    <a:pt x="319738" y="6853"/>
                    <a:pt x="436188" y="14379"/>
                    <a:pt x="538828" y="46837"/>
                  </a:cubicBezTo>
                  <a:cubicBezTo>
                    <a:pt x="525324" y="75209"/>
                    <a:pt x="448401" y="234291"/>
                    <a:pt x="426537" y="245359"/>
                  </a:cubicBezTo>
                  <a:lnTo>
                    <a:pt x="341937" y="229182"/>
                  </a:lnTo>
                  <a:cubicBezTo>
                    <a:pt x="232429" y="200688"/>
                    <a:pt x="112217" y="204049"/>
                    <a:pt x="-31" y="197875"/>
                  </a:cubicBezTo>
                  <a:lnTo>
                    <a:pt x="24554" y="169752"/>
                  </a:lnTo>
                  <a:lnTo>
                    <a:pt x="30065" y="164004"/>
                  </a:lnTo>
                  <a:cubicBezTo>
                    <a:pt x="43216" y="156229"/>
                    <a:pt x="46510" y="146889"/>
                    <a:pt x="55362" y="134652"/>
                  </a:cubicBezTo>
                  <a:cubicBezTo>
                    <a:pt x="82474" y="97189"/>
                    <a:pt x="102701" y="52152"/>
                    <a:pt x="107438" y="5928"/>
                  </a:cubicBezTo>
                  <a:cubicBezTo>
                    <a:pt x="109203" y="3943"/>
                    <a:pt x="110147" y="582"/>
                    <a:pt x="112735" y="-21"/>
                  </a:cubicBezTo>
                  <a:cubicBezTo>
                    <a:pt x="113246" y="-143"/>
                    <a:pt x="118860" y="2786"/>
                    <a:pt x="120053" y="2987"/>
                  </a:cubicBezTo>
                  <a:cubicBezTo>
                    <a:pt x="123761" y="3596"/>
                    <a:pt x="130842" y="1769"/>
                    <a:pt x="134812" y="1319"/>
                  </a:cubicBezTo>
                  <a:close/>
                </a:path>
              </a:pathLst>
            </a:custGeom>
            <a:solidFill>
              <a:srgbClr val="FBC4AB"/>
            </a:solidFill>
            <a:ln w="6089" cap="flat">
              <a:noFill/>
              <a:prstDash val="solid"/>
              <a:miter/>
            </a:ln>
          </p:spPr>
          <p:txBody>
            <a:bodyPr rtlCol="0" anchor="ctr"/>
            <a:lstStyle/>
            <a:p>
              <a:endParaRPr lang="it-IT"/>
            </a:p>
          </p:txBody>
        </p:sp>
        <p:sp>
          <p:nvSpPr>
            <p:cNvPr id="21" name="Figura a mano libera: forma 20">
              <a:extLst>
                <a:ext uri="{FF2B5EF4-FFF2-40B4-BE49-F238E27FC236}">
                  <a16:creationId xmlns:a16="http://schemas.microsoft.com/office/drawing/2014/main" id="{160B7130-5AA4-0B98-5244-AB888D255A75}"/>
                </a:ext>
              </a:extLst>
            </p:cNvPr>
            <p:cNvSpPr/>
            <p:nvPr/>
          </p:nvSpPr>
          <p:spPr>
            <a:xfrm>
              <a:off x="7042715" y="4104934"/>
              <a:ext cx="403833" cy="153392"/>
            </a:xfrm>
            <a:custGeom>
              <a:avLst/>
              <a:gdLst>
                <a:gd name="connsiteX0" fmla="*/ 24555 w 403833"/>
                <a:gd name="connsiteY0" fmla="*/ 93937 h 153392"/>
                <a:gd name="connsiteX1" fmla="*/ 37695 w 403833"/>
                <a:gd name="connsiteY1" fmla="*/ 100829 h 153392"/>
                <a:gd name="connsiteX2" fmla="*/ 115323 w 403833"/>
                <a:gd name="connsiteY2" fmla="*/ 30434 h 153392"/>
                <a:gd name="connsiteX3" fmla="*/ 165353 w 403833"/>
                <a:gd name="connsiteY3" fmla="*/ 253 h 153392"/>
                <a:gd name="connsiteX4" fmla="*/ 201409 w 403833"/>
                <a:gd name="connsiteY4" fmla="*/ 4917 h 153392"/>
                <a:gd name="connsiteX5" fmla="*/ 394653 w 403833"/>
                <a:gd name="connsiteY5" fmla="*/ 29636 h 153392"/>
                <a:gd name="connsiteX6" fmla="*/ 403804 w 403833"/>
                <a:gd name="connsiteY6" fmla="*/ 32242 h 153392"/>
                <a:gd name="connsiteX7" fmla="*/ 341938 w 403833"/>
                <a:gd name="connsiteY7" fmla="*/ 153367 h 153392"/>
                <a:gd name="connsiteX8" fmla="*/ -30 w 403833"/>
                <a:gd name="connsiteY8" fmla="*/ 122060 h 153392"/>
                <a:gd name="connsiteX9" fmla="*/ 24555 w 403833"/>
                <a:gd name="connsiteY9" fmla="*/ 93937 h 15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33" h="153392">
                  <a:moveTo>
                    <a:pt x="24555" y="93937"/>
                  </a:moveTo>
                  <a:lnTo>
                    <a:pt x="37695" y="100829"/>
                  </a:lnTo>
                  <a:cubicBezTo>
                    <a:pt x="65836" y="84506"/>
                    <a:pt x="88735" y="50873"/>
                    <a:pt x="115323" y="30434"/>
                  </a:cubicBezTo>
                  <a:cubicBezTo>
                    <a:pt x="125863" y="22330"/>
                    <a:pt x="153206" y="2542"/>
                    <a:pt x="165353" y="253"/>
                  </a:cubicBezTo>
                  <a:cubicBezTo>
                    <a:pt x="173463" y="-1269"/>
                    <a:pt x="191929" y="3912"/>
                    <a:pt x="201409" y="4917"/>
                  </a:cubicBezTo>
                  <a:cubicBezTo>
                    <a:pt x="265071" y="11681"/>
                    <a:pt x="332453" y="14378"/>
                    <a:pt x="394653" y="29636"/>
                  </a:cubicBezTo>
                  <a:lnTo>
                    <a:pt x="403804" y="32242"/>
                  </a:lnTo>
                  <a:cubicBezTo>
                    <a:pt x="380321" y="70892"/>
                    <a:pt x="357343" y="110693"/>
                    <a:pt x="341938" y="153367"/>
                  </a:cubicBezTo>
                  <a:cubicBezTo>
                    <a:pt x="232430" y="124873"/>
                    <a:pt x="112218" y="128234"/>
                    <a:pt x="-30" y="122060"/>
                  </a:cubicBezTo>
                  <a:lnTo>
                    <a:pt x="24555" y="93937"/>
                  </a:lnTo>
                  <a:close/>
                </a:path>
              </a:pathLst>
            </a:custGeom>
            <a:solidFill>
              <a:srgbClr val="F8AD9D"/>
            </a:solidFill>
            <a:ln w="6089" cap="flat">
              <a:noFill/>
              <a:prstDash val="solid"/>
              <a:miter/>
            </a:ln>
          </p:spPr>
          <p:txBody>
            <a:bodyPr rtlCol="0" anchor="ctr"/>
            <a:lstStyle/>
            <a:p>
              <a:endParaRPr lang="it-IT"/>
            </a:p>
          </p:txBody>
        </p:sp>
        <p:sp>
          <p:nvSpPr>
            <p:cNvPr id="22" name="Figura a mano libera: forma 21">
              <a:extLst>
                <a:ext uri="{FF2B5EF4-FFF2-40B4-BE49-F238E27FC236}">
                  <a16:creationId xmlns:a16="http://schemas.microsoft.com/office/drawing/2014/main" id="{51D5950C-CAFD-8932-5457-75E19134F5B4}"/>
                </a:ext>
              </a:extLst>
            </p:cNvPr>
            <p:cNvSpPr/>
            <p:nvPr/>
          </p:nvSpPr>
          <p:spPr>
            <a:xfrm>
              <a:off x="5342626" y="708690"/>
              <a:ext cx="1872992" cy="1146637"/>
            </a:xfrm>
            <a:custGeom>
              <a:avLst/>
              <a:gdLst>
                <a:gd name="connsiteX0" fmla="*/ 242317 w 1872992"/>
                <a:gd name="connsiteY0" fmla="*/ 1146666 h 1146637"/>
                <a:gd name="connsiteX1" fmla="*/ 171123 w 1872992"/>
                <a:gd name="connsiteY1" fmla="*/ 1053073 h 1146637"/>
                <a:gd name="connsiteX2" fmla="*/ 93269 w 1872992"/>
                <a:gd name="connsiteY2" fmla="*/ 982385 h 1146637"/>
                <a:gd name="connsiteX3" fmla="*/ 2306 w 1872992"/>
                <a:gd name="connsiteY3" fmla="*/ 620617 h 1146637"/>
                <a:gd name="connsiteX4" fmla="*/ 114792 w 1872992"/>
                <a:gd name="connsiteY4" fmla="*/ 363486 h 1146637"/>
                <a:gd name="connsiteX5" fmla="*/ 233257 w 1872992"/>
                <a:gd name="connsiteY5" fmla="*/ 282112 h 1146637"/>
                <a:gd name="connsiteX6" fmla="*/ 369409 w 1872992"/>
                <a:gd name="connsiteY6" fmla="*/ 155713 h 1146637"/>
                <a:gd name="connsiteX7" fmla="*/ 689763 w 1872992"/>
                <a:gd name="connsiteY7" fmla="*/ 19488 h 1146637"/>
                <a:gd name="connsiteX8" fmla="*/ 845057 w 1872992"/>
                <a:gd name="connsiteY8" fmla="*/ 13601 h 1146637"/>
                <a:gd name="connsiteX9" fmla="*/ 956136 w 1872992"/>
                <a:gd name="connsiteY9" fmla="*/ 221 h 1146637"/>
                <a:gd name="connsiteX10" fmla="*/ 1043580 w 1872992"/>
                <a:gd name="connsiteY10" fmla="*/ 7419 h 1146637"/>
                <a:gd name="connsiteX11" fmla="*/ 1165478 w 1872992"/>
                <a:gd name="connsiteY11" fmla="*/ 17177 h 1146637"/>
                <a:gd name="connsiteX12" fmla="*/ 1523654 w 1872992"/>
                <a:gd name="connsiteY12" fmla="*/ 185950 h 1146637"/>
                <a:gd name="connsiteX13" fmla="*/ 1634849 w 1872992"/>
                <a:gd name="connsiteY13" fmla="*/ 286210 h 1146637"/>
                <a:gd name="connsiteX14" fmla="*/ 1789145 w 1872992"/>
                <a:gd name="connsiteY14" fmla="*/ 398056 h 1146637"/>
                <a:gd name="connsiteX15" fmla="*/ 1868576 w 1872992"/>
                <a:gd name="connsiteY15" fmla="*/ 751691 h 1146637"/>
                <a:gd name="connsiteX16" fmla="*/ 1814869 w 1872992"/>
                <a:gd name="connsiteY16" fmla="*/ 928568 h 1146637"/>
                <a:gd name="connsiteX17" fmla="*/ 1780627 w 1872992"/>
                <a:gd name="connsiteY17" fmla="*/ 980625 h 1146637"/>
                <a:gd name="connsiteX18" fmla="*/ 1712210 w 1872992"/>
                <a:gd name="connsiteY18" fmla="*/ 1045755 h 1146637"/>
                <a:gd name="connsiteX19" fmla="*/ 1666041 w 1872992"/>
                <a:gd name="connsiteY19" fmla="*/ 1113398 h 1146637"/>
                <a:gd name="connsiteX20" fmla="*/ 1640031 w 1872992"/>
                <a:gd name="connsiteY20" fmla="*/ 1138781 h 1146637"/>
                <a:gd name="connsiteX21" fmla="*/ 1620967 w 1872992"/>
                <a:gd name="connsiteY21" fmla="*/ 1093269 h 1146637"/>
                <a:gd name="connsiteX22" fmla="*/ 1695582 w 1872992"/>
                <a:gd name="connsiteY22" fmla="*/ 949489 h 1146637"/>
                <a:gd name="connsiteX23" fmla="*/ 1741228 w 1872992"/>
                <a:gd name="connsiteY23" fmla="*/ 871294 h 1146637"/>
                <a:gd name="connsiteX24" fmla="*/ 1782362 w 1872992"/>
                <a:gd name="connsiteY24" fmla="*/ 649166 h 1146637"/>
                <a:gd name="connsiteX25" fmla="*/ 1707686 w 1872992"/>
                <a:gd name="connsiteY25" fmla="*/ 424791 h 1146637"/>
                <a:gd name="connsiteX26" fmla="*/ 1573604 w 1872992"/>
                <a:gd name="connsiteY26" fmla="*/ 322102 h 1146637"/>
                <a:gd name="connsiteX27" fmla="*/ 1436704 w 1872992"/>
                <a:gd name="connsiteY27" fmla="*/ 201589 h 1146637"/>
                <a:gd name="connsiteX28" fmla="*/ 1339561 w 1872992"/>
                <a:gd name="connsiteY28" fmla="*/ 141927 h 1146637"/>
                <a:gd name="connsiteX29" fmla="*/ 1084494 w 1872992"/>
                <a:gd name="connsiteY29" fmla="*/ 87298 h 1146637"/>
                <a:gd name="connsiteX30" fmla="*/ 946291 w 1872992"/>
                <a:gd name="connsiteY30" fmla="*/ 80909 h 1146637"/>
                <a:gd name="connsiteX31" fmla="*/ 819868 w 1872992"/>
                <a:gd name="connsiteY31" fmla="*/ 91934 h 1146637"/>
                <a:gd name="connsiteX32" fmla="*/ 439280 w 1872992"/>
                <a:gd name="connsiteY32" fmla="*/ 190482 h 1146637"/>
                <a:gd name="connsiteX33" fmla="*/ 290477 w 1872992"/>
                <a:gd name="connsiteY33" fmla="*/ 321901 h 1146637"/>
                <a:gd name="connsiteX34" fmla="*/ 148693 w 1872992"/>
                <a:gd name="connsiteY34" fmla="*/ 439087 h 1146637"/>
                <a:gd name="connsiteX35" fmla="*/ 96179 w 1872992"/>
                <a:gd name="connsiteY35" fmla="*/ 698994 h 1146637"/>
                <a:gd name="connsiteX36" fmla="*/ 187349 w 1872992"/>
                <a:gd name="connsiteY36" fmla="*/ 960405 h 1146637"/>
                <a:gd name="connsiteX37" fmla="*/ 241488 w 1872992"/>
                <a:gd name="connsiteY37" fmla="*/ 1027787 h 1146637"/>
                <a:gd name="connsiteX38" fmla="*/ 263937 w 1872992"/>
                <a:gd name="connsiteY38" fmla="*/ 1101191 h 1146637"/>
                <a:gd name="connsiteX39" fmla="*/ 242317 w 1872992"/>
                <a:gd name="connsiteY39" fmla="*/ 1146666 h 114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2992" h="1146637">
                  <a:moveTo>
                    <a:pt x="242317" y="1146666"/>
                  </a:moveTo>
                  <a:cubicBezTo>
                    <a:pt x="214936" y="1118001"/>
                    <a:pt x="197760" y="1081823"/>
                    <a:pt x="171123" y="1053073"/>
                  </a:cubicBezTo>
                  <a:cubicBezTo>
                    <a:pt x="147213" y="1027270"/>
                    <a:pt x="115340" y="1009394"/>
                    <a:pt x="93269" y="982385"/>
                  </a:cubicBezTo>
                  <a:cubicBezTo>
                    <a:pt x="17844" y="890083"/>
                    <a:pt x="-8489" y="736609"/>
                    <a:pt x="2306" y="620617"/>
                  </a:cubicBezTo>
                  <a:cubicBezTo>
                    <a:pt x="11263" y="524430"/>
                    <a:pt x="33017" y="424030"/>
                    <a:pt x="114792" y="363486"/>
                  </a:cubicBezTo>
                  <a:cubicBezTo>
                    <a:pt x="153339" y="334943"/>
                    <a:pt x="195337" y="311733"/>
                    <a:pt x="233257" y="282112"/>
                  </a:cubicBezTo>
                  <a:cubicBezTo>
                    <a:pt x="282032" y="244017"/>
                    <a:pt x="321772" y="195245"/>
                    <a:pt x="369409" y="155713"/>
                  </a:cubicBezTo>
                  <a:cubicBezTo>
                    <a:pt x="460438" y="80165"/>
                    <a:pt x="571572" y="30754"/>
                    <a:pt x="689763" y="19488"/>
                  </a:cubicBezTo>
                  <a:cubicBezTo>
                    <a:pt x="741199" y="14585"/>
                    <a:pt x="793444" y="16123"/>
                    <a:pt x="845057" y="13601"/>
                  </a:cubicBezTo>
                  <a:cubicBezTo>
                    <a:pt x="882550" y="11769"/>
                    <a:pt x="919197" y="1928"/>
                    <a:pt x="956136" y="221"/>
                  </a:cubicBezTo>
                  <a:cubicBezTo>
                    <a:pt x="984941" y="-1109"/>
                    <a:pt x="1014866" y="4789"/>
                    <a:pt x="1043580" y="7419"/>
                  </a:cubicBezTo>
                  <a:cubicBezTo>
                    <a:pt x="1084154" y="11136"/>
                    <a:pt x="1124971" y="13083"/>
                    <a:pt x="1165478" y="17177"/>
                  </a:cubicBezTo>
                  <a:cubicBezTo>
                    <a:pt x="1308023" y="31585"/>
                    <a:pt x="1418992" y="90009"/>
                    <a:pt x="1523654" y="185950"/>
                  </a:cubicBezTo>
                  <a:cubicBezTo>
                    <a:pt x="1560557" y="219778"/>
                    <a:pt x="1594841" y="255877"/>
                    <a:pt x="1634849" y="286210"/>
                  </a:cubicBezTo>
                  <a:cubicBezTo>
                    <a:pt x="1685299" y="324464"/>
                    <a:pt x="1749143" y="347625"/>
                    <a:pt x="1789145" y="398056"/>
                  </a:cubicBezTo>
                  <a:cubicBezTo>
                    <a:pt x="1862621" y="490687"/>
                    <a:pt x="1883188" y="637458"/>
                    <a:pt x="1868576" y="751691"/>
                  </a:cubicBezTo>
                  <a:cubicBezTo>
                    <a:pt x="1860417" y="815498"/>
                    <a:pt x="1845957" y="871769"/>
                    <a:pt x="1814869" y="928568"/>
                  </a:cubicBezTo>
                  <a:cubicBezTo>
                    <a:pt x="1805145" y="946335"/>
                    <a:pt x="1794448" y="965751"/>
                    <a:pt x="1780627" y="980625"/>
                  </a:cubicBezTo>
                  <a:cubicBezTo>
                    <a:pt x="1759232" y="1003646"/>
                    <a:pt x="1733167" y="1022308"/>
                    <a:pt x="1712210" y="1045755"/>
                  </a:cubicBezTo>
                  <a:cubicBezTo>
                    <a:pt x="1693695" y="1066474"/>
                    <a:pt x="1685378" y="1093787"/>
                    <a:pt x="1666041" y="1113398"/>
                  </a:cubicBezTo>
                  <a:lnTo>
                    <a:pt x="1640031" y="1138781"/>
                  </a:lnTo>
                  <a:cubicBezTo>
                    <a:pt x="1625631" y="1124845"/>
                    <a:pt x="1621418" y="1113575"/>
                    <a:pt x="1620967" y="1093269"/>
                  </a:cubicBezTo>
                  <a:cubicBezTo>
                    <a:pt x="1619622" y="1032932"/>
                    <a:pt x="1662704" y="994824"/>
                    <a:pt x="1695582" y="949489"/>
                  </a:cubicBezTo>
                  <a:cubicBezTo>
                    <a:pt x="1713482" y="924812"/>
                    <a:pt x="1728515" y="898997"/>
                    <a:pt x="1741228" y="871294"/>
                  </a:cubicBezTo>
                  <a:cubicBezTo>
                    <a:pt x="1774934" y="797823"/>
                    <a:pt x="1783367" y="729066"/>
                    <a:pt x="1782362" y="649166"/>
                  </a:cubicBezTo>
                  <a:cubicBezTo>
                    <a:pt x="1781351" y="568420"/>
                    <a:pt x="1768145" y="483728"/>
                    <a:pt x="1707686" y="424791"/>
                  </a:cubicBezTo>
                  <a:cubicBezTo>
                    <a:pt x="1667861" y="385965"/>
                    <a:pt x="1616170" y="358463"/>
                    <a:pt x="1573604" y="322102"/>
                  </a:cubicBezTo>
                  <a:cubicBezTo>
                    <a:pt x="1527551" y="282758"/>
                    <a:pt x="1485236" y="237855"/>
                    <a:pt x="1436704" y="201589"/>
                  </a:cubicBezTo>
                  <a:cubicBezTo>
                    <a:pt x="1406420" y="178958"/>
                    <a:pt x="1374144" y="157429"/>
                    <a:pt x="1339561" y="141927"/>
                  </a:cubicBezTo>
                  <a:cubicBezTo>
                    <a:pt x="1261275" y="106838"/>
                    <a:pt x="1169417" y="94212"/>
                    <a:pt x="1084494" y="87298"/>
                  </a:cubicBezTo>
                  <a:cubicBezTo>
                    <a:pt x="1038228" y="83530"/>
                    <a:pt x="992777" y="79993"/>
                    <a:pt x="946291" y="80909"/>
                  </a:cubicBezTo>
                  <a:cubicBezTo>
                    <a:pt x="904365" y="81736"/>
                    <a:pt x="861672" y="87988"/>
                    <a:pt x="819868" y="91934"/>
                  </a:cubicBezTo>
                  <a:cubicBezTo>
                    <a:pt x="689385" y="104252"/>
                    <a:pt x="550664" y="114082"/>
                    <a:pt x="439280" y="190482"/>
                  </a:cubicBezTo>
                  <a:cubicBezTo>
                    <a:pt x="384161" y="228284"/>
                    <a:pt x="340135" y="277796"/>
                    <a:pt x="290477" y="321901"/>
                  </a:cubicBezTo>
                  <a:cubicBezTo>
                    <a:pt x="244618" y="362633"/>
                    <a:pt x="191057" y="394044"/>
                    <a:pt x="148693" y="439087"/>
                  </a:cubicBezTo>
                  <a:cubicBezTo>
                    <a:pt x="88502" y="503078"/>
                    <a:pt x="92411" y="617177"/>
                    <a:pt x="96179" y="698994"/>
                  </a:cubicBezTo>
                  <a:cubicBezTo>
                    <a:pt x="100259" y="787589"/>
                    <a:pt x="132041" y="890326"/>
                    <a:pt x="187349" y="960405"/>
                  </a:cubicBezTo>
                  <a:cubicBezTo>
                    <a:pt x="204927" y="982677"/>
                    <a:pt x="230352" y="1001753"/>
                    <a:pt x="241488" y="1027787"/>
                  </a:cubicBezTo>
                  <a:cubicBezTo>
                    <a:pt x="252259" y="1052994"/>
                    <a:pt x="257867" y="1074419"/>
                    <a:pt x="263937" y="1101191"/>
                  </a:cubicBezTo>
                  <a:lnTo>
                    <a:pt x="242317" y="1146666"/>
                  </a:lnTo>
                  <a:close/>
                </a:path>
              </a:pathLst>
            </a:custGeom>
            <a:solidFill>
              <a:srgbClr val="F4978E"/>
            </a:solidFill>
            <a:ln w="6089" cap="flat">
              <a:noFill/>
              <a:prstDash val="solid"/>
              <a:miter/>
            </a:ln>
          </p:spPr>
          <p:txBody>
            <a:bodyPr rtlCol="0" anchor="ctr"/>
            <a:lstStyle/>
            <a:p>
              <a:endParaRPr lang="it-IT"/>
            </a:p>
          </p:txBody>
        </p:sp>
        <p:sp>
          <p:nvSpPr>
            <p:cNvPr id="23" name="Figura a mano libera: forma 22">
              <a:extLst>
                <a:ext uri="{FF2B5EF4-FFF2-40B4-BE49-F238E27FC236}">
                  <a16:creationId xmlns:a16="http://schemas.microsoft.com/office/drawing/2014/main" id="{560A6444-360D-8CD0-1204-F0A6AECA029F}"/>
                </a:ext>
              </a:extLst>
            </p:cNvPr>
            <p:cNvSpPr/>
            <p:nvPr/>
          </p:nvSpPr>
          <p:spPr>
            <a:xfrm>
              <a:off x="5809164" y="1348295"/>
              <a:ext cx="922947" cy="678515"/>
            </a:xfrm>
            <a:custGeom>
              <a:avLst/>
              <a:gdLst>
                <a:gd name="connsiteX0" fmla="*/ 279420 w 922947"/>
                <a:gd name="connsiteY0" fmla="*/ 24 h 678515"/>
                <a:gd name="connsiteX1" fmla="*/ 312098 w 922947"/>
                <a:gd name="connsiteY1" fmla="*/ 20774 h 678515"/>
                <a:gd name="connsiteX2" fmla="*/ 358066 w 922947"/>
                <a:gd name="connsiteY2" fmla="*/ 50017 h 678515"/>
                <a:gd name="connsiteX3" fmla="*/ 440895 w 922947"/>
                <a:gd name="connsiteY3" fmla="*/ 71400 h 678515"/>
                <a:gd name="connsiteX4" fmla="*/ 641280 w 922947"/>
                <a:gd name="connsiteY4" fmla="*/ 956 h 678515"/>
                <a:gd name="connsiteX5" fmla="*/ 722179 w 922947"/>
                <a:gd name="connsiteY5" fmla="*/ 41901 h 678515"/>
                <a:gd name="connsiteX6" fmla="*/ 919410 w 922947"/>
                <a:gd name="connsiteY6" fmla="*/ 66864 h 678515"/>
                <a:gd name="connsiteX7" fmla="*/ 922936 w 922947"/>
                <a:gd name="connsiteY7" fmla="*/ 65707 h 678515"/>
                <a:gd name="connsiteX8" fmla="*/ 851639 w 922947"/>
                <a:gd name="connsiteY8" fmla="*/ 678537 h 678515"/>
                <a:gd name="connsiteX9" fmla="*/ 708863 w 922947"/>
                <a:gd name="connsiteY9" fmla="*/ 655418 h 678515"/>
                <a:gd name="connsiteX10" fmla="*/ 265131 w 922947"/>
                <a:gd name="connsiteY10" fmla="*/ 652076 h 678515"/>
                <a:gd name="connsiteX11" fmla="*/ 147427 w 922947"/>
                <a:gd name="connsiteY11" fmla="*/ 666536 h 678515"/>
                <a:gd name="connsiteX12" fmla="*/ 89142 w 922947"/>
                <a:gd name="connsiteY12" fmla="*/ 677112 h 678515"/>
                <a:gd name="connsiteX13" fmla="*/ 56282 w 922947"/>
                <a:gd name="connsiteY13" fmla="*/ 471843 h 678515"/>
                <a:gd name="connsiteX14" fmla="*/ 11239 w 922947"/>
                <a:gd name="connsiteY14" fmla="*/ 199552 h 678515"/>
                <a:gd name="connsiteX15" fmla="*/ 2070 w 922947"/>
                <a:gd name="connsiteY15" fmla="*/ 68922 h 678515"/>
                <a:gd name="connsiteX16" fmla="*/ 201055 w 922947"/>
                <a:gd name="connsiteY16" fmla="*/ 43052 h 678515"/>
                <a:gd name="connsiteX17" fmla="*/ 279420 w 922947"/>
                <a:gd name="connsiteY17" fmla="*/ 24 h 67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947" h="678515">
                  <a:moveTo>
                    <a:pt x="279420" y="24"/>
                  </a:moveTo>
                  <a:cubicBezTo>
                    <a:pt x="290313" y="-225"/>
                    <a:pt x="303281" y="14016"/>
                    <a:pt x="312098" y="20774"/>
                  </a:cubicBezTo>
                  <a:cubicBezTo>
                    <a:pt x="326649" y="31940"/>
                    <a:pt x="341536" y="41968"/>
                    <a:pt x="358066" y="50017"/>
                  </a:cubicBezTo>
                  <a:cubicBezTo>
                    <a:pt x="383559" y="62432"/>
                    <a:pt x="412498" y="70249"/>
                    <a:pt x="440895" y="71400"/>
                  </a:cubicBezTo>
                  <a:cubicBezTo>
                    <a:pt x="521811" y="74688"/>
                    <a:pt x="581278" y="55473"/>
                    <a:pt x="641280" y="956"/>
                  </a:cubicBezTo>
                  <a:cubicBezTo>
                    <a:pt x="669500" y="8841"/>
                    <a:pt x="696327" y="28336"/>
                    <a:pt x="722179" y="41901"/>
                  </a:cubicBezTo>
                  <a:cubicBezTo>
                    <a:pt x="778254" y="71333"/>
                    <a:pt x="858349" y="86287"/>
                    <a:pt x="919410" y="66864"/>
                  </a:cubicBezTo>
                  <a:lnTo>
                    <a:pt x="922936" y="65707"/>
                  </a:lnTo>
                  <a:lnTo>
                    <a:pt x="851639" y="678537"/>
                  </a:lnTo>
                  <a:lnTo>
                    <a:pt x="708863" y="655418"/>
                  </a:lnTo>
                  <a:cubicBezTo>
                    <a:pt x="561125" y="640983"/>
                    <a:pt x="413052" y="638614"/>
                    <a:pt x="265131" y="652076"/>
                  </a:cubicBezTo>
                  <a:cubicBezTo>
                    <a:pt x="225835" y="655650"/>
                    <a:pt x="186363" y="660161"/>
                    <a:pt x="147427" y="666536"/>
                  </a:cubicBezTo>
                  <a:cubicBezTo>
                    <a:pt x="129375" y="669495"/>
                    <a:pt x="106938" y="677440"/>
                    <a:pt x="89142" y="677112"/>
                  </a:cubicBezTo>
                  <a:cubicBezTo>
                    <a:pt x="77500" y="608786"/>
                    <a:pt x="67923" y="540156"/>
                    <a:pt x="56282" y="471843"/>
                  </a:cubicBezTo>
                  <a:cubicBezTo>
                    <a:pt x="40823" y="381100"/>
                    <a:pt x="24128" y="290721"/>
                    <a:pt x="11239" y="199552"/>
                  </a:cubicBezTo>
                  <a:cubicBezTo>
                    <a:pt x="5485" y="158880"/>
                    <a:pt x="-4311" y="109831"/>
                    <a:pt x="2070" y="68922"/>
                  </a:cubicBezTo>
                  <a:cubicBezTo>
                    <a:pt x="71631" y="79066"/>
                    <a:pt x="137564" y="75680"/>
                    <a:pt x="201055" y="43052"/>
                  </a:cubicBezTo>
                  <a:cubicBezTo>
                    <a:pt x="227631" y="29389"/>
                    <a:pt x="252314" y="12804"/>
                    <a:pt x="279420" y="24"/>
                  </a:cubicBezTo>
                  <a:close/>
                </a:path>
              </a:pathLst>
            </a:custGeom>
            <a:solidFill>
              <a:srgbClr val="F08080"/>
            </a:solidFill>
            <a:ln w="6089" cap="flat">
              <a:noFill/>
              <a:prstDash val="solid"/>
              <a:miter/>
            </a:ln>
          </p:spPr>
          <p:txBody>
            <a:bodyPr rtlCol="0" anchor="ctr"/>
            <a:lstStyle/>
            <a:p>
              <a:endParaRPr lang="it-IT"/>
            </a:p>
          </p:txBody>
        </p:sp>
        <p:sp>
          <p:nvSpPr>
            <p:cNvPr id="24" name="Figura a mano libera: forma 23">
              <a:extLst>
                <a:ext uri="{FF2B5EF4-FFF2-40B4-BE49-F238E27FC236}">
                  <a16:creationId xmlns:a16="http://schemas.microsoft.com/office/drawing/2014/main" id="{32AF9214-3438-497C-D866-C80F4001FAC2}"/>
                </a:ext>
              </a:extLst>
            </p:cNvPr>
            <p:cNvSpPr/>
            <p:nvPr/>
          </p:nvSpPr>
          <p:spPr>
            <a:xfrm>
              <a:off x="5436967" y="789412"/>
              <a:ext cx="1688110" cy="1180678"/>
            </a:xfrm>
            <a:custGeom>
              <a:avLst/>
              <a:gdLst>
                <a:gd name="connsiteX0" fmla="*/ 147976 w 1688110"/>
                <a:gd name="connsiteY0" fmla="*/ 1065930 h 1180678"/>
                <a:gd name="connsiteX1" fmla="*/ 169596 w 1688110"/>
                <a:gd name="connsiteY1" fmla="*/ 1020455 h 1180678"/>
                <a:gd name="connsiteX2" fmla="*/ 147147 w 1688110"/>
                <a:gd name="connsiteY2" fmla="*/ 947051 h 1180678"/>
                <a:gd name="connsiteX3" fmla="*/ 93008 w 1688110"/>
                <a:gd name="connsiteY3" fmla="*/ 879670 h 1180678"/>
                <a:gd name="connsiteX4" fmla="*/ 1838 w 1688110"/>
                <a:gd name="connsiteY4" fmla="*/ 618258 h 1180678"/>
                <a:gd name="connsiteX5" fmla="*/ 54352 w 1688110"/>
                <a:gd name="connsiteY5" fmla="*/ 358351 h 1180678"/>
                <a:gd name="connsiteX6" fmla="*/ 196136 w 1688110"/>
                <a:gd name="connsiteY6" fmla="*/ 241165 h 1180678"/>
                <a:gd name="connsiteX7" fmla="*/ 344939 w 1688110"/>
                <a:gd name="connsiteY7" fmla="*/ 109746 h 1180678"/>
                <a:gd name="connsiteX8" fmla="*/ 725528 w 1688110"/>
                <a:gd name="connsiteY8" fmla="*/ 11198 h 1180678"/>
                <a:gd name="connsiteX9" fmla="*/ 851950 w 1688110"/>
                <a:gd name="connsiteY9" fmla="*/ 173 h 1180678"/>
                <a:gd name="connsiteX10" fmla="*/ 990153 w 1688110"/>
                <a:gd name="connsiteY10" fmla="*/ 6562 h 1180678"/>
                <a:gd name="connsiteX11" fmla="*/ 1245220 w 1688110"/>
                <a:gd name="connsiteY11" fmla="*/ 61191 h 1180678"/>
                <a:gd name="connsiteX12" fmla="*/ 1342363 w 1688110"/>
                <a:gd name="connsiteY12" fmla="*/ 120853 h 1180678"/>
                <a:gd name="connsiteX13" fmla="*/ 1479263 w 1688110"/>
                <a:gd name="connsiteY13" fmla="*/ 241366 h 1180678"/>
                <a:gd name="connsiteX14" fmla="*/ 1613345 w 1688110"/>
                <a:gd name="connsiteY14" fmla="*/ 344055 h 1180678"/>
                <a:gd name="connsiteX15" fmla="*/ 1688021 w 1688110"/>
                <a:gd name="connsiteY15" fmla="*/ 568430 h 1180678"/>
                <a:gd name="connsiteX16" fmla="*/ 1646887 w 1688110"/>
                <a:gd name="connsiteY16" fmla="*/ 790558 h 1180678"/>
                <a:gd name="connsiteX17" fmla="*/ 1601241 w 1688110"/>
                <a:gd name="connsiteY17" fmla="*/ 868753 h 1180678"/>
                <a:gd name="connsiteX18" fmla="*/ 1526626 w 1688110"/>
                <a:gd name="connsiteY18" fmla="*/ 1012534 h 1180678"/>
                <a:gd name="connsiteX19" fmla="*/ 1545690 w 1688110"/>
                <a:gd name="connsiteY19" fmla="*/ 1058045 h 1180678"/>
                <a:gd name="connsiteX20" fmla="*/ 1403401 w 1688110"/>
                <a:gd name="connsiteY20" fmla="*/ 1180705 h 1180678"/>
                <a:gd name="connsiteX21" fmla="*/ 1440328 w 1688110"/>
                <a:gd name="connsiteY21" fmla="*/ 907111 h 1180678"/>
                <a:gd name="connsiteX22" fmla="*/ 1472140 w 1688110"/>
                <a:gd name="connsiteY22" fmla="*/ 695881 h 1180678"/>
                <a:gd name="connsiteX23" fmla="*/ 1456669 w 1688110"/>
                <a:gd name="connsiteY23" fmla="*/ 562122 h 1180678"/>
                <a:gd name="connsiteX24" fmla="*/ 1414835 w 1688110"/>
                <a:gd name="connsiteY24" fmla="*/ 449630 h 1180678"/>
                <a:gd name="connsiteX25" fmla="*/ 1348165 w 1688110"/>
                <a:gd name="connsiteY25" fmla="*/ 407096 h 1180678"/>
                <a:gd name="connsiteX26" fmla="*/ 1304553 w 1688110"/>
                <a:gd name="connsiteY26" fmla="*/ 418141 h 1180678"/>
                <a:gd name="connsiteX27" fmla="*/ 1220994 w 1688110"/>
                <a:gd name="connsiteY27" fmla="*/ 458258 h 1180678"/>
                <a:gd name="connsiteX28" fmla="*/ 1109866 w 1688110"/>
                <a:gd name="connsiteY28" fmla="*/ 404417 h 1180678"/>
                <a:gd name="connsiteX29" fmla="*/ 1064915 w 1688110"/>
                <a:gd name="connsiteY29" fmla="*/ 366236 h 1180678"/>
                <a:gd name="connsiteX30" fmla="*/ 967212 w 1688110"/>
                <a:gd name="connsiteY30" fmla="*/ 369956 h 1180678"/>
                <a:gd name="connsiteX31" fmla="*/ 830013 w 1688110"/>
                <a:gd name="connsiteY31" fmla="*/ 457826 h 1180678"/>
                <a:gd name="connsiteX32" fmla="*/ 735909 w 1688110"/>
                <a:gd name="connsiteY32" fmla="*/ 400606 h 1180678"/>
                <a:gd name="connsiteX33" fmla="*/ 689715 w 1688110"/>
                <a:gd name="connsiteY33" fmla="*/ 360987 h 1180678"/>
                <a:gd name="connsiteX34" fmla="*/ 652130 w 1688110"/>
                <a:gd name="connsiteY34" fmla="*/ 356208 h 1180678"/>
                <a:gd name="connsiteX35" fmla="*/ 601291 w 1688110"/>
                <a:gd name="connsiteY35" fmla="*/ 370924 h 1180678"/>
                <a:gd name="connsiteX36" fmla="*/ 428797 w 1688110"/>
                <a:gd name="connsiteY36" fmla="*/ 458842 h 1180678"/>
                <a:gd name="connsiteX37" fmla="*/ 405368 w 1688110"/>
                <a:gd name="connsiteY37" fmla="*/ 440954 h 1180678"/>
                <a:gd name="connsiteX38" fmla="*/ 345975 w 1688110"/>
                <a:gd name="connsiteY38" fmla="*/ 408837 h 1180678"/>
                <a:gd name="connsiteX39" fmla="*/ 300938 w 1688110"/>
                <a:gd name="connsiteY39" fmla="*/ 420357 h 1180678"/>
                <a:gd name="connsiteX40" fmla="*/ 229507 w 1688110"/>
                <a:gd name="connsiteY40" fmla="*/ 551297 h 1180678"/>
                <a:gd name="connsiteX41" fmla="*/ 211211 w 1688110"/>
                <a:gd name="connsiteY41" fmla="*/ 626362 h 1180678"/>
                <a:gd name="connsiteX42" fmla="*/ 202486 w 1688110"/>
                <a:gd name="connsiteY42" fmla="*/ 726342 h 1180678"/>
                <a:gd name="connsiteX43" fmla="*/ 239523 w 1688110"/>
                <a:gd name="connsiteY43" fmla="*/ 954893 h 1180678"/>
                <a:gd name="connsiteX44" fmla="*/ 275037 w 1688110"/>
                <a:gd name="connsiteY44" fmla="*/ 1175378 h 1180678"/>
                <a:gd name="connsiteX45" fmla="*/ 147976 w 1688110"/>
                <a:gd name="connsiteY45" fmla="*/ 1065930 h 118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88110" h="1180678">
                  <a:moveTo>
                    <a:pt x="147976" y="1065930"/>
                  </a:moveTo>
                  <a:lnTo>
                    <a:pt x="169596" y="1020455"/>
                  </a:lnTo>
                  <a:cubicBezTo>
                    <a:pt x="163526" y="993683"/>
                    <a:pt x="157918" y="972258"/>
                    <a:pt x="147147" y="947051"/>
                  </a:cubicBezTo>
                  <a:cubicBezTo>
                    <a:pt x="136011" y="921017"/>
                    <a:pt x="110586" y="901941"/>
                    <a:pt x="93008" y="879670"/>
                  </a:cubicBezTo>
                  <a:cubicBezTo>
                    <a:pt x="37700" y="809591"/>
                    <a:pt x="5918" y="706853"/>
                    <a:pt x="1838" y="618258"/>
                  </a:cubicBezTo>
                  <a:cubicBezTo>
                    <a:pt x="-1930" y="536441"/>
                    <a:pt x="-5839" y="422342"/>
                    <a:pt x="54352" y="358351"/>
                  </a:cubicBezTo>
                  <a:cubicBezTo>
                    <a:pt x="96716" y="313308"/>
                    <a:pt x="150277" y="281897"/>
                    <a:pt x="196136" y="241165"/>
                  </a:cubicBezTo>
                  <a:cubicBezTo>
                    <a:pt x="245794" y="197060"/>
                    <a:pt x="289820" y="147548"/>
                    <a:pt x="344939" y="109746"/>
                  </a:cubicBezTo>
                  <a:cubicBezTo>
                    <a:pt x="456323" y="33347"/>
                    <a:pt x="595044" y="23516"/>
                    <a:pt x="725528" y="11198"/>
                  </a:cubicBezTo>
                  <a:cubicBezTo>
                    <a:pt x="767331" y="7252"/>
                    <a:pt x="810024" y="1000"/>
                    <a:pt x="851950" y="173"/>
                  </a:cubicBezTo>
                  <a:cubicBezTo>
                    <a:pt x="898436" y="-743"/>
                    <a:pt x="943887" y="2794"/>
                    <a:pt x="990153" y="6562"/>
                  </a:cubicBezTo>
                  <a:cubicBezTo>
                    <a:pt x="1075076" y="13476"/>
                    <a:pt x="1166934" y="26102"/>
                    <a:pt x="1245220" y="61191"/>
                  </a:cubicBezTo>
                  <a:cubicBezTo>
                    <a:pt x="1279803" y="76693"/>
                    <a:pt x="1312079" y="98222"/>
                    <a:pt x="1342363" y="120853"/>
                  </a:cubicBezTo>
                  <a:cubicBezTo>
                    <a:pt x="1390895" y="157119"/>
                    <a:pt x="1433210" y="202022"/>
                    <a:pt x="1479263" y="241366"/>
                  </a:cubicBezTo>
                  <a:cubicBezTo>
                    <a:pt x="1521829" y="277727"/>
                    <a:pt x="1573520" y="305229"/>
                    <a:pt x="1613345" y="344055"/>
                  </a:cubicBezTo>
                  <a:cubicBezTo>
                    <a:pt x="1673804" y="402992"/>
                    <a:pt x="1687010" y="487684"/>
                    <a:pt x="1688021" y="568430"/>
                  </a:cubicBezTo>
                  <a:cubicBezTo>
                    <a:pt x="1689026" y="648330"/>
                    <a:pt x="1680593" y="717087"/>
                    <a:pt x="1646887" y="790558"/>
                  </a:cubicBezTo>
                  <a:cubicBezTo>
                    <a:pt x="1634174" y="818261"/>
                    <a:pt x="1619141" y="844076"/>
                    <a:pt x="1601241" y="868753"/>
                  </a:cubicBezTo>
                  <a:cubicBezTo>
                    <a:pt x="1568363" y="914088"/>
                    <a:pt x="1525281" y="952196"/>
                    <a:pt x="1526626" y="1012534"/>
                  </a:cubicBezTo>
                  <a:cubicBezTo>
                    <a:pt x="1527077" y="1032839"/>
                    <a:pt x="1531290" y="1044109"/>
                    <a:pt x="1545690" y="1058045"/>
                  </a:cubicBezTo>
                  <a:cubicBezTo>
                    <a:pt x="1504421" y="1103338"/>
                    <a:pt x="1455926" y="1148905"/>
                    <a:pt x="1403401" y="1180705"/>
                  </a:cubicBezTo>
                  <a:cubicBezTo>
                    <a:pt x="1415815" y="1089560"/>
                    <a:pt x="1427231" y="998140"/>
                    <a:pt x="1440328" y="907111"/>
                  </a:cubicBezTo>
                  <a:cubicBezTo>
                    <a:pt x="1450307" y="837726"/>
                    <a:pt x="1470338" y="765905"/>
                    <a:pt x="1472140" y="695881"/>
                  </a:cubicBezTo>
                  <a:cubicBezTo>
                    <a:pt x="1473285" y="651130"/>
                    <a:pt x="1465303" y="605917"/>
                    <a:pt x="1456669" y="562122"/>
                  </a:cubicBezTo>
                  <a:cubicBezTo>
                    <a:pt x="1448851" y="522468"/>
                    <a:pt x="1439098" y="482813"/>
                    <a:pt x="1414835" y="449630"/>
                  </a:cubicBezTo>
                  <a:cubicBezTo>
                    <a:pt x="1397908" y="426476"/>
                    <a:pt x="1376861" y="411194"/>
                    <a:pt x="1348165" y="407096"/>
                  </a:cubicBezTo>
                  <a:cubicBezTo>
                    <a:pt x="1332195" y="404819"/>
                    <a:pt x="1317589" y="408521"/>
                    <a:pt x="1304553" y="418141"/>
                  </a:cubicBezTo>
                  <a:cubicBezTo>
                    <a:pt x="1276936" y="438525"/>
                    <a:pt x="1259565" y="462319"/>
                    <a:pt x="1220994" y="458258"/>
                  </a:cubicBezTo>
                  <a:cubicBezTo>
                    <a:pt x="1182064" y="454160"/>
                    <a:pt x="1139274" y="429757"/>
                    <a:pt x="1109866" y="404417"/>
                  </a:cubicBezTo>
                  <a:cubicBezTo>
                    <a:pt x="1095376" y="391936"/>
                    <a:pt x="1081262" y="376026"/>
                    <a:pt x="1064915" y="366236"/>
                  </a:cubicBezTo>
                  <a:cubicBezTo>
                    <a:pt x="1036828" y="349419"/>
                    <a:pt x="993971" y="350010"/>
                    <a:pt x="967212" y="369956"/>
                  </a:cubicBezTo>
                  <a:cubicBezTo>
                    <a:pt x="920909" y="404472"/>
                    <a:pt x="902040" y="467780"/>
                    <a:pt x="830013" y="457826"/>
                  </a:cubicBezTo>
                  <a:cubicBezTo>
                    <a:pt x="792794" y="452681"/>
                    <a:pt x="760677" y="427237"/>
                    <a:pt x="735909" y="400606"/>
                  </a:cubicBezTo>
                  <a:cubicBezTo>
                    <a:pt x="722349" y="386030"/>
                    <a:pt x="708425" y="368884"/>
                    <a:pt x="689715" y="360987"/>
                  </a:cubicBezTo>
                  <a:cubicBezTo>
                    <a:pt x="677976" y="356037"/>
                    <a:pt x="664673" y="356074"/>
                    <a:pt x="652130" y="356208"/>
                  </a:cubicBezTo>
                  <a:cubicBezTo>
                    <a:pt x="633725" y="356403"/>
                    <a:pt x="616585" y="360330"/>
                    <a:pt x="601291" y="370924"/>
                  </a:cubicBezTo>
                  <a:cubicBezTo>
                    <a:pt x="548169" y="407741"/>
                    <a:pt x="504666" y="474520"/>
                    <a:pt x="428797" y="458842"/>
                  </a:cubicBezTo>
                  <a:cubicBezTo>
                    <a:pt x="419037" y="456821"/>
                    <a:pt x="411883" y="447816"/>
                    <a:pt x="405368" y="440954"/>
                  </a:cubicBezTo>
                  <a:cubicBezTo>
                    <a:pt x="387005" y="421611"/>
                    <a:pt x="373939" y="408849"/>
                    <a:pt x="345975" y="408837"/>
                  </a:cubicBezTo>
                  <a:cubicBezTo>
                    <a:pt x="330047" y="408825"/>
                    <a:pt x="314746" y="412210"/>
                    <a:pt x="300938" y="420357"/>
                  </a:cubicBezTo>
                  <a:cubicBezTo>
                    <a:pt x="252461" y="448949"/>
                    <a:pt x="241392" y="500604"/>
                    <a:pt x="229507" y="551297"/>
                  </a:cubicBezTo>
                  <a:cubicBezTo>
                    <a:pt x="223625" y="576369"/>
                    <a:pt x="216971" y="601278"/>
                    <a:pt x="211211" y="626362"/>
                  </a:cubicBezTo>
                  <a:cubicBezTo>
                    <a:pt x="203338" y="660659"/>
                    <a:pt x="200355" y="691010"/>
                    <a:pt x="202486" y="726342"/>
                  </a:cubicBezTo>
                  <a:cubicBezTo>
                    <a:pt x="207065" y="802297"/>
                    <a:pt x="226712" y="879822"/>
                    <a:pt x="239523" y="954893"/>
                  </a:cubicBezTo>
                  <a:cubicBezTo>
                    <a:pt x="251961" y="1027779"/>
                    <a:pt x="259773" y="1103247"/>
                    <a:pt x="275037" y="1175378"/>
                  </a:cubicBezTo>
                  <a:cubicBezTo>
                    <a:pt x="229866" y="1142950"/>
                    <a:pt x="184708" y="1108038"/>
                    <a:pt x="147976" y="1065930"/>
                  </a:cubicBezTo>
                  <a:close/>
                </a:path>
              </a:pathLst>
            </a:custGeom>
            <a:solidFill>
              <a:srgbClr val="F08080"/>
            </a:solidFill>
            <a:ln w="6089" cap="flat">
              <a:noFill/>
              <a:prstDash val="solid"/>
              <a:miter/>
            </a:ln>
          </p:spPr>
          <p:txBody>
            <a:bodyPr rtlCol="0" anchor="ctr"/>
            <a:lstStyle/>
            <a:p>
              <a:endParaRPr lang="it-IT"/>
            </a:p>
          </p:txBody>
        </p:sp>
        <p:sp>
          <p:nvSpPr>
            <p:cNvPr id="25" name="Figura a mano libera: forma 24">
              <a:extLst>
                <a:ext uri="{FF2B5EF4-FFF2-40B4-BE49-F238E27FC236}">
                  <a16:creationId xmlns:a16="http://schemas.microsoft.com/office/drawing/2014/main" id="{ACC8C17D-04AD-F34D-A99F-4CC4563D660B}"/>
                </a:ext>
              </a:extLst>
            </p:cNvPr>
            <p:cNvSpPr/>
            <p:nvPr/>
          </p:nvSpPr>
          <p:spPr>
            <a:xfrm>
              <a:off x="7393258" y="2143945"/>
              <a:ext cx="1166993" cy="1251601"/>
            </a:xfrm>
            <a:custGeom>
              <a:avLst/>
              <a:gdLst>
                <a:gd name="connsiteX0" fmla="*/ 564285 w 1166993"/>
                <a:gd name="connsiteY0" fmla="*/ 1664 h 1251601"/>
                <a:gd name="connsiteX1" fmla="*/ 754155 w 1166993"/>
                <a:gd name="connsiteY1" fmla="*/ 9293 h 1251601"/>
                <a:gd name="connsiteX2" fmla="*/ 927210 w 1166993"/>
                <a:gd name="connsiteY2" fmla="*/ 17737 h 1251601"/>
                <a:gd name="connsiteX3" fmla="*/ 1014209 w 1166993"/>
                <a:gd name="connsiteY3" fmla="*/ 49666 h 1251601"/>
                <a:gd name="connsiteX4" fmla="*/ 1135042 w 1166993"/>
                <a:gd name="connsiteY4" fmla="*/ 224236 h 1251601"/>
                <a:gd name="connsiteX5" fmla="*/ 1067989 w 1166993"/>
                <a:gd name="connsiteY5" fmla="*/ 862600 h 1251601"/>
                <a:gd name="connsiteX6" fmla="*/ 587366 w 1166993"/>
                <a:gd name="connsiteY6" fmla="*/ 1229977 h 1251601"/>
                <a:gd name="connsiteX7" fmla="*/ 441954 w 1166993"/>
                <a:gd name="connsiteY7" fmla="*/ 1251603 h 1251601"/>
                <a:gd name="connsiteX8" fmla="*/ 356964 w 1166993"/>
                <a:gd name="connsiteY8" fmla="*/ 836176 h 1251601"/>
                <a:gd name="connsiteX9" fmla="*/ 231625 w 1166993"/>
                <a:gd name="connsiteY9" fmla="*/ 572689 h 1251601"/>
                <a:gd name="connsiteX10" fmla="*/ -43 w 1166993"/>
                <a:gd name="connsiteY10" fmla="*/ 284543 h 1251601"/>
                <a:gd name="connsiteX11" fmla="*/ 82840 w 1166993"/>
                <a:gd name="connsiteY11" fmla="*/ 206318 h 1251601"/>
                <a:gd name="connsiteX12" fmla="*/ 564285 w 1166993"/>
                <a:gd name="connsiteY12" fmla="*/ 1664 h 125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6993" h="1251601">
                  <a:moveTo>
                    <a:pt x="564285" y="1664"/>
                  </a:moveTo>
                  <a:cubicBezTo>
                    <a:pt x="628567" y="-4035"/>
                    <a:pt x="690299" y="6522"/>
                    <a:pt x="754155" y="9293"/>
                  </a:cubicBezTo>
                  <a:cubicBezTo>
                    <a:pt x="811102" y="11765"/>
                    <a:pt x="871122" y="7356"/>
                    <a:pt x="927210" y="17737"/>
                  </a:cubicBezTo>
                  <a:cubicBezTo>
                    <a:pt x="957640" y="23369"/>
                    <a:pt x="987383" y="34262"/>
                    <a:pt x="1014209" y="49666"/>
                  </a:cubicBezTo>
                  <a:cubicBezTo>
                    <a:pt x="1078181" y="86410"/>
                    <a:pt x="1116533" y="154991"/>
                    <a:pt x="1135042" y="224236"/>
                  </a:cubicBezTo>
                  <a:cubicBezTo>
                    <a:pt x="1190362" y="431246"/>
                    <a:pt x="1177266" y="674812"/>
                    <a:pt x="1067989" y="862600"/>
                  </a:cubicBezTo>
                  <a:cubicBezTo>
                    <a:pt x="962085" y="1044587"/>
                    <a:pt x="790169" y="1175679"/>
                    <a:pt x="587366" y="1229977"/>
                  </a:cubicBezTo>
                  <a:cubicBezTo>
                    <a:pt x="539042" y="1242391"/>
                    <a:pt x="491569" y="1247968"/>
                    <a:pt x="441954" y="1251603"/>
                  </a:cubicBezTo>
                  <a:cubicBezTo>
                    <a:pt x="429722" y="1110781"/>
                    <a:pt x="404180" y="969759"/>
                    <a:pt x="356964" y="836176"/>
                  </a:cubicBezTo>
                  <a:cubicBezTo>
                    <a:pt x="324518" y="744386"/>
                    <a:pt x="280869" y="656559"/>
                    <a:pt x="231625" y="572689"/>
                  </a:cubicBezTo>
                  <a:cubicBezTo>
                    <a:pt x="167562" y="463601"/>
                    <a:pt x="95394" y="368443"/>
                    <a:pt x="-43" y="284543"/>
                  </a:cubicBezTo>
                  <a:cubicBezTo>
                    <a:pt x="26777" y="257820"/>
                    <a:pt x="53542" y="230349"/>
                    <a:pt x="82840" y="206318"/>
                  </a:cubicBezTo>
                  <a:cubicBezTo>
                    <a:pt x="222493" y="91780"/>
                    <a:pt x="384259" y="20282"/>
                    <a:pt x="564285" y="1664"/>
                  </a:cubicBezTo>
                  <a:close/>
                </a:path>
              </a:pathLst>
            </a:custGeom>
            <a:solidFill>
              <a:srgbClr val="FFDAB9"/>
            </a:solidFill>
            <a:ln w="6089" cap="flat">
              <a:noFill/>
              <a:prstDash val="solid"/>
              <a:miter/>
            </a:ln>
          </p:spPr>
          <p:txBody>
            <a:bodyPr rtlCol="0" anchor="ctr"/>
            <a:lstStyle/>
            <a:p>
              <a:endParaRPr lang="it-IT"/>
            </a:p>
          </p:txBody>
        </p:sp>
        <p:sp>
          <p:nvSpPr>
            <p:cNvPr id="26" name="Figura a mano libera: forma 25">
              <a:extLst>
                <a:ext uri="{FF2B5EF4-FFF2-40B4-BE49-F238E27FC236}">
                  <a16:creationId xmlns:a16="http://schemas.microsoft.com/office/drawing/2014/main" id="{E76B9FCA-B7A1-AC96-1A15-C6F64887302A}"/>
                </a:ext>
              </a:extLst>
            </p:cNvPr>
            <p:cNvSpPr/>
            <p:nvPr/>
          </p:nvSpPr>
          <p:spPr>
            <a:xfrm>
              <a:off x="4007736" y="2067388"/>
              <a:ext cx="1144765" cy="1331799"/>
            </a:xfrm>
            <a:custGeom>
              <a:avLst/>
              <a:gdLst>
                <a:gd name="connsiteX0" fmla="*/ 340453 w 1144765"/>
                <a:gd name="connsiteY0" fmla="*/ 2 h 1331799"/>
                <a:gd name="connsiteX1" fmla="*/ 504868 w 1144765"/>
                <a:gd name="connsiteY1" fmla="*/ 5354 h 1331799"/>
                <a:gd name="connsiteX2" fmla="*/ 576920 w 1144765"/>
                <a:gd name="connsiteY2" fmla="*/ 6961 h 1331799"/>
                <a:gd name="connsiteX3" fmla="*/ 578911 w 1144765"/>
                <a:gd name="connsiteY3" fmla="*/ 4526 h 1331799"/>
                <a:gd name="connsiteX4" fmla="*/ 615746 w 1144765"/>
                <a:gd name="connsiteY4" fmla="*/ 66568 h 1331799"/>
                <a:gd name="connsiteX5" fmla="*/ 681350 w 1144765"/>
                <a:gd name="connsiteY5" fmla="*/ 88194 h 1331799"/>
                <a:gd name="connsiteX6" fmla="*/ 760002 w 1144765"/>
                <a:gd name="connsiteY6" fmla="*/ 111124 h 1331799"/>
                <a:gd name="connsiteX7" fmla="*/ 1144785 w 1144765"/>
                <a:gd name="connsiteY7" fmla="*/ 363226 h 1331799"/>
                <a:gd name="connsiteX8" fmla="*/ 994855 w 1144765"/>
                <a:gd name="connsiteY8" fmla="*/ 534459 h 1331799"/>
                <a:gd name="connsiteX9" fmla="*/ 705187 w 1144765"/>
                <a:gd name="connsiteY9" fmla="*/ 1331801 h 1331799"/>
                <a:gd name="connsiteX10" fmla="*/ 525685 w 1144765"/>
                <a:gd name="connsiteY10" fmla="*/ 1299009 h 1331799"/>
                <a:gd name="connsiteX11" fmla="*/ 87219 w 1144765"/>
                <a:gd name="connsiteY11" fmla="*/ 917160 h 1331799"/>
                <a:gd name="connsiteX12" fmla="*/ 1066 w 1144765"/>
                <a:gd name="connsiteY12" fmla="*/ 474268 h 1331799"/>
                <a:gd name="connsiteX13" fmla="*/ 34346 w 1144765"/>
                <a:gd name="connsiteY13" fmla="*/ 264585 h 1331799"/>
                <a:gd name="connsiteX14" fmla="*/ 203723 w 1144765"/>
                <a:gd name="connsiteY14" fmla="*/ 88541 h 1331799"/>
                <a:gd name="connsiteX15" fmla="*/ 293304 w 1144765"/>
                <a:gd name="connsiteY15" fmla="*/ 64857 h 1331799"/>
                <a:gd name="connsiteX16" fmla="*/ 339248 w 1144765"/>
                <a:gd name="connsiteY16" fmla="*/ 4051 h 1331799"/>
                <a:gd name="connsiteX17" fmla="*/ 340453 w 1144765"/>
                <a:gd name="connsiteY17" fmla="*/ 2 h 133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4765" h="1331799">
                  <a:moveTo>
                    <a:pt x="340453" y="2"/>
                  </a:moveTo>
                  <a:cubicBezTo>
                    <a:pt x="395232" y="1695"/>
                    <a:pt x="450108" y="3198"/>
                    <a:pt x="504868" y="5354"/>
                  </a:cubicBezTo>
                  <a:cubicBezTo>
                    <a:pt x="525800" y="6182"/>
                    <a:pt x="557175" y="12191"/>
                    <a:pt x="576920" y="6961"/>
                  </a:cubicBezTo>
                  <a:lnTo>
                    <a:pt x="578911" y="4526"/>
                  </a:lnTo>
                  <a:cubicBezTo>
                    <a:pt x="582838" y="30347"/>
                    <a:pt x="592110" y="53003"/>
                    <a:pt x="615746" y="66568"/>
                  </a:cubicBezTo>
                  <a:cubicBezTo>
                    <a:pt x="634986" y="77606"/>
                    <a:pt x="659998" y="82672"/>
                    <a:pt x="681350" y="88194"/>
                  </a:cubicBezTo>
                  <a:cubicBezTo>
                    <a:pt x="707872" y="95062"/>
                    <a:pt x="733967" y="102594"/>
                    <a:pt x="760002" y="111124"/>
                  </a:cubicBezTo>
                  <a:cubicBezTo>
                    <a:pt x="912325" y="161031"/>
                    <a:pt x="1035124" y="247683"/>
                    <a:pt x="1144785" y="363226"/>
                  </a:cubicBezTo>
                  <a:cubicBezTo>
                    <a:pt x="1092618" y="417152"/>
                    <a:pt x="1039301" y="473982"/>
                    <a:pt x="994855" y="534459"/>
                  </a:cubicBezTo>
                  <a:cubicBezTo>
                    <a:pt x="825721" y="764576"/>
                    <a:pt x="734564" y="1050298"/>
                    <a:pt x="705187" y="1331801"/>
                  </a:cubicBezTo>
                  <a:cubicBezTo>
                    <a:pt x="644003" y="1326657"/>
                    <a:pt x="584390" y="1317414"/>
                    <a:pt x="525685" y="1299009"/>
                  </a:cubicBezTo>
                  <a:cubicBezTo>
                    <a:pt x="331832" y="1238239"/>
                    <a:pt x="179844" y="1096285"/>
                    <a:pt x="87219" y="917160"/>
                  </a:cubicBezTo>
                  <a:cubicBezTo>
                    <a:pt x="16951" y="781258"/>
                    <a:pt x="-5339" y="625793"/>
                    <a:pt x="1066" y="474268"/>
                  </a:cubicBezTo>
                  <a:cubicBezTo>
                    <a:pt x="4043" y="403891"/>
                    <a:pt x="12701" y="331827"/>
                    <a:pt x="34346" y="264585"/>
                  </a:cubicBezTo>
                  <a:cubicBezTo>
                    <a:pt x="60241" y="184113"/>
                    <a:pt x="119793" y="112001"/>
                    <a:pt x="203723" y="88541"/>
                  </a:cubicBezTo>
                  <a:cubicBezTo>
                    <a:pt x="232893" y="80389"/>
                    <a:pt x="266551" y="79360"/>
                    <a:pt x="293304" y="64857"/>
                  </a:cubicBezTo>
                  <a:cubicBezTo>
                    <a:pt x="318626" y="51127"/>
                    <a:pt x="331028" y="30877"/>
                    <a:pt x="339248" y="4051"/>
                  </a:cubicBezTo>
                  <a:lnTo>
                    <a:pt x="340453" y="2"/>
                  </a:lnTo>
                  <a:close/>
                </a:path>
              </a:pathLst>
            </a:custGeom>
            <a:solidFill>
              <a:srgbClr val="FFDAB9"/>
            </a:solidFill>
            <a:ln w="6089" cap="flat">
              <a:noFill/>
              <a:prstDash val="solid"/>
              <a:miter/>
            </a:ln>
          </p:spPr>
          <p:txBody>
            <a:bodyPr rtlCol="0" anchor="ctr"/>
            <a:lstStyle/>
            <a:p>
              <a:endParaRPr lang="it-IT"/>
            </a:p>
          </p:txBody>
        </p:sp>
        <p:sp>
          <p:nvSpPr>
            <p:cNvPr id="27" name="Figura a mano libera: forma 26">
              <a:extLst>
                <a:ext uri="{FF2B5EF4-FFF2-40B4-BE49-F238E27FC236}">
                  <a16:creationId xmlns:a16="http://schemas.microsoft.com/office/drawing/2014/main" id="{32A9CFDD-9979-88C8-A7A3-F26197020F2D}"/>
                </a:ext>
              </a:extLst>
            </p:cNvPr>
            <p:cNvSpPr/>
            <p:nvPr/>
          </p:nvSpPr>
          <p:spPr>
            <a:xfrm>
              <a:off x="4248295" y="2369288"/>
              <a:ext cx="143854" cy="152902"/>
            </a:xfrm>
            <a:custGeom>
              <a:avLst/>
              <a:gdLst>
                <a:gd name="connsiteX0" fmla="*/ 54826 w 143854"/>
                <a:gd name="connsiteY0" fmla="*/ 537 h 152902"/>
                <a:gd name="connsiteX1" fmla="*/ 107687 w 143854"/>
                <a:gd name="connsiteY1" fmla="*/ 12568 h 152902"/>
                <a:gd name="connsiteX2" fmla="*/ 110591 w 143854"/>
                <a:gd name="connsiteY2" fmla="*/ 14924 h 152902"/>
                <a:gd name="connsiteX3" fmla="*/ 131085 w 143854"/>
                <a:gd name="connsiteY3" fmla="*/ 37269 h 152902"/>
                <a:gd name="connsiteX4" fmla="*/ 142501 w 143854"/>
                <a:gd name="connsiteY4" fmla="*/ 81801 h 152902"/>
                <a:gd name="connsiteX5" fmla="*/ 85409 w 143854"/>
                <a:gd name="connsiteY5" fmla="*/ 150595 h 152902"/>
                <a:gd name="connsiteX6" fmla="*/ 50637 w 143854"/>
                <a:gd name="connsiteY6" fmla="*/ 151338 h 152902"/>
                <a:gd name="connsiteX7" fmla="*/ 8778 w 143854"/>
                <a:gd name="connsiteY7" fmla="*/ 119269 h 152902"/>
                <a:gd name="connsiteX8" fmla="*/ 3725 w 143854"/>
                <a:gd name="connsiteY8" fmla="*/ 59468 h 152902"/>
                <a:gd name="connsiteX9" fmla="*/ 54826 w 143854"/>
                <a:gd name="connsiteY9" fmla="*/ 537 h 15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854" h="152902">
                  <a:moveTo>
                    <a:pt x="54826" y="537"/>
                  </a:moveTo>
                  <a:cubicBezTo>
                    <a:pt x="75539" y="-723"/>
                    <a:pt x="90688" y="-772"/>
                    <a:pt x="107687" y="12568"/>
                  </a:cubicBezTo>
                  <a:lnTo>
                    <a:pt x="110591" y="14924"/>
                  </a:lnTo>
                  <a:cubicBezTo>
                    <a:pt x="118957" y="21628"/>
                    <a:pt x="125374" y="28093"/>
                    <a:pt x="131085" y="37269"/>
                  </a:cubicBezTo>
                  <a:cubicBezTo>
                    <a:pt x="139511" y="50816"/>
                    <a:pt x="147067" y="65556"/>
                    <a:pt x="142501" y="81801"/>
                  </a:cubicBezTo>
                  <a:cubicBezTo>
                    <a:pt x="133600" y="113455"/>
                    <a:pt x="113982" y="135428"/>
                    <a:pt x="85409" y="150595"/>
                  </a:cubicBezTo>
                  <a:cubicBezTo>
                    <a:pt x="74924" y="152988"/>
                    <a:pt x="61055" y="153980"/>
                    <a:pt x="50637" y="151338"/>
                  </a:cubicBezTo>
                  <a:cubicBezTo>
                    <a:pt x="33687" y="147039"/>
                    <a:pt x="17467" y="134430"/>
                    <a:pt x="8778" y="119269"/>
                  </a:cubicBezTo>
                  <a:cubicBezTo>
                    <a:pt x="-1834" y="100748"/>
                    <a:pt x="-1864" y="79621"/>
                    <a:pt x="3725" y="59468"/>
                  </a:cubicBezTo>
                  <a:cubicBezTo>
                    <a:pt x="11884" y="30030"/>
                    <a:pt x="29072" y="14693"/>
                    <a:pt x="54826" y="537"/>
                  </a:cubicBezTo>
                  <a:close/>
                </a:path>
              </a:pathLst>
            </a:custGeom>
            <a:solidFill>
              <a:srgbClr val="FFFFFF"/>
            </a:solidFill>
            <a:ln w="6089" cap="flat">
              <a:noFill/>
              <a:prstDash val="solid"/>
              <a:miter/>
            </a:ln>
          </p:spPr>
          <p:txBody>
            <a:bodyPr rtlCol="0" anchor="ctr"/>
            <a:lstStyle/>
            <a:p>
              <a:endParaRPr lang="it-IT"/>
            </a:p>
          </p:txBody>
        </p:sp>
        <p:sp>
          <p:nvSpPr>
            <p:cNvPr id="28" name="Figura a mano libera: forma 27">
              <a:extLst>
                <a:ext uri="{FF2B5EF4-FFF2-40B4-BE49-F238E27FC236}">
                  <a16:creationId xmlns:a16="http://schemas.microsoft.com/office/drawing/2014/main" id="{60A01465-D542-D5F9-C458-AEEEF2D3A32B}"/>
                </a:ext>
              </a:extLst>
            </p:cNvPr>
            <p:cNvSpPr/>
            <p:nvPr/>
          </p:nvSpPr>
          <p:spPr>
            <a:xfrm>
              <a:off x="4870329" y="2159192"/>
              <a:ext cx="2803557" cy="2859905"/>
            </a:xfrm>
            <a:custGeom>
              <a:avLst/>
              <a:gdLst>
                <a:gd name="connsiteX0" fmla="*/ 139037 w 2803557"/>
                <a:gd name="connsiteY0" fmla="*/ 1738324 h 2859905"/>
                <a:gd name="connsiteX1" fmla="*/ 55101 w 2803557"/>
                <a:gd name="connsiteY1" fmla="*/ 1756432 h 2859905"/>
                <a:gd name="connsiteX2" fmla="*/ 24981 w 2803557"/>
                <a:gd name="connsiteY2" fmla="*/ 1635160 h 2859905"/>
                <a:gd name="connsiteX3" fmla="*/ 37602 w 2803557"/>
                <a:gd name="connsiteY3" fmla="*/ 1043428 h 2859905"/>
                <a:gd name="connsiteX4" fmla="*/ 620397 w 2803557"/>
                <a:gd name="connsiteY4" fmla="*/ 212051 h 2859905"/>
                <a:gd name="connsiteX5" fmla="*/ 1189784 w 2803557"/>
                <a:gd name="connsiteY5" fmla="*/ 11897 h 2859905"/>
                <a:gd name="connsiteX6" fmla="*/ 1433618 w 2803557"/>
                <a:gd name="connsiteY6" fmla="*/ 18 h 2859905"/>
                <a:gd name="connsiteX7" fmla="*/ 1774539 w 2803557"/>
                <a:gd name="connsiteY7" fmla="*/ 34869 h 2859905"/>
                <a:gd name="connsiteX8" fmla="*/ 2159888 w 2803557"/>
                <a:gd name="connsiteY8" fmla="*/ 196136 h 2859905"/>
                <a:gd name="connsiteX9" fmla="*/ 2594402 w 2803557"/>
                <a:gd name="connsiteY9" fmla="*/ 613955 h 2859905"/>
                <a:gd name="connsiteX10" fmla="*/ 2718548 w 2803557"/>
                <a:gd name="connsiteY10" fmla="*/ 862026 h 2859905"/>
                <a:gd name="connsiteX11" fmla="*/ 2799233 w 2803557"/>
                <a:gd name="connsiteY11" fmla="*/ 1467098 h 2859905"/>
                <a:gd name="connsiteX12" fmla="*/ 2751359 w 2803557"/>
                <a:gd name="connsiteY12" fmla="*/ 1750976 h 2859905"/>
                <a:gd name="connsiteX13" fmla="*/ 2652724 w 2803557"/>
                <a:gd name="connsiteY13" fmla="*/ 1735767 h 2859905"/>
                <a:gd name="connsiteX14" fmla="*/ 2543709 w 2803557"/>
                <a:gd name="connsiteY14" fmla="*/ 1722214 h 2859905"/>
                <a:gd name="connsiteX15" fmla="*/ 2281136 w 2803557"/>
                <a:gd name="connsiteY15" fmla="*/ 1704338 h 2859905"/>
                <a:gd name="connsiteX16" fmla="*/ 2241980 w 2803557"/>
                <a:gd name="connsiteY16" fmla="*/ 1735323 h 2859905"/>
                <a:gd name="connsiteX17" fmla="*/ 2232050 w 2803557"/>
                <a:gd name="connsiteY17" fmla="*/ 1810632 h 2859905"/>
                <a:gd name="connsiteX18" fmla="*/ 2276697 w 2803557"/>
                <a:gd name="connsiteY18" fmla="*/ 1861806 h 2859905"/>
                <a:gd name="connsiteX19" fmla="*/ 2307212 w 2803557"/>
                <a:gd name="connsiteY19" fmla="*/ 1871255 h 2859905"/>
                <a:gd name="connsiteX20" fmla="*/ 2292454 w 2803557"/>
                <a:gd name="connsiteY20" fmla="*/ 1872924 h 2859905"/>
                <a:gd name="connsiteX21" fmla="*/ 2285136 w 2803557"/>
                <a:gd name="connsiteY21" fmla="*/ 1869916 h 2859905"/>
                <a:gd name="connsiteX22" fmla="*/ 2279839 w 2803557"/>
                <a:gd name="connsiteY22" fmla="*/ 1875864 h 2859905"/>
                <a:gd name="connsiteX23" fmla="*/ 2227763 w 2803557"/>
                <a:gd name="connsiteY23" fmla="*/ 2004588 h 2859905"/>
                <a:gd name="connsiteX24" fmla="*/ 2202465 w 2803557"/>
                <a:gd name="connsiteY24" fmla="*/ 2033941 h 2859905"/>
                <a:gd name="connsiteX25" fmla="*/ 2196955 w 2803557"/>
                <a:gd name="connsiteY25" fmla="*/ 2039688 h 2859905"/>
                <a:gd name="connsiteX26" fmla="*/ 2172370 w 2803557"/>
                <a:gd name="connsiteY26" fmla="*/ 2067811 h 2859905"/>
                <a:gd name="connsiteX27" fmla="*/ 2014908 w 2803557"/>
                <a:gd name="connsiteY27" fmla="*/ 2098059 h 2859905"/>
                <a:gd name="connsiteX28" fmla="*/ 1998335 w 2803557"/>
                <a:gd name="connsiteY28" fmla="*/ 2151163 h 2859905"/>
                <a:gd name="connsiteX29" fmla="*/ 2001008 w 2803557"/>
                <a:gd name="connsiteY29" fmla="*/ 2167907 h 2859905"/>
                <a:gd name="connsiteX30" fmla="*/ 2001964 w 2803557"/>
                <a:gd name="connsiteY30" fmla="*/ 2172096 h 2859905"/>
                <a:gd name="connsiteX31" fmla="*/ 2040925 w 2803557"/>
                <a:gd name="connsiteY31" fmla="*/ 2225291 h 2859905"/>
                <a:gd name="connsiteX32" fmla="*/ 2093334 w 2803557"/>
                <a:gd name="connsiteY32" fmla="*/ 2238790 h 2859905"/>
                <a:gd name="connsiteX33" fmla="*/ 2086473 w 2803557"/>
                <a:gd name="connsiteY33" fmla="*/ 2254833 h 2859905"/>
                <a:gd name="connsiteX34" fmla="*/ 2019645 w 2803557"/>
                <a:gd name="connsiteY34" fmla="*/ 2356731 h 2859905"/>
                <a:gd name="connsiteX35" fmla="*/ 1986036 w 2803557"/>
                <a:gd name="connsiteY35" fmla="*/ 2401560 h 2859905"/>
                <a:gd name="connsiteX36" fmla="*/ 2015767 w 2803557"/>
                <a:gd name="connsiteY36" fmla="*/ 2394199 h 2859905"/>
                <a:gd name="connsiteX37" fmla="*/ 2071373 w 2803557"/>
                <a:gd name="connsiteY37" fmla="*/ 2424593 h 2859905"/>
                <a:gd name="connsiteX38" fmla="*/ 2096854 w 2803557"/>
                <a:gd name="connsiteY38" fmla="*/ 2510637 h 2859905"/>
                <a:gd name="connsiteX39" fmla="*/ 2183828 w 2803557"/>
                <a:gd name="connsiteY39" fmla="*/ 2471390 h 2859905"/>
                <a:gd name="connsiteX40" fmla="*/ 2269628 w 2803557"/>
                <a:gd name="connsiteY40" fmla="*/ 2429525 h 2859905"/>
                <a:gd name="connsiteX41" fmla="*/ 2321210 w 2803557"/>
                <a:gd name="connsiteY41" fmla="*/ 2406833 h 2859905"/>
                <a:gd name="connsiteX42" fmla="*/ 2326665 w 2803557"/>
                <a:gd name="connsiteY42" fmla="*/ 2411789 h 2859905"/>
                <a:gd name="connsiteX43" fmla="*/ 2310415 w 2803557"/>
                <a:gd name="connsiteY43" fmla="*/ 2437945 h 2859905"/>
                <a:gd name="connsiteX44" fmla="*/ 2369918 w 2803557"/>
                <a:gd name="connsiteY44" fmla="*/ 2505522 h 2859905"/>
                <a:gd name="connsiteX45" fmla="*/ 2377529 w 2803557"/>
                <a:gd name="connsiteY45" fmla="*/ 2508055 h 2859905"/>
                <a:gd name="connsiteX46" fmla="*/ 2394023 w 2803557"/>
                <a:gd name="connsiteY46" fmla="*/ 2529334 h 2859905"/>
                <a:gd name="connsiteX47" fmla="*/ 2331865 w 2803557"/>
                <a:gd name="connsiteY47" fmla="*/ 2630909 h 2859905"/>
                <a:gd name="connsiteX48" fmla="*/ 2291870 w 2803557"/>
                <a:gd name="connsiteY48" fmla="*/ 2688324 h 2859905"/>
                <a:gd name="connsiteX49" fmla="*/ 2256806 w 2803557"/>
                <a:gd name="connsiteY49" fmla="*/ 2705890 h 2859905"/>
                <a:gd name="connsiteX50" fmla="*/ 2236969 w 2803557"/>
                <a:gd name="connsiteY50" fmla="*/ 2677840 h 2859905"/>
                <a:gd name="connsiteX51" fmla="*/ 2087021 w 2803557"/>
                <a:gd name="connsiteY51" fmla="*/ 2756942 h 2859905"/>
                <a:gd name="connsiteX52" fmla="*/ 1952409 w 2803557"/>
                <a:gd name="connsiteY52" fmla="*/ 2810801 h 2859905"/>
                <a:gd name="connsiteX53" fmla="*/ 1711876 w 2803557"/>
                <a:gd name="connsiteY53" fmla="*/ 2858109 h 2859905"/>
                <a:gd name="connsiteX54" fmla="*/ 1595140 w 2803557"/>
                <a:gd name="connsiteY54" fmla="*/ 2859083 h 2859905"/>
                <a:gd name="connsiteX55" fmla="*/ 1385646 w 2803557"/>
                <a:gd name="connsiteY55" fmla="*/ 2858517 h 2859905"/>
                <a:gd name="connsiteX56" fmla="*/ 1176870 w 2803557"/>
                <a:gd name="connsiteY56" fmla="*/ 2859016 h 2859905"/>
                <a:gd name="connsiteX57" fmla="*/ 1056263 w 2803557"/>
                <a:gd name="connsiteY57" fmla="*/ 2856897 h 2859905"/>
                <a:gd name="connsiteX58" fmla="*/ 744511 w 2803557"/>
                <a:gd name="connsiteY58" fmla="*/ 2772547 h 2859905"/>
                <a:gd name="connsiteX59" fmla="*/ 692412 w 2803557"/>
                <a:gd name="connsiteY59" fmla="*/ 2744795 h 2859905"/>
                <a:gd name="connsiteX60" fmla="*/ 576090 w 2803557"/>
                <a:gd name="connsiteY60" fmla="*/ 2690571 h 2859905"/>
                <a:gd name="connsiteX61" fmla="*/ 546512 w 2803557"/>
                <a:gd name="connsiteY61" fmla="*/ 2710274 h 2859905"/>
                <a:gd name="connsiteX62" fmla="*/ 489779 w 2803557"/>
                <a:gd name="connsiteY62" fmla="*/ 2657510 h 2859905"/>
                <a:gd name="connsiteX63" fmla="*/ 413222 w 2803557"/>
                <a:gd name="connsiteY63" fmla="*/ 2568112 h 2859905"/>
                <a:gd name="connsiteX64" fmla="*/ 504507 w 2803557"/>
                <a:gd name="connsiteY64" fmla="*/ 2526893 h 2859905"/>
                <a:gd name="connsiteX65" fmla="*/ 522030 w 2803557"/>
                <a:gd name="connsiteY65" fmla="*/ 2461679 h 2859905"/>
                <a:gd name="connsiteX66" fmla="*/ 511430 w 2803557"/>
                <a:gd name="connsiteY66" fmla="*/ 2438408 h 2859905"/>
                <a:gd name="connsiteX67" fmla="*/ 400765 w 2803557"/>
                <a:gd name="connsiteY67" fmla="*/ 2358898 h 2859905"/>
                <a:gd name="connsiteX68" fmla="*/ 298977 w 2803557"/>
                <a:gd name="connsiteY68" fmla="*/ 2267168 h 2859905"/>
                <a:gd name="connsiteX69" fmla="*/ 530189 w 2803557"/>
                <a:gd name="connsiteY69" fmla="*/ 2241061 h 2859905"/>
                <a:gd name="connsiteX70" fmla="*/ 714251 w 2803557"/>
                <a:gd name="connsiteY70" fmla="*/ 2242936 h 2859905"/>
                <a:gd name="connsiteX71" fmla="*/ 805866 w 2803557"/>
                <a:gd name="connsiteY71" fmla="*/ 2195780 h 2859905"/>
                <a:gd name="connsiteX72" fmla="*/ 816307 w 2803557"/>
                <a:gd name="connsiteY72" fmla="*/ 2142506 h 2859905"/>
                <a:gd name="connsiteX73" fmla="*/ 774564 w 2803557"/>
                <a:gd name="connsiteY73" fmla="*/ 2082874 h 2859905"/>
                <a:gd name="connsiteX74" fmla="*/ 737114 w 2803557"/>
                <a:gd name="connsiteY74" fmla="*/ 2068195 h 2859905"/>
                <a:gd name="connsiteX75" fmla="*/ 665318 w 2803557"/>
                <a:gd name="connsiteY75" fmla="*/ 2067209 h 2859905"/>
                <a:gd name="connsiteX76" fmla="*/ 347576 w 2803557"/>
                <a:gd name="connsiteY76" fmla="*/ 2091356 h 2859905"/>
                <a:gd name="connsiteX77" fmla="*/ 207746 w 2803557"/>
                <a:gd name="connsiteY77" fmla="*/ 2121390 h 2859905"/>
                <a:gd name="connsiteX78" fmla="*/ 100966 w 2803557"/>
                <a:gd name="connsiteY78" fmla="*/ 1916895 h 2859905"/>
                <a:gd name="connsiteX79" fmla="*/ 399572 w 2803557"/>
                <a:gd name="connsiteY79" fmla="*/ 1869697 h 2859905"/>
                <a:gd name="connsiteX80" fmla="*/ 531547 w 2803557"/>
                <a:gd name="connsiteY80" fmla="*/ 1859504 h 2859905"/>
                <a:gd name="connsiteX81" fmla="*/ 568297 w 2803557"/>
                <a:gd name="connsiteY81" fmla="*/ 1838255 h 2859905"/>
                <a:gd name="connsiteX82" fmla="*/ 595750 w 2803557"/>
                <a:gd name="connsiteY82" fmla="*/ 1779227 h 2859905"/>
                <a:gd name="connsiteX83" fmla="*/ 555018 w 2803557"/>
                <a:gd name="connsiteY83" fmla="*/ 1713903 h 2859905"/>
                <a:gd name="connsiteX84" fmla="*/ 512916 w 2803557"/>
                <a:gd name="connsiteY84" fmla="*/ 1696935 h 2859905"/>
                <a:gd name="connsiteX85" fmla="*/ 438331 w 2803557"/>
                <a:gd name="connsiteY85" fmla="*/ 1701933 h 2859905"/>
                <a:gd name="connsiteX86" fmla="*/ 139037 w 2803557"/>
                <a:gd name="connsiteY86" fmla="*/ 1738324 h 28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803557" h="2859905">
                  <a:moveTo>
                    <a:pt x="139037" y="1738324"/>
                  </a:moveTo>
                  <a:lnTo>
                    <a:pt x="55101" y="1756432"/>
                  </a:lnTo>
                  <a:cubicBezTo>
                    <a:pt x="41134" y="1717605"/>
                    <a:pt x="32859" y="1675619"/>
                    <a:pt x="24981" y="1635160"/>
                  </a:cubicBezTo>
                  <a:cubicBezTo>
                    <a:pt x="-13018" y="1439950"/>
                    <a:pt x="-6801" y="1237080"/>
                    <a:pt x="37602" y="1043428"/>
                  </a:cubicBezTo>
                  <a:cubicBezTo>
                    <a:pt x="115256" y="704778"/>
                    <a:pt x="325249" y="397063"/>
                    <a:pt x="620397" y="212051"/>
                  </a:cubicBezTo>
                  <a:cubicBezTo>
                    <a:pt x="793950" y="103267"/>
                    <a:pt x="986579" y="37115"/>
                    <a:pt x="1189784" y="11897"/>
                  </a:cubicBezTo>
                  <a:cubicBezTo>
                    <a:pt x="1270506" y="1881"/>
                    <a:pt x="1352366" y="-317"/>
                    <a:pt x="1433618" y="18"/>
                  </a:cubicBezTo>
                  <a:cubicBezTo>
                    <a:pt x="1546846" y="493"/>
                    <a:pt x="1664038" y="9139"/>
                    <a:pt x="1774539" y="34869"/>
                  </a:cubicBezTo>
                  <a:cubicBezTo>
                    <a:pt x="1912639" y="67034"/>
                    <a:pt x="2039000" y="122799"/>
                    <a:pt x="2159888" y="196136"/>
                  </a:cubicBezTo>
                  <a:cubicBezTo>
                    <a:pt x="2333235" y="301303"/>
                    <a:pt x="2487244" y="440377"/>
                    <a:pt x="2594402" y="613955"/>
                  </a:cubicBezTo>
                  <a:cubicBezTo>
                    <a:pt x="2642295" y="691529"/>
                    <a:pt x="2686662" y="776507"/>
                    <a:pt x="2718548" y="862026"/>
                  </a:cubicBezTo>
                  <a:cubicBezTo>
                    <a:pt x="2788822" y="1050491"/>
                    <a:pt x="2814680" y="1266962"/>
                    <a:pt x="2799233" y="1467098"/>
                  </a:cubicBezTo>
                  <a:cubicBezTo>
                    <a:pt x="2791774" y="1563754"/>
                    <a:pt x="2773448" y="1656841"/>
                    <a:pt x="2751359" y="1750976"/>
                  </a:cubicBezTo>
                  <a:cubicBezTo>
                    <a:pt x="2720234" y="1742367"/>
                    <a:pt x="2684866" y="1740169"/>
                    <a:pt x="2652724" y="1735767"/>
                  </a:cubicBezTo>
                  <a:cubicBezTo>
                    <a:pt x="2617265" y="1727889"/>
                    <a:pt x="2579741" y="1726026"/>
                    <a:pt x="2543709" y="1722214"/>
                  </a:cubicBezTo>
                  <a:cubicBezTo>
                    <a:pt x="2456430" y="1712990"/>
                    <a:pt x="2368902" y="1705690"/>
                    <a:pt x="2281136" y="1704338"/>
                  </a:cubicBezTo>
                  <a:cubicBezTo>
                    <a:pt x="2263162" y="1709264"/>
                    <a:pt x="2251612" y="1719340"/>
                    <a:pt x="2241980" y="1735323"/>
                  </a:cubicBezTo>
                  <a:cubicBezTo>
                    <a:pt x="2229328" y="1756310"/>
                    <a:pt x="2224670" y="1787075"/>
                    <a:pt x="2232050" y="1810632"/>
                  </a:cubicBezTo>
                  <a:cubicBezTo>
                    <a:pt x="2238917" y="1832575"/>
                    <a:pt x="2255959" y="1852046"/>
                    <a:pt x="2276697" y="1861806"/>
                  </a:cubicBezTo>
                  <a:cubicBezTo>
                    <a:pt x="2286365" y="1866354"/>
                    <a:pt x="2296862" y="1868844"/>
                    <a:pt x="2307212" y="1871255"/>
                  </a:cubicBezTo>
                  <a:cubicBezTo>
                    <a:pt x="2303243" y="1871706"/>
                    <a:pt x="2296162" y="1873532"/>
                    <a:pt x="2292454" y="1872924"/>
                  </a:cubicBezTo>
                  <a:cubicBezTo>
                    <a:pt x="2291261" y="1872723"/>
                    <a:pt x="2285647" y="1869794"/>
                    <a:pt x="2285136" y="1869916"/>
                  </a:cubicBezTo>
                  <a:cubicBezTo>
                    <a:pt x="2282548" y="1870519"/>
                    <a:pt x="2281604" y="1873880"/>
                    <a:pt x="2279839" y="1875864"/>
                  </a:cubicBezTo>
                  <a:cubicBezTo>
                    <a:pt x="2275102" y="1922088"/>
                    <a:pt x="2254875" y="1967125"/>
                    <a:pt x="2227763" y="2004588"/>
                  </a:cubicBezTo>
                  <a:cubicBezTo>
                    <a:pt x="2218911" y="2016826"/>
                    <a:pt x="2215617" y="2026166"/>
                    <a:pt x="2202465" y="2033941"/>
                  </a:cubicBezTo>
                  <a:lnTo>
                    <a:pt x="2196955" y="2039688"/>
                  </a:lnTo>
                  <a:lnTo>
                    <a:pt x="2172370" y="2067811"/>
                  </a:lnTo>
                  <a:cubicBezTo>
                    <a:pt x="2123022" y="2070271"/>
                    <a:pt x="2051415" y="2058648"/>
                    <a:pt x="2014908" y="2098059"/>
                  </a:cubicBezTo>
                  <a:cubicBezTo>
                    <a:pt x="1998950" y="2115284"/>
                    <a:pt x="1997190" y="2128459"/>
                    <a:pt x="1998335" y="2151163"/>
                  </a:cubicBezTo>
                  <a:cubicBezTo>
                    <a:pt x="1998627" y="2156984"/>
                    <a:pt x="1999687" y="2162263"/>
                    <a:pt x="2001008" y="2167907"/>
                  </a:cubicBezTo>
                  <a:lnTo>
                    <a:pt x="2001964" y="2172096"/>
                  </a:lnTo>
                  <a:cubicBezTo>
                    <a:pt x="2007456" y="2194764"/>
                    <a:pt x="2021100" y="2213096"/>
                    <a:pt x="2040925" y="2225291"/>
                  </a:cubicBezTo>
                  <a:cubicBezTo>
                    <a:pt x="2056712" y="2235003"/>
                    <a:pt x="2075130" y="2237779"/>
                    <a:pt x="2093334" y="2238790"/>
                  </a:cubicBezTo>
                  <a:lnTo>
                    <a:pt x="2086473" y="2254833"/>
                  </a:lnTo>
                  <a:cubicBezTo>
                    <a:pt x="2071221" y="2290055"/>
                    <a:pt x="2043135" y="2326440"/>
                    <a:pt x="2019645" y="2356731"/>
                  </a:cubicBezTo>
                  <a:cubicBezTo>
                    <a:pt x="2008266" y="2371404"/>
                    <a:pt x="1994676" y="2385079"/>
                    <a:pt x="1986036" y="2401560"/>
                  </a:cubicBezTo>
                  <a:lnTo>
                    <a:pt x="2015767" y="2394199"/>
                  </a:lnTo>
                  <a:cubicBezTo>
                    <a:pt x="2040315" y="2397378"/>
                    <a:pt x="2055634" y="2405068"/>
                    <a:pt x="2071373" y="2424593"/>
                  </a:cubicBezTo>
                  <a:cubicBezTo>
                    <a:pt x="2092184" y="2450415"/>
                    <a:pt x="2096647" y="2478800"/>
                    <a:pt x="2096854" y="2510637"/>
                  </a:cubicBezTo>
                  <a:lnTo>
                    <a:pt x="2183828" y="2471390"/>
                  </a:lnTo>
                  <a:cubicBezTo>
                    <a:pt x="2208213" y="2452990"/>
                    <a:pt x="2241743" y="2441995"/>
                    <a:pt x="2269628" y="2429525"/>
                  </a:cubicBezTo>
                  <a:cubicBezTo>
                    <a:pt x="2286432" y="2422012"/>
                    <a:pt x="2303511" y="2411619"/>
                    <a:pt x="2321210" y="2406833"/>
                  </a:cubicBezTo>
                  <a:lnTo>
                    <a:pt x="2326665" y="2411789"/>
                  </a:lnTo>
                  <a:cubicBezTo>
                    <a:pt x="2320364" y="2419674"/>
                    <a:pt x="2312236" y="2427760"/>
                    <a:pt x="2310415" y="2437945"/>
                  </a:cubicBezTo>
                  <a:cubicBezTo>
                    <a:pt x="2319469" y="2461880"/>
                    <a:pt x="2346453" y="2494295"/>
                    <a:pt x="2369918" y="2505522"/>
                  </a:cubicBezTo>
                  <a:cubicBezTo>
                    <a:pt x="2373486" y="2507227"/>
                    <a:pt x="2374180" y="2507251"/>
                    <a:pt x="2377529" y="2508055"/>
                  </a:cubicBezTo>
                  <a:cubicBezTo>
                    <a:pt x="2383794" y="2514899"/>
                    <a:pt x="2389530" y="2521109"/>
                    <a:pt x="2394023" y="2529334"/>
                  </a:cubicBezTo>
                  <a:cubicBezTo>
                    <a:pt x="2373218" y="2563156"/>
                    <a:pt x="2352980" y="2597191"/>
                    <a:pt x="2331865" y="2630909"/>
                  </a:cubicBezTo>
                  <a:cubicBezTo>
                    <a:pt x="2319931" y="2649960"/>
                    <a:pt x="2308929" y="2673365"/>
                    <a:pt x="2291870" y="2688324"/>
                  </a:cubicBezTo>
                  <a:cubicBezTo>
                    <a:pt x="2280472" y="2698322"/>
                    <a:pt x="2271284" y="2701926"/>
                    <a:pt x="2256806" y="2705890"/>
                  </a:cubicBezTo>
                  <a:lnTo>
                    <a:pt x="2236969" y="2677840"/>
                  </a:lnTo>
                  <a:cubicBezTo>
                    <a:pt x="2181490" y="2696824"/>
                    <a:pt x="2137604" y="2728691"/>
                    <a:pt x="2087021" y="2756942"/>
                  </a:cubicBezTo>
                  <a:cubicBezTo>
                    <a:pt x="2044760" y="2780535"/>
                    <a:pt x="1998883" y="2797583"/>
                    <a:pt x="1952409" y="2810801"/>
                  </a:cubicBezTo>
                  <a:cubicBezTo>
                    <a:pt x="1875755" y="2832610"/>
                    <a:pt x="1791331" y="2851393"/>
                    <a:pt x="1711876" y="2858109"/>
                  </a:cubicBezTo>
                  <a:cubicBezTo>
                    <a:pt x="1673646" y="2861342"/>
                    <a:pt x="1633571" y="2859217"/>
                    <a:pt x="1595140" y="2859083"/>
                  </a:cubicBezTo>
                  <a:cubicBezTo>
                    <a:pt x="1525311" y="2858846"/>
                    <a:pt x="1455476" y="2858420"/>
                    <a:pt x="1385646" y="2858517"/>
                  </a:cubicBezTo>
                  <a:cubicBezTo>
                    <a:pt x="1316054" y="2858614"/>
                    <a:pt x="1246462" y="2858870"/>
                    <a:pt x="1176870" y="2859016"/>
                  </a:cubicBezTo>
                  <a:cubicBezTo>
                    <a:pt x="1137106" y="2859095"/>
                    <a:pt x="1095735" y="2861458"/>
                    <a:pt x="1056263" y="2856897"/>
                  </a:cubicBezTo>
                  <a:cubicBezTo>
                    <a:pt x="950127" y="2844629"/>
                    <a:pt x="841009" y="2819770"/>
                    <a:pt x="744511" y="2772547"/>
                  </a:cubicBezTo>
                  <a:cubicBezTo>
                    <a:pt x="726855" y="2763907"/>
                    <a:pt x="709320" y="2754829"/>
                    <a:pt x="692412" y="2744795"/>
                  </a:cubicBezTo>
                  <a:cubicBezTo>
                    <a:pt x="669093" y="2730956"/>
                    <a:pt x="604037" y="2682461"/>
                    <a:pt x="576090" y="2690571"/>
                  </a:cubicBezTo>
                  <a:cubicBezTo>
                    <a:pt x="565131" y="2693755"/>
                    <a:pt x="554628" y="2702468"/>
                    <a:pt x="546512" y="2710274"/>
                  </a:cubicBezTo>
                  <a:cubicBezTo>
                    <a:pt x="525750" y="2696069"/>
                    <a:pt x="507412" y="2675350"/>
                    <a:pt x="489779" y="2657510"/>
                  </a:cubicBezTo>
                  <a:cubicBezTo>
                    <a:pt x="464031" y="2631463"/>
                    <a:pt x="430276" y="2600625"/>
                    <a:pt x="413222" y="2568112"/>
                  </a:cubicBezTo>
                  <a:cubicBezTo>
                    <a:pt x="444365" y="2561281"/>
                    <a:pt x="479210" y="2546474"/>
                    <a:pt x="504507" y="2526893"/>
                  </a:cubicBezTo>
                  <a:cubicBezTo>
                    <a:pt x="517756" y="2506338"/>
                    <a:pt x="524514" y="2486240"/>
                    <a:pt x="522030" y="2461679"/>
                  </a:cubicBezTo>
                  <a:cubicBezTo>
                    <a:pt x="521129" y="2452741"/>
                    <a:pt x="517799" y="2444789"/>
                    <a:pt x="511430" y="2438408"/>
                  </a:cubicBezTo>
                  <a:cubicBezTo>
                    <a:pt x="480038" y="2406991"/>
                    <a:pt x="435945" y="2386254"/>
                    <a:pt x="400765" y="2358898"/>
                  </a:cubicBezTo>
                  <a:cubicBezTo>
                    <a:pt x="364757" y="2330897"/>
                    <a:pt x="333584" y="2296953"/>
                    <a:pt x="298977" y="2267168"/>
                  </a:cubicBezTo>
                  <a:cubicBezTo>
                    <a:pt x="375412" y="2255764"/>
                    <a:pt x="452743" y="2242272"/>
                    <a:pt x="530189" y="2241061"/>
                  </a:cubicBezTo>
                  <a:cubicBezTo>
                    <a:pt x="591251" y="2240105"/>
                    <a:pt x="653646" y="2250169"/>
                    <a:pt x="714251" y="2242936"/>
                  </a:cubicBezTo>
                  <a:cubicBezTo>
                    <a:pt x="750430" y="2238619"/>
                    <a:pt x="783642" y="2226399"/>
                    <a:pt x="805866" y="2195780"/>
                  </a:cubicBezTo>
                  <a:cubicBezTo>
                    <a:pt x="817446" y="2179828"/>
                    <a:pt x="819747" y="2161691"/>
                    <a:pt x="816307" y="2142506"/>
                  </a:cubicBezTo>
                  <a:cubicBezTo>
                    <a:pt x="811631" y="2116422"/>
                    <a:pt x="796806" y="2096903"/>
                    <a:pt x="774564" y="2082874"/>
                  </a:cubicBezTo>
                  <a:cubicBezTo>
                    <a:pt x="763185" y="2075690"/>
                    <a:pt x="750484" y="2070216"/>
                    <a:pt x="737114" y="2068195"/>
                  </a:cubicBezTo>
                  <a:cubicBezTo>
                    <a:pt x="714416" y="2064761"/>
                    <a:pt x="688394" y="2067093"/>
                    <a:pt x="665318" y="2067209"/>
                  </a:cubicBezTo>
                  <a:cubicBezTo>
                    <a:pt x="559116" y="2067750"/>
                    <a:pt x="452542" y="2074600"/>
                    <a:pt x="347576" y="2091356"/>
                  </a:cubicBezTo>
                  <a:cubicBezTo>
                    <a:pt x="300377" y="2098887"/>
                    <a:pt x="254086" y="2109865"/>
                    <a:pt x="207746" y="2121390"/>
                  </a:cubicBezTo>
                  <a:lnTo>
                    <a:pt x="100966" y="1916895"/>
                  </a:lnTo>
                  <a:cubicBezTo>
                    <a:pt x="196495" y="1889083"/>
                    <a:pt x="300475" y="1877088"/>
                    <a:pt x="399572" y="1869697"/>
                  </a:cubicBezTo>
                  <a:cubicBezTo>
                    <a:pt x="441796" y="1866549"/>
                    <a:pt x="490534" y="1868826"/>
                    <a:pt x="531547" y="1859504"/>
                  </a:cubicBezTo>
                  <a:cubicBezTo>
                    <a:pt x="546324" y="1856143"/>
                    <a:pt x="557520" y="1848758"/>
                    <a:pt x="568297" y="1838255"/>
                  </a:cubicBezTo>
                  <a:cubicBezTo>
                    <a:pt x="581010" y="1825859"/>
                    <a:pt x="597717" y="1797572"/>
                    <a:pt x="595750" y="1779227"/>
                  </a:cubicBezTo>
                  <a:cubicBezTo>
                    <a:pt x="592980" y="1753455"/>
                    <a:pt x="575810" y="1728577"/>
                    <a:pt x="555018" y="1713903"/>
                  </a:cubicBezTo>
                  <a:cubicBezTo>
                    <a:pt x="542951" y="1705379"/>
                    <a:pt x="527632" y="1698791"/>
                    <a:pt x="512916" y="1696935"/>
                  </a:cubicBezTo>
                  <a:cubicBezTo>
                    <a:pt x="489950" y="1694030"/>
                    <a:pt x="461711" y="1700082"/>
                    <a:pt x="438331" y="1701933"/>
                  </a:cubicBezTo>
                  <a:cubicBezTo>
                    <a:pt x="337615" y="1709915"/>
                    <a:pt x="238433" y="1719858"/>
                    <a:pt x="139037" y="1738324"/>
                  </a:cubicBezTo>
                  <a:close/>
                </a:path>
              </a:pathLst>
            </a:custGeom>
            <a:solidFill>
              <a:srgbClr val="FFDAB9"/>
            </a:solidFill>
            <a:ln w="6089" cap="flat">
              <a:noFill/>
              <a:prstDash val="solid"/>
              <a:miter/>
            </a:ln>
          </p:spPr>
          <p:txBody>
            <a:bodyPr rtlCol="0" anchor="ctr"/>
            <a:lstStyle/>
            <a:p>
              <a:endParaRPr lang="it-IT" dirty="0"/>
            </a:p>
          </p:txBody>
        </p:sp>
        <p:sp>
          <p:nvSpPr>
            <p:cNvPr id="29" name="Figura a mano libera: forma 28">
              <a:extLst>
                <a:ext uri="{FF2B5EF4-FFF2-40B4-BE49-F238E27FC236}">
                  <a16:creationId xmlns:a16="http://schemas.microsoft.com/office/drawing/2014/main" id="{ADDB2D31-680D-6037-4AA2-798EA3E340A2}"/>
                </a:ext>
              </a:extLst>
            </p:cNvPr>
            <p:cNvSpPr/>
            <p:nvPr/>
          </p:nvSpPr>
          <p:spPr>
            <a:xfrm>
              <a:off x="6665585" y="3447565"/>
              <a:ext cx="200988" cy="368056"/>
            </a:xfrm>
            <a:custGeom>
              <a:avLst/>
              <a:gdLst>
                <a:gd name="connsiteX0" fmla="*/ 87027 w 200988"/>
                <a:gd name="connsiteY0" fmla="*/ 421 h 368056"/>
                <a:gd name="connsiteX1" fmla="*/ 146932 w 200988"/>
                <a:gd name="connsiteY1" fmla="*/ 12062 h 368056"/>
                <a:gd name="connsiteX2" fmla="*/ 194191 w 200988"/>
                <a:gd name="connsiteY2" fmla="*/ 71650 h 368056"/>
                <a:gd name="connsiteX3" fmla="*/ 198861 w 200988"/>
                <a:gd name="connsiteY3" fmla="*/ 180897 h 368056"/>
                <a:gd name="connsiteX4" fmla="*/ 198739 w 200988"/>
                <a:gd name="connsiteY4" fmla="*/ 284378 h 368056"/>
                <a:gd name="connsiteX5" fmla="*/ 184960 w 200988"/>
                <a:gd name="connsiteY5" fmla="*/ 320909 h 368056"/>
                <a:gd name="connsiteX6" fmla="*/ 115691 w 200988"/>
                <a:gd name="connsiteY6" fmla="*/ 367772 h 368056"/>
                <a:gd name="connsiteX7" fmla="*/ 60517 w 200988"/>
                <a:gd name="connsiteY7" fmla="*/ 358329 h 368056"/>
                <a:gd name="connsiteX8" fmla="*/ 4752 w 200988"/>
                <a:gd name="connsiteY8" fmla="*/ 290515 h 368056"/>
                <a:gd name="connsiteX9" fmla="*/ 1830 w 200988"/>
                <a:gd name="connsiteY9" fmla="*/ 209391 h 368056"/>
                <a:gd name="connsiteX10" fmla="*/ 4241 w 200988"/>
                <a:gd name="connsiteY10" fmla="*/ 77398 h 368056"/>
                <a:gd name="connsiteX11" fmla="*/ 16028 w 200988"/>
                <a:gd name="connsiteY11" fmla="*/ 47193 h 368056"/>
                <a:gd name="connsiteX12" fmla="*/ 87027 w 200988"/>
                <a:gd name="connsiteY12" fmla="*/ 421 h 36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88" h="368056">
                  <a:moveTo>
                    <a:pt x="87027" y="421"/>
                  </a:moveTo>
                  <a:cubicBezTo>
                    <a:pt x="108616" y="-1028"/>
                    <a:pt x="127960" y="725"/>
                    <a:pt x="146932" y="12062"/>
                  </a:cubicBezTo>
                  <a:cubicBezTo>
                    <a:pt x="168790" y="25116"/>
                    <a:pt x="187840" y="46614"/>
                    <a:pt x="194191" y="71650"/>
                  </a:cubicBezTo>
                  <a:cubicBezTo>
                    <a:pt x="202520" y="104480"/>
                    <a:pt x="198349" y="146953"/>
                    <a:pt x="198861" y="180897"/>
                  </a:cubicBezTo>
                  <a:cubicBezTo>
                    <a:pt x="199360" y="213988"/>
                    <a:pt x="203415" y="251652"/>
                    <a:pt x="198739" y="284378"/>
                  </a:cubicBezTo>
                  <a:cubicBezTo>
                    <a:pt x="196839" y="297681"/>
                    <a:pt x="192115" y="309584"/>
                    <a:pt x="184960" y="320909"/>
                  </a:cubicBezTo>
                  <a:cubicBezTo>
                    <a:pt x="168205" y="347436"/>
                    <a:pt x="145361" y="360764"/>
                    <a:pt x="115691" y="367772"/>
                  </a:cubicBezTo>
                  <a:cubicBezTo>
                    <a:pt x="96050" y="368667"/>
                    <a:pt x="78174" y="367760"/>
                    <a:pt x="60517" y="358329"/>
                  </a:cubicBezTo>
                  <a:cubicBezTo>
                    <a:pt x="35396" y="344922"/>
                    <a:pt x="11754" y="318388"/>
                    <a:pt x="4752" y="290515"/>
                  </a:cubicBezTo>
                  <a:cubicBezTo>
                    <a:pt x="-1330" y="266289"/>
                    <a:pt x="2018" y="234397"/>
                    <a:pt x="1830" y="209391"/>
                  </a:cubicBezTo>
                  <a:cubicBezTo>
                    <a:pt x="1513" y="167703"/>
                    <a:pt x="-3413" y="118325"/>
                    <a:pt x="4241" y="77398"/>
                  </a:cubicBezTo>
                  <a:cubicBezTo>
                    <a:pt x="6183" y="67017"/>
                    <a:pt x="10506" y="56185"/>
                    <a:pt x="16028" y="47193"/>
                  </a:cubicBezTo>
                  <a:cubicBezTo>
                    <a:pt x="32966" y="19600"/>
                    <a:pt x="56620" y="7776"/>
                    <a:pt x="87027" y="421"/>
                  </a:cubicBezTo>
                  <a:close/>
                </a:path>
              </a:pathLst>
            </a:custGeom>
            <a:solidFill>
              <a:srgbClr val="494E62"/>
            </a:solidFill>
            <a:ln w="6089" cap="flat">
              <a:noFill/>
              <a:prstDash val="solid"/>
              <a:miter/>
            </a:ln>
          </p:spPr>
          <p:txBody>
            <a:bodyPr rtlCol="0" anchor="ctr"/>
            <a:lstStyle/>
            <a:p>
              <a:endParaRPr lang="it-IT"/>
            </a:p>
          </p:txBody>
        </p:sp>
        <p:sp>
          <p:nvSpPr>
            <p:cNvPr id="30" name="Figura a mano libera: forma 29">
              <a:extLst>
                <a:ext uri="{FF2B5EF4-FFF2-40B4-BE49-F238E27FC236}">
                  <a16:creationId xmlns:a16="http://schemas.microsoft.com/office/drawing/2014/main" id="{D887F18A-429C-E95C-CF64-005525FE2951}"/>
                </a:ext>
              </a:extLst>
            </p:cNvPr>
            <p:cNvSpPr/>
            <p:nvPr/>
          </p:nvSpPr>
          <p:spPr>
            <a:xfrm>
              <a:off x="5691987" y="3447101"/>
              <a:ext cx="199671" cy="368425"/>
            </a:xfrm>
            <a:custGeom>
              <a:avLst/>
              <a:gdLst>
                <a:gd name="connsiteX0" fmla="*/ 79086 w 199671"/>
                <a:gd name="connsiteY0" fmla="*/ 755 h 368425"/>
                <a:gd name="connsiteX1" fmla="*/ 141980 w 199671"/>
                <a:gd name="connsiteY1" fmla="*/ 8627 h 368425"/>
                <a:gd name="connsiteX2" fmla="*/ 193520 w 199671"/>
                <a:gd name="connsiteY2" fmla="*/ 70036 h 368425"/>
                <a:gd name="connsiteX3" fmla="*/ 196765 w 199671"/>
                <a:gd name="connsiteY3" fmla="*/ 116309 h 368425"/>
                <a:gd name="connsiteX4" fmla="*/ 197136 w 199671"/>
                <a:gd name="connsiteY4" fmla="*/ 193518 h 368425"/>
                <a:gd name="connsiteX5" fmla="*/ 198263 w 199671"/>
                <a:gd name="connsiteY5" fmla="*/ 285400 h 368425"/>
                <a:gd name="connsiteX6" fmla="*/ 187735 w 199671"/>
                <a:gd name="connsiteY6" fmla="*/ 319855 h 368425"/>
                <a:gd name="connsiteX7" fmla="*/ 121827 w 199671"/>
                <a:gd name="connsiteY7" fmla="*/ 367863 h 368425"/>
                <a:gd name="connsiteX8" fmla="*/ 62190 w 199671"/>
                <a:gd name="connsiteY8" fmla="*/ 361428 h 368425"/>
                <a:gd name="connsiteX9" fmla="*/ 10230 w 199671"/>
                <a:gd name="connsiteY9" fmla="*/ 310503 h 368425"/>
                <a:gd name="connsiteX10" fmla="*/ 1585 w 199671"/>
                <a:gd name="connsiteY10" fmla="*/ 191813 h 368425"/>
                <a:gd name="connsiteX11" fmla="*/ 11576 w 199671"/>
                <a:gd name="connsiteY11" fmla="*/ 56526 h 368425"/>
                <a:gd name="connsiteX12" fmla="*/ 79086 w 199671"/>
                <a:gd name="connsiteY12" fmla="*/ 755 h 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671" h="368425">
                  <a:moveTo>
                    <a:pt x="79086" y="755"/>
                  </a:moveTo>
                  <a:cubicBezTo>
                    <a:pt x="101078" y="-402"/>
                    <a:pt x="121736" y="-1705"/>
                    <a:pt x="141980" y="8627"/>
                  </a:cubicBezTo>
                  <a:cubicBezTo>
                    <a:pt x="166614" y="21200"/>
                    <a:pt x="185769" y="43472"/>
                    <a:pt x="193520" y="70036"/>
                  </a:cubicBezTo>
                  <a:cubicBezTo>
                    <a:pt x="197837" y="84819"/>
                    <a:pt x="196649" y="101045"/>
                    <a:pt x="196765" y="116309"/>
                  </a:cubicBezTo>
                  <a:cubicBezTo>
                    <a:pt x="196972" y="142039"/>
                    <a:pt x="196728" y="167788"/>
                    <a:pt x="197136" y="193518"/>
                  </a:cubicBezTo>
                  <a:cubicBezTo>
                    <a:pt x="197617" y="223492"/>
                    <a:pt x="201794" y="255670"/>
                    <a:pt x="198263" y="285400"/>
                  </a:cubicBezTo>
                  <a:cubicBezTo>
                    <a:pt x="196868" y="297127"/>
                    <a:pt x="193246" y="309389"/>
                    <a:pt x="187735" y="319855"/>
                  </a:cubicBezTo>
                  <a:cubicBezTo>
                    <a:pt x="173391" y="347107"/>
                    <a:pt x="149835" y="358876"/>
                    <a:pt x="121827" y="367863"/>
                  </a:cubicBezTo>
                  <a:cubicBezTo>
                    <a:pt x="101248" y="368819"/>
                    <a:pt x="81716" y="369452"/>
                    <a:pt x="62190" y="361428"/>
                  </a:cubicBezTo>
                  <a:cubicBezTo>
                    <a:pt x="38774" y="351808"/>
                    <a:pt x="20051" y="333938"/>
                    <a:pt x="10230" y="310503"/>
                  </a:cubicBezTo>
                  <a:cubicBezTo>
                    <a:pt x="-3870" y="276839"/>
                    <a:pt x="1640" y="227784"/>
                    <a:pt x="1585" y="191813"/>
                  </a:cubicBezTo>
                  <a:cubicBezTo>
                    <a:pt x="1524" y="151836"/>
                    <a:pt x="-5813" y="93191"/>
                    <a:pt x="11576" y="56526"/>
                  </a:cubicBezTo>
                  <a:cubicBezTo>
                    <a:pt x="25537" y="27094"/>
                    <a:pt x="49307" y="10886"/>
                    <a:pt x="79086" y="755"/>
                  </a:cubicBezTo>
                  <a:close/>
                </a:path>
              </a:pathLst>
            </a:custGeom>
            <a:solidFill>
              <a:srgbClr val="494E62"/>
            </a:solidFill>
            <a:ln w="6089" cap="flat">
              <a:noFill/>
              <a:prstDash val="solid"/>
              <a:miter/>
            </a:ln>
          </p:spPr>
          <p:txBody>
            <a:bodyPr rtlCol="0" anchor="ctr"/>
            <a:lstStyle/>
            <a:p>
              <a:endParaRPr lang="it-IT"/>
            </a:p>
          </p:txBody>
        </p:sp>
        <p:sp>
          <p:nvSpPr>
            <p:cNvPr id="31" name="Figura a mano libera: forma 30">
              <a:extLst>
                <a:ext uri="{FF2B5EF4-FFF2-40B4-BE49-F238E27FC236}">
                  <a16:creationId xmlns:a16="http://schemas.microsoft.com/office/drawing/2014/main" id="{90200CAF-4208-B3AA-FF18-BDFEE59282C7}"/>
                </a:ext>
              </a:extLst>
            </p:cNvPr>
            <p:cNvSpPr/>
            <p:nvPr/>
          </p:nvSpPr>
          <p:spPr>
            <a:xfrm>
              <a:off x="5283560" y="4566039"/>
              <a:ext cx="1980800" cy="453058"/>
            </a:xfrm>
            <a:custGeom>
              <a:avLst/>
              <a:gdLst>
                <a:gd name="connsiteX0" fmla="*/ 1770594 w 1980800"/>
                <a:gd name="connsiteY0" fmla="*/ 64520 h 453058"/>
                <a:gd name="connsiteX1" fmla="*/ 1856394 w 1980800"/>
                <a:gd name="connsiteY1" fmla="*/ 22656 h 453058"/>
                <a:gd name="connsiteX2" fmla="*/ 1907976 w 1980800"/>
                <a:gd name="connsiteY2" fmla="*/ -36 h 453058"/>
                <a:gd name="connsiteX3" fmla="*/ 1913431 w 1980800"/>
                <a:gd name="connsiteY3" fmla="*/ 4920 h 453058"/>
                <a:gd name="connsiteX4" fmla="*/ 1897181 w 1980800"/>
                <a:gd name="connsiteY4" fmla="*/ 31076 h 453058"/>
                <a:gd name="connsiteX5" fmla="*/ 1956684 w 1980800"/>
                <a:gd name="connsiteY5" fmla="*/ 98653 h 453058"/>
                <a:gd name="connsiteX6" fmla="*/ 1964295 w 1980800"/>
                <a:gd name="connsiteY6" fmla="*/ 101186 h 453058"/>
                <a:gd name="connsiteX7" fmla="*/ 1980789 w 1980800"/>
                <a:gd name="connsiteY7" fmla="*/ 122465 h 453058"/>
                <a:gd name="connsiteX8" fmla="*/ 1918631 w 1980800"/>
                <a:gd name="connsiteY8" fmla="*/ 224040 h 453058"/>
                <a:gd name="connsiteX9" fmla="*/ 1878635 w 1980800"/>
                <a:gd name="connsiteY9" fmla="*/ 281455 h 453058"/>
                <a:gd name="connsiteX10" fmla="*/ 1843571 w 1980800"/>
                <a:gd name="connsiteY10" fmla="*/ 299020 h 453058"/>
                <a:gd name="connsiteX11" fmla="*/ 1823735 w 1980800"/>
                <a:gd name="connsiteY11" fmla="*/ 270970 h 453058"/>
                <a:gd name="connsiteX12" fmla="*/ 1673787 w 1980800"/>
                <a:gd name="connsiteY12" fmla="*/ 350073 h 453058"/>
                <a:gd name="connsiteX13" fmla="*/ 1539175 w 1980800"/>
                <a:gd name="connsiteY13" fmla="*/ 403932 h 453058"/>
                <a:gd name="connsiteX14" fmla="*/ 1298642 w 1980800"/>
                <a:gd name="connsiteY14" fmla="*/ 451240 h 453058"/>
                <a:gd name="connsiteX15" fmla="*/ 1181906 w 1980800"/>
                <a:gd name="connsiteY15" fmla="*/ 452214 h 453058"/>
                <a:gd name="connsiteX16" fmla="*/ 972412 w 1980800"/>
                <a:gd name="connsiteY16" fmla="*/ 451648 h 453058"/>
                <a:gd name="connsiteX17" fmla="*/ 763636 w 1980800"/>
                <a:gd name="connsiteY17" fmla="*/ 452147 h 453058"/>
                <a:gd name="connsiteX18" fmla="*/ 643028 w 1980800"/>
                <a:gd name="connsiteY18" fmla="*/ 450028 h 453058"/>
                <a:gd name="connsiteX19" fmla="*/ 331277 w 1980800"/>
                <a:gd name="connsiteY19" fmla="*/ 365678 h 453058"/>
                <a:gd name="connsiteX20" fmla="*/ 279178 w 1980800"/>
                <a:gd name="connsiteY20" fmla="*/ 337926 h 453058"/>
                <a:gd name="connsiteX21" fmla="*/ 162856 w 1980800"/>
                <a:gd name="connsiteY21" fmla="*/ 283702 h 453058"/>
                <a:gd name="connsiteX22" fmla="*/ 133278 w 1980800"/>
                <a:gd name="connsiteY22" fmla="*/ 303404 h 453058"/>
                <a:gd name="connsiteX23" fmla="*/ 76545 w 1980800"/>
                <a:gd name="connsiteY23" fmla="*/ 250641 h 453058"/>
                <a:gd name="connsiteX24" fmla="*/ -12 w 1980800"/>
                <a:gd name="connsiteY24" fmla="*/ 161243 h 453058"/>
                <a:gd name="connsiteX25" fmla="*/ 91273 w 1980800"/>
                <a:gd name="connsiteY25" fmla="*/ 120024 h 453058"/>
                <a:gd name="connsiteX26" fmla="*/ 101088 w 1980800"/>
                <a:gd name="connsiteY26" fmla="*/ 133321 h 453058"/>
                <a:gd name="connsiteX27" fmla="*/ 105770 w 1980800"/>
                <a:gd name="connsiteY27" fmla="*/ 136974 h 453058"/>
                <a:gd name="connsiteX28" fmla="*/ 116529 w 1980800"/>
                <a:gd name="connsiteY28" fmla="*/ 143927 h 453058"/>
                <a:gd name="connsiteX29" fmla="*/ 120992 w 1980800"/>
                <a:gd name="connsiteY29" fmla="*/ 146107 h 453058"/>
                <a:gd name="connsiteX30" fmla="*/ 172744 w 1980800"/>
                <a:gd name="connsiteY30" fmla="*/ 173383 h 453058"/>
                <a:gd name="connsiteX31" fmla="*/ 188818 w 1980800"/>
                <a:gd name="connsiteY31" fmla="*/ 180927 h 453058"/>
                <a:gd name="connsiteX32" fmla="*/ 282325 w 1980800"/>
                <a:gd name="connsiteY32" fmla="*/ 215699 h 453058"/>
                <a:gd name="connsiteX33" fmla="*/ 305918 w 1980800"/>
                <a:gd name="connsiteY33" fmla="*/ 229983 h 453058"/>
                <a:gd name="connsiteX34" fmla="*/ 422289 w 1980800"/>
                <a:gd name="connsiteY34" fmla="*/ 278946 h 453058"/>
                <a:gd name="connsiteX35" fmla="*/ 668022 w 1980800"/>
                <a:gd name="connsiteY35" fmla="*/ 355090 h 453058"/>
                <a:gd name="connsiteX36" fmla="*/ 844084 w 1980800"/>
                <a:gd name="connsiteY36" fmla="*/ 350712 h 453058"/>
                <a:gd name="connsiteX37" fmla="*/ 919764 w 1980800"/>
                <a:gd name="connsiteY37" fmla="*/ 334486 h 453058"/>
                <a:gd name="connsiteX38" fmla="*/ 988528 w 1980800"/>
                <a:gd name="connsiteY38" fmla="*/ 299690 h 453058"/>
                <a:gd name="connsiteX39" fmla="*/ 1057810 w 1980800"/>
                <a:gd name="connsiteY39" fmla="*/ 325189 h 453058"/>
                <a:gd name="connsiteX40" fmla="*/ 1149485 w 1980800"/>
                <a:gd name="connsiteY40" fmla="*/ 349586 h 453058"/>
                <a:gd name="connsiteX41" fmla="*/ 1269003 w 1980800"/>
                <a:gd name="connsiteY41" fmla="*/ 351309 h 453058"/>
                <a:gd name="connsiteX42" fmla="*/ 1535510 w 1980800"/>
                <a:gd name="connsiteY42" fmla="*/ 289327 h 453058"/>
                <a:gd name="connsiteX43" fmla="*/ 1693172 w 1980800"/>
                <a:gd name="connsiteY43" fmla="*/ 211041 h 453058"/>
                <a:gd name="connsiteX44" fmla="*/ 1707054 w 1980800"/>
                <a:gd name="connsiteY44" fmla="*/ 204009 h 453058"/>
                <a:gd name="connsiteX45" fmla="*/ 1787545 w 1980800"/>
                <a:gd name="connsiteY45" fmla="*/ 171465 h 453058"/>
                <a:gd name="connsiteX46" fmla="*/ 1847109 w 1980800"/>
                <a:gd name="connsiteY46" fmla="*/ 141589 h 453058"/>
                <a:gd name="connsiteX47" fmla="*/ 1868419 w 1980800"/>
                <a:gd name="connsiteY47" fmla="*/ 129412 h 453058"/>
                <a:gd name="connsiteX48" fmla="*/ 1883914 w 1980800"/>
                <a:gd name="connsiteY48" fmla="*/ 119317 h 453058"/>
                <a:gd name="connsiteX49" fmla="*/ 1889728 w 1980800"/>
                <a:gd name="connsiteY49" fmla="*/ 114191 h 453058"/>
                <a:gd name="connsiteX50" fmla="*/ 1922783 w 1980800"/>
                <a:gd name="connsiteY50" fmla="*/ 80680 h 453058"/>
                <a:gd name="connsiteX51" fmla="*/ 1913370 w 1980800"/>
                <a:gd name="connsiteY51" fmla="*/ 67443 h 453058"/>
                <a:gd name="connsiteX52" fmla="*/ 1893229 w 1980800"/>
                <a:gd name="connsiteY52" fmla="*/ 38048 h 453058"/>
                <a:gd name="connsiteX53" fmla="*/ 1894307 w 1980800"/>
                <a:gd name="connsiteY53" fmla="*/ 19800 h 453058"/>
                <a:gd name="connsiteX54" fmla="*/ 1901126 w 1980800"/>
                <a:gd name="connsiteY54" fmla="*/ 9127 h 453058"/>
                <a:gd name="connsiteX55" fmla="*/ 1770594 w 1980800"/>
                <a:gd name="connsiteY55" fmla="*/ 64520 h 45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980800" h="453058">
                  <a:moveTo>
                    <a:pt x="1770594" y="64520"/>
                  </a:moveTo>
                  <a:cubicBezTo>
                    <a:pt x="1794979" y="46121"/>
                    <a:pt x="1828508" y="35125"/>
                    <a:pt x="1856394" y="22656"/>
                  </a:cubicBezTo>
                  <a:cubicBezTo>
                    <a:pt x="1873198" y="15142"/>
                    <a:pt x="1890277" y="4750"/>
                    <a:pt x="1907976" y="-36"/>
                  </a:cubicBezTo>
                  <a:lnTo>
                    <a:pt x="1913431" y="4920"/>
                  </a:lnTo>
                  <a:cubicBezTo>
                    <a:pt x="1907130" y="12805"/>
                    <a:pt x="1899001" y="20890"/>
                    <a:pt x="1897181" y="31076"/>
                  </a:cubicBezTo>
                  <a:cubicBezTo>
                    <a:pt x="1906234" y="55010"/>
                    <a:pt x="1933219" y="87426"/>
                    <a:pt x="1956684" y="98653"/>
                  </a:cubicBezTo>
                  <a:cubicBezTo>
                    <a:pt x="1960252" y="100358"/>
                    <a:pt x="1960946" y="100382"/>
                    <a:pt x="1964295" y="101186"/>
                  </a:cubicBezTo>
                  <a:cubicBezTo>
                    <a:pt x="1970560" y="108029"/>
                    <a:pt x="1976295" y="114239"/>
                    <a:pt x="1980789" y="122465"/>
                  </a:cubicBezTo>
                  <a:cubicBezTo>
                    <a:pt x="1959984" y="156287"/>
                    <a:pt x="1939746" y="190322"/>
                    <a:pt x="1918631" y="224040"/>
                  </a:cubicBezTo>
                  <a:cubicBezTo>
                    <a:pt x="1906697" y="243091"/>
                    <a:pt x="1895695" y="266495"/>
                    <a:pt x="1878635" y="281455"/>
                  </a:cubicBezTo>
                  <a:cubicBezTo>
                    <a:pt x="1867238" y="291452"/>
                    <a:pt x="1858050" y="295057"/>
                    <a:pt x="1843571" y="299020"/>
                  </a:cubicBezTo>
                  <a:lnTo>
                    <a:pt x="1823735" y="270970"/>
                  </a:lnTo>
                  <a:cubicBezTo>
                    <a:pt x="1768256" y="289954"/>
                    <a:pt x="1724370" y="321822"/>
                    <a:pt x="1673787" y="350073"/>
                  </a:cubicBezTo>
                  <a:cubicBezTo>
                    <a:pt x="1631526" y="373666"/>
                    <a:pt x="1585649" y="390714"/>
                    <a:pt x="1539175" y="403932"/>
                  </a:cubicBezTo>
                  <a:cubicBezTo>
                    <a:pt x="1462520" y="425741"/>
                    <a:pt x="1378097" y="444524"/>
                    <a:pt x="1298642" y="451240"/>
                  </a:cubicBezTo>
                  <a:cubicBezTo>
                    <a:pt x="1260412" y="454473"/>
                    <a:pt x="1220337" y="452348"/>
                    <a:pt x="1181906" y="452214"/>
                  </a:cubicBezTo>
                  <a:cubicBezTo>
                    <a:pt x="1112077" y="451976"/>
                    <a:pt x="1042241" y="451550"/>
                    <a:pt x="972412" y="451648"/>
                  </a:cubicBezTo>
                  <a:cubicBezTo>
                    <a:pt x="902820" y="451745"/>
                    <a:pt x="833228" y="452001"/>
                    <a:pt x="763636" y="452147"/>
                  </a:cubicBezTo>
                  <a:cubicBezTo>
                    <a:pt x="723872" y="452226"/>
                    <a:pt x="682500" y="454589"/>
                    <a:pt x="643028" y="450028"/>
                  </a:cubicBezTo>
                  <a:cubicBezTo>
                    <a:pt x="536893" y="437760"/>
                    <a:pt x="427774" y="412900"/>
                    <a:pt x="331277" y="365678"/>
                  </a:cubicBezTo>
                  <a:cubicBezTo>
                    <a:pt x="313621" y="357038"/>
                    <a:pt x="296086" y="347960"/>
                    <a:pt x="279178" y="337926"/>
                  </a:cubicBezTo>
                  <a:cubicBezTo>
                    <a:pt x="255859" y="324087"/>
                    <a:pt x="190803" y="275592"/>
                    <a:pt x="162856" y="283702"/>
                  </a:cubicBezTo>
                  <a:cubicBezTo>
                    <a:pt x="151897" y="286886"/>
                    <a:pt x="141394" y="295598"/>
                    <a:pt x="133278" y="303404"/>
                  </a:cubicBezTo>
                  <a:cubicBezTo>
                    <a:pt x="112516" y="289200"/>
                    <a:pt x="94178" y="268480"/>
                    <a:pt x="76545" y="250641"/>
                  </a:cubicBezTo>
                  <a:cubicBezTo>
                    <a:pt x="50797" y="224594"/>
                    <a:pt x="17042" y="193756"/>
                    <a:pt x="-12" y="161243"/>
                  </a:cubicBezTo>
                  <a:cubicBezTo>
                    <a:pt x="31131" y="154412"/>
                    <a:pt x="65975" y="139604"/>
                    <a:pt x="91273" y="120024"/>
                  </a:cubicBezTo>
                  <a:cubicBezTo>
                    <a:pt x="94068" y="125765"/>
                    <a:pt x="95998" y="129077"/>
                    <a:pt x="101088" y="133321"/>
                  </a:cubicBezTo>
                  <a:lnTo>
                    <a:pt x="105770" y="136974"/>
                  </a:lnTo>
                  <a:cubicBezTo>
                    <a:pt x="109503" y="139933"/>
                    <a:pt x="112200" y="141766"/>
                    <a:pt x="116529" y="143927"/>
                  </a:cubicBezTo>
                  <a:lnTo>
                    <a:pt x="120992" y="146107"/>
                  </a:lnTo>
                  <a:cubicBezTo>
                    <a:pt x="138015" y="155958"/>
                    <a:pt x="155361" y="164232"/>
                    <a:pt x="172744" y="173383"/>
                  </a:cubicBezTo>
                  <a:cubicBezTo>
                    <a:pt x="178291" y="176300"/>
                    <a:pt x="182814" y="178955"/>
                    <a:pt x="188818" y="180927"/>
                  </a:cubicBezTo>
                  <a:cubicBezTo>
                    <a:pt x="217641" y="190407"/>
                    <a:pt x="255487" y="201805"/>
                    <a:pt x="282325" y="215699"/>
                  </a:cubicBezTo>
                  <a:cubicBezTo>
                    <a:pt x="290545" y="219955"/>
                    <a:pt x="297370" y="225995"/>
                    <a:pt x="305918" y="229983"/>
                  </a:cubicBezTo>
                  <a:cubicBezTo>
                    <a:pt x="343789" y="247651"/>
                    <a:pt x="383669" y="262818"/>
                    <a:pt x="422289" y="278946"/>
                  </a:cubicBezTo>
                  <a:cubicBezTo>
                    <a:pt x="499735" y="311295"/>
                    <a:pt x="583982" y="345196"/>
                    <a:pt x="668022" y="355090"/>
                  </a:cubicBezTo>
                  <a:cubicBezTo>
                    <a:pt x="727166" y="362055"/>
                    <a:pt x="785269" y="359498"/>
                    <a:pt x="844084" y="350712"/>
                  </a:cubicBezTo>
                  <a:cubicBezTo>
                    <a:pt x="869735" y="346876"/>
                    <a:pt x="895362" y="343893"/>
                    <a:pt x="919764" y="334486"/>
                  </a:cubicBezTo>
                  <a:cubicBezTo>
                    <a:pt x="940307" y="326565"/>
                    <a:pt x="969173" y="301663"/>
                    <a:pt x="988528" y="299690"/>
                  </a:cubicBezTo>
                  <a:cubicBezTo>
                    <a:pt x="1002794" y="298229"/>
                    <a:pt x="1042765" y="319843"/>
                    <a:pt x="1057810" y="325189"/>
                  </a:cubicBezTo>
                  <a:cubicBezTo>
                    <a:pt x="1087577" y="335771"/>
                    <a:pt x="1118415" y="343917"/>
                    <a:pt x="1149485" y="349586"/>
                  </a:cubicBezTo>
                  <a:cubicBezTo>
                    <a:pt x="1188944" y="356789"/>
                    <a:pt x="1229281" y="354590"/>
                    <a:pt x="1269003" y="351309"/>
                  </a:cubicBezTo>
                  <a:cubicBezTo>
                    <a:pt x="1359850" y="343814"/>
                    <a:pt x="1450971" y="323758"/>
                    <a:pt x="1535510" y="289327"/>
                  </a:cubicBezTo>
                  <a:cubicBezTo>
                    <a:pt x="1589594" y="267299"/>
                    <a:pt x="1641255" y="237039"/>
                    <a:pt x="1693172" y="211041"/>
                  </a:cubicBezTo>
                  <a:lnTo>
                    <a:pt x="1707054" y="204009"/>
                  </a:lnTo>
                  <a:cubicBezTo>
                    <a:pt x="1732718" y="190918"/>
                    <a:pt x="1761918" y="184300"/>
                    <a:pt x="1787545" y="171465"/>
                  </a:cubicBezTo>
                  <a:lnTo>
                    <a:pt x="1847109" y="141589"/>
                  </a:lnTo>
                  <a:lnTo>
                    <a:pt x="1868419" y="129412"/>
                  </a:lnTo>
                  <a:cubicBezTo>
                    <a:pt x="1874635" y="126179"/>
                    <a:pt x="1878696" y="124072"/>
                    <a:pt x="1883914" y="119317"/>
                  </a:cubicBezTo>
                  <a:lnTo>
                    <a:pt x="1889728" y="114191"/>
                  </a:lnTo>
                  <a:cubicBezTo>
                    <a:pt x="1902965" y="107298"/>
                    <a:pt x="1914643" y="93380"/>
                    <a:pt x="1922783" y="80680"/>
                  </a:cubicBezTo>
                  <a:cubicBezTo>
                    <a:pt x="1919818" y="76076"/>
                    <a:pt x="1917011" y="71553"/>
                    <a:pt x="1913370" y="67443"/>
                  </a:cubicBezTo>
                  <a:cubicBezTo>
                    <a:pt x="1905875" y="58992"/>
                    <a:pt x="1897790" y="48471"/>
                    <a:pt x="1893229" y="38048"/>
                  </a:cubicBezTo>
                  <a:cubicBezTo>
                    <a:pt x="1890441" y="31673"/>
                    <a:pt x="1891378" y="26090"/>
                    <a:pt x="1894307" y="19800"/>
                  </a:cubicBezTo>
                  <a:lnTo>
                    <a:pt x="1901126" y="9127"/>
                  </a:lnTo>
                  <a:cubicBezTo>
                    <a:pt x="1856351" y="17797"/>
                    <a:pt x="1815223" y="55570"/>
                    <a:pt x="1770594" y="64520"/>
                  </a:cubicBezTo>
                  <a:close/>
                </a:path>
              </a:pathLst>
            </a:custGeom>
            <a:gradFill>
              <a:gsLst>
                <a:gs pos="0">
                  <a:srgbClr val="F8AF9B"/>
                </a:gs>
                <a:gs pos="50000">
                  <a:srgbClr val="FABEA4"/>
                </a:gs>
                <a:gs pos="100000">
                  <a:srgbClr val="FDCEAE"/>
                </a:gs>
              </a:gsLst>
              <a:lin ang="15818855" scaled="1"/>
            </a:gradFill>
            <a:ln w="6089" cap="flat">
              <a:noFill/>
              <a:prstDash val="solid"/>
              <a:miter/>
            </a:ln>
          </p:spPr>
          <p:txBody>
            <a:bodyPr rtlCol="0" anchor="ctr"/>
            <a:lstStyle/>
            <a:p>
              <a:endParaRPr lang="it-IT"/>
            </a:p>
          </p:txBody>
        </p:sp>
        <p:sp>
          <p:nvSpPr>
            <p:cNvPr id="32" name="Figura a mano libera: forma 31">
              <a:extLst>
                <a:ext uri="{FF2B5EF4-FFF2-40B4-BE49-F238E27FC236}">
                  <a16:creationId xmlns:a16="http://schemas.microsoft.com/office/drawing/2014/main" id="{030568C5-C0D3-6019-998A-507ACB9FB4F0}"/>
                </a:ext>
              </a:extLst>
            </p:cNvPr>
            <p:cNvSpPr/>
            <p:nvPr/>
          </p:nvSpPr>
          <p:spPr>
            <a:xfrm>
              <a:off x="7120892" y="2522584"/>
              <a:ext cx="457482" cy="1372385"/>
            </a:xfrm>
            <a:custGeom>
              <a:avLst/>
              <a:gdLst>
                <a:gd name="connsiteX0" fmla="*/ 1523 w 457482"/>
                <a:gd name="connsiteY0" fmla="*/ -7 h 1372385"/>
                <a:gd name="connsiteX1" fmla="*/ 149224 w 457482"/>
                <a:gd name="connsiteY1" fmla="*/ 128796 h 1372385"/>
                <a:gd name="connsiteX2" fmla="*/ 238427 w 457482"/>
                <a:gd name="connsiteY2" fmla="*/ 247376 h 1372385"/>
                <a:gd name="connsiteX3" fmla="*/ 440031 w 457482"/>
                <a:gd name="connsiteY3" fmla="*/ 768427 h 1372385"/>
                <a:gd name="connsiteX4" fmla="*/ 449456 w 457482"/>
                <a:gd name="connsiteY4" fmla="*/ 1150336 h 1372385"/>
                <a:gd name="connsiteX5" fmla="*/ 419793 w 457482"/>
                <a:gd name="connsiteY5" fmla="*/ 1328888 h 1372385"/>
                <a:gd name="connsiteX6" fmla="*/ 402142 w 457482"/>
                <a:gd name="connsiteY6" fmla="*/ 1372379 h 1372385"/>
                <a:gd name="connsiteX7" fmla="*/ 293127 w 457482"/>
                <a:gd name="connsiteY7" fmla="*/ 1358826 h 1372385"/>
                <a:gd name="connsiteX8" fmla="*/ 30553 w 457482"/>
                <a:gd name="connsiteY8" fmla="*/ 1340950 h 1372385"/>
                <a:gd name="connsiteX9" fmla="*/ 55437 w 457482"/>
                <a:gd name="connsiteY9" fmla="*/ 1253037 h 1372385"/>
                <a:gd name="connsiteX10" fmla="*/ 118806 w 457482"/>
                <a:gd name="connsiteY10" fmla="*/ 814821 h 1372385"/>
                <a:gd name="connsiteX11" fmla="*/ 123945 w 457482"/>
                <a:gd name="connsiteY11" fmla="*/ 458575 h 1372385"/>
                <a:gd name="connsiteX12" fmla="*/ 45019 w 457482"/>
                <a:gd name="connsiteY12" fmla="*/ 102847 h 1372385"/>
                <a:gd name="connsiteX13" fmla="*/ 5206 w 457482"/>
                <a:gd name="connsiteY13" fmla="*/ 22101 h 1372385"/>
                <a:gd name="connsiteX14" fmla="*/ 1523 w 457482"/>
                <a:gd name="connsiteY14" fmla="*/ -7 h 137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482" h="1372385">
                  <a:moveTo>
                    <a:pt x="1523" y="-7"/>
                  </a:moveTo>
                  <a:cubicBezTo>
                    <a:pt x="54530" y="38710"/>
                    <a:pt x="104949" y="80210"/>
                    <a:pt x="149224" y="128796"/>
                  </a:cubicBezTo>
                  <a:cubicBezTo>
                    <a:pt x="182876" y="165729"/>
                    <a:pt x="210676" y="206011"/>
                    <a:pt x="238427" y="247376"/>
                  </a:cubicBezTo>
                  <a:cubicBezTo>
                    <a:pt x="343692" y="404278"/>
                    <a:pt x="410964" y="581789"/>
                    <a:pt x="440031" y="768427"/>
                  </a:cubicBezTo>
                  <a:cubicBezTo>
                    <a:pt x="459977" y="896524"/>
                    <a:pt x="462333" y="1021521"/>
                    <a:pt x="449456" y="1150336"/>
                  </a:cubicBezTo>
                  <a:cubicBezTo>
                    <a:pt x="443459" y="1210381"/>
                    <a:pt x="437985" y="1271011"/>
                    <a:pt x="419793" y="1328888"/>
                  </a:cubicBezTo>
                  <a:cubicBezTo>
                    <a:pt x="415111" y="1343793"/>
                    <a:pt x="407871" y="1357852"/>
                    <a:pt x="402142" y="1372379"/>
                  </a:cubicBezTo>
                  <a:cubicBezTo>
                    <a:pt x="366682" y="1364500"/>
                    <a:pt x="329159" y="1362637"/>
                    <a:pt x="293127" y="1358826"/>
                  </a:cubicBezTo>
                  <a:cubicBezTo>
                    <a:pt x="205848" y="1349602"/>
                    <a:pt x="118319" y="1342301"/>
                    <a:pt x="30553" y="1340950"/>
                  </a:cubicBezTo>
                  <a:cubicBezTo>
                    <a:pt x="31868" y="1313758"/>
                    <a:pt x="48155" y="1279876"/>
                    <a:pt x="55437" y="1253037"/>
                  </a:cubicBezTo>
                  <a:cubicBezTo>
                    <a:pt x="93904" y="1111205"/>
                    <a:pt x="109832" y="961117"/>
                    <a:pt x="118806" y="814821"/>
                  </a:cubicBezTo>
                  <a:cubicBezTo>
                    <a:pt x="126064" y="696637"/>
                    <a:pt x="132706" y="576936"/>
                    <a:pt x="123945" y="458575"/>
                  </a:cubicBezTo>
                  <a:cubicBezTo>
                    <a:pt x="115293" y="341815"/>
                    <a:pt x="89112" y="211436"/>
                    <a:pt x="45019" y="102847"/>
                  </a:cubicBezTo>
                  <a:cubicBezTo>
                    <a:pt x="33512" y="74511"/>
                    <a:pt x="19246" y="49036"/>
                    <a:pt x="5206" y="22101"/>
                  </a:cubicBezTo>
                  <a:cubicBezTo>
                    <a:pt x="518" y="13102"/>
                    <a:pt x="-1777" y="9449"/>
                    <a:pt x="1523" y="-7"/>
                  </a:cubicBezTo>
                  <a:close/>
                </a:path>
              </a:pathLst>
            </a:custGeom>
            <a:solidFill>
              <a:srgbClr val="F8AD9D"/>
            </a:solidFill>
            <a:ln w="6089" cap="flat">
              <a:noFill/>
              <a:prstDash val="solid"/>
              <a:miter/>
            </a:ln>
          </p:spPr>
          <p:txBody>
            <a:bodyPr rtlCol="0" anchor="ctr"/>
            <a:lstStyle/>
            <a:p>
              <a:endParaRPr lang="it-IT"/>
            </a:p>
          </p:txBody>
        </p:sp>
        <p:sp>
          <p:nvSpPr>
            <p:cNvPr id="33" name="Figura a mano libera: forma 32">
              <a:extLst>
                <a:ext uri="{FF2B5EF4-FFF2-40B4-BE49-F238E27FC236}">
                  <a16:creationId xmlns:a16="http://schemas.microsoft.com/office/drawing/2014/main" id="{3737A12A-995A-DE4F-28AF-91E9E6C68330}"/>
                </a:ext>
              </a:extLst>
            </p:cNvPr>
            <p:cNvSpPr/>
            <p:nvPr/>
          </p:nvSpPr>
          <p:spPr>
            <a:xfrm>
              <a:off x="5576995" y="3854533"/>
              <a:ext cx="1390197" cy="970517"/>
            </a:xfrm>
            <a:custGeom>
              <a:avLst/>
              <a:gdLst>
                <a:gd name="connsiteX0" fmla="*/ 1390186 w 1390197"/>
                <a:gd name="connsiteY0" fmla="*/ 815283 h 970517"/>
                <a:gd name="connsiteX1" fmla="*/ 1252494 w 1390197"/>
                <a:gd name="connsiteY1" fmla="*/ 897265 h 970517"/>
                <a:gd name="connsiteX2" fmla="*/ 955337 w 1390197"/>
                <a:gd name="connsiteY2" fmla="*/ 965712 h 970517"/>
                <a:gd name="connsiteX3" fmla="*/ 837621 w 1390197"/>
                <a:gd name="connsiteY3" fmla="*/ 960750 h 970517"/>
                <a:gd name="connsiteX4" fmla="*/ 773564 w 1390197"/>
                <a:gd name="connsiteY4" fmla="*/ 941511 h 970517"/>
                <a:gd name="connsiteX5" fmla="*/ 720843 w 1390197"/>
                <a:gd name="connsiteY5" fmla="*/ 915866 h 970517"/>
                <a:gd name="connsiteX6" fmla="*/ 696824 w 1390197"/>
                <a:gd name="connsiteY6" fmla="*/ 904553 h 970517"/>
                <a:gd name="connsiteX7" fmla="*/ 653321 w 1390197"/>
                <a:gd name="connsiteY7" fmla="*/ 926460 h 970517"/>
                <a:gd name="connsiteX8" fmla="*/ 529493 w 1390197"/>
                <a:gd name="connsiteY8" fmla="*/ 966468 h 970517"/>
                <a:gd name="connsiteX9" fmla="*/ 421689 w 1390197"/>
                <a:gd name="connsiteY9" fmla="*/ 969451 h 970517"/>
                <a:gd name="connsiteX10" fmla="*/ 96002 w 1390197"/>
                <a:gd name="connsiteY10" fmla="*/ 893783 h 970517"/>
                <a:gd name="connsiteX11" fmla="*/ 32041 w 1390197"/>
                <a:gd name="connsiteY11" fmla="*/ 864302 h 970517"/>
                <a:gd name="connsiteX12" fmla="*/ 52 w 1390197"/>
                <a:gd name="connsiteY12" fmla="*/ 802905 h 970517"/>
                <a:gd name="connsiteX13" fmla="*/ 22726 w 1390197"/>
                <a:gd name="connsiteY13" fmla="*/ 743219 h 970517"/>
                <a:gd name="connsiteX14" fmla="*/ 87386 w 1390197"/>
                <a:gd name="connsiteY14" fmla="*/ 716673 h 970517"/>
                <a:gd name="connsiteX15" fmla="*/ 185095 w 1390197"/>
                <a:gd name="connsiteY15" fmla="*/ 758690 h 970517"/>
                <a:gd name="connsiteX16" fmla="*/ 469898 w 1390197"/>
                <a:gd name="connsiteY16" fmla="*/ 810017 h 970517"/>
                <a:gd name="connsiteX17" fmla="*/ 613113 w 1390197"/>
                <a:gd name="connsiteY17" fmla="*/ 751360 h 970517"/>
                <a:gd name="connsiteX18" fmla="*/ 613630 w 1390197"/>
                <a:gd name="connsiteY18" fmla="*/ 627446 h 970517"/>
                <a:gd name="connsiteX19" fmla="*/ 605721 w 1390197"/>
                <a:gd name="connsiteY19" fmla="*/ 556332 h 970517"/>
                <a:gd name="connsiteX20" fmla="*/ 604236 w 1390197"/>
                <a:gd name="connsiteY20" fmla="*/ 553227 h 970517"/>
                <a:gd name="connsiteX21" fmla="*/ 485448 w 1390197"/>
                <a:gd name="connsiteY21" fmla="*/ 473668 h 970517"/>
                <a:gd name="connsiteX22" fmla="*/ 421348 w 1390197"/>
                <a:gd name="connsiteY22" fmla="*/ 439864 h 970517"/>
                <a:gd name="connsiteX23" fmla="*/ 359331 w 1390197"/>
                <a:gd name="connsiteY23" fmla="*/ 376574 h 970517"/>
                <a:gd name="connsiteX24" fmla="*/ 323061 w 1390197"/>
                <a:gd name="connsiteY24" fmla="*/ 213553 h 970517"/>
                <a:gd name="connsiteX25" fmla="*/ 434250 w 1390197"/>
                <a:gd name="connsiteY25" fmla="*/ 39032 h 970517"/>
                <a:gd name="connsiteX26" fmla="*/ 521225 w 1390197"/>
                <a:gd name="connsiteY26" fmla="*/ 3420 h 970517"/>
                <a:gd name="connsiteX27" fmla="*/ 594707 w 1390197"/>
                <a:gd name="connsiteY27" fmla="*/ 102 h 970517"/>
                <a:gd name="connsiteX28" fmla="*/ 716989 w 1390197"/>
                <a:gd name="connsiteY28" fmla="*/ 108 h 970517"/>
                <a:gd name="connsiteX29" fmla="*/ 817937 w 1390197"/>
                <a:gd name="connsiteY29" fmla="*/ 498 h 970517"/>
                <a:gd name="connsiteX30" fmla="*/ 888449 w 1390197"/>
                <a:gd name="connsiteY30" fmla="*/ 4327 h 970517"/>
                <a:gd name="connsiteX31" fmla="*/ 1055786 w 1390197"/>
                <a:gd name="connsiteY31" fmla="*/ 129325 h 970517"/>
                <a:gd name="connsiteX32" fmla="*/ 1083568 w 1390197"/>
                <a:gd name="connsiteY32" fmla="*/ 290160 h 970517"/>
                <a:gd name="connsiteX33" fmla="*/ 1082064 w 1390197"/>
                <a:gd name="connsiteY33" fmla="*/ 295986 h 970517"/>
                <a:gd name="connsiteX34" fmla="*/ 918666 w 1390197"/>
                <a:gd name="connsiteY34" fmla="*/ 473522 h 970517"/>
                <a:gd name="connsiteX35" fmla="*/ 811447 w 1390197"/>
                <a:gd name="connsiteY35" fmla="*/ 534048 h 970517"/>
                <a:gd name="connsiteX36" fmla="*/ 793126 w 1390197"/>
                <a:gd name="connsiteY36" fmla="*/ 563358 h 970517"/>
                <a:gd name="connsiteX37" fmla="*/ 787117 w 1390197"/>
                <a:gd name="connsiteY37" fmla="*/ 625503 h 970517"/>
                <a:gd name="connsiteX38" fmla="*/ 787427 w 1390197"/>
                <a:gd name="connsiteY38" fmla="*/ 748175 h 970517"/>
                <a:gd name="connsiteX39" fmla="*/ 856490 w 1390197"/>
                <a:gd name="connsiteY39" fmla="*/ 800732 h 970517"/>
                <a:gd name="connsiteX40" fmla="*/ 984075 w 1390197"/>
                <a:gd name="connsiteY40" fmla="*/ 803009 h 970517"/>
                <a:gd name="connsiteX41" fmla="*/ 1279369 w 1390197"/>
                <a:gd name="connsiteY41" fmla="*/ 706207 h 970517"/>
                <a:gd name="connsiteX42" fmla="*/ 1309099 w 1390197"/>
                <a:gd name="connsiteY42" fmla="*/ 698846 h 970517"/>
                <a:gd name="connsiteX43" fmla="*/ 1364706 w 1390197"/>
                <a:gd name="connsiteY43" fmla="*/ 729240 h 970517"/>
                <a:gd name="connsiteX44" fmla="*/ 1390186 w 1390197"/>
                <a:gd name="connsiteY44" fmla="*/ 815283 h 97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90197" h="970517">
                  <a:moveTo>
                    <a:pt x="1390186" y="815283"/>
                  </a:moveTo>
                  <a:cubicBezTo>
                    <a:pt x="1356017" y="858414"/>
                    <a:pt x="1302371" y="877959"/>
                    <a:pt x="1252494" y="897265"/>
                  </a:cubicBezTo>
                  <a:cubicBezTo>
                    <a:pt x="1155004" y="934996"/>
                    <a:pt x="1060200" y="960415"/>
                    <a:pt x="955337" y="965712"/>
                  </a:cubicBezTo>
                  <a:cubicBezTo>
                    <a:pt x="916066" y="967697"/>
                    <a:pt x="876399" y="968130"/>
                    <a:pt x="837621" y="960750"/>
                  </a:cubicBezTo>
                  <a:cubicBezTo>
                    <a:pt x="815666" y="956574"/>
                    <a:pt x="794180" y="950144"/>
                    <a:pt x="773564" y="941511"/>
                  </a:cubicBezTo>
                  <a:cubicBezTo>
                    <a:pt x="755590" y="933979"/>
                    <a:pt x="737788" y="925486"/>
                    <a:pt x="720843" y="915866"/>
                  </a:cubicBezTo>
                  <a:cubicBezTo>
                    <a:pt x="714980" y="912541"/>
                    <a:pt x="703278" y="903609"/>
                    <a:pt x="696824" y="904553"/>
                  </a:cubicBezTo>
                  <a:cubicBezTo>
                    <a:pt x="686096" y="906130"/>
                    <a:pt x="664263" y="921485"/>
                    <a:pt x="653321" y="926460"/>
                  </a:cubicBezTo>
                  <a:cubicBezTo>
                    <a:pt x="613490" y="944579"/>
                    <a:pt x="573026" y="960123"/>
                    <a:pt x="529493" y="966468"/>
                  </a:cubicBezTo>
                  <a:cubicBezTo>
                    <a:pt x="493637" y="971698"/>
                    <a:pt x="457776" y="970797"/>
                    <a:pt x="421689" y="969451"/>
                  </a:cubicBezTo>
                  <a:cubicBezTo>
                    <a:pt x="306616" y="965152"/>
                    <a:pt x="201814" y="938594"/>
                    <a:pt x="96002" y="893783"/>
                  </a:cubicBezTo>
                  <a:cubicBezTo>
                    <a:pt x="76494" y="885521"/>
                    <a:pt x="48340" y="877745"/>
                    <a:pt x="32041" y="864302"/>
                  </a:cubicBezTo>
                  <a:cubicBezTo>
                    <a:pt x="13605" y="849105"/>
                    <a:pt x="1020" y="826919"/>
                    <a:pt x="52" y="802905"/>
                  </a:cubicBezTo>
                  <a:cubicBezTo>
                    <a:pt x="-843" y="780816"/>
                    <a:pt x="7669" y="759281"/>
                    <a:pt x="22726" y="743219"/>
                  </a:cubicBezTo>
                  <a:cubicBezTo>
                    <a:pt x="38623" y="726251"/>
                    <a:pt x="63732" y="714147"/>
                    <a:pt x="87386" y="716673"/>
                  </a:cubicBezTo>
                  <a:cubicBezTo>
                    <a:pt x="121312" y="720296"/>
                    <a:pt x="153763" y="745435"/>
                    <a:pt x="185095" y="758690"/>
                  </a:cubicBezTo>
                  <a:cubicBezTo>
                    <a:pt x="273574" y="796104"/>
                    <a:pt x="374114" y="811569"/>
                    <a:pt x="469898" y="810017"/>
                  </a:cubicBezTo>
                  <a:cubicBezTo>
                    <a:pt x="530223" y="809042"/>
                    <a:pt x="571583" y="795112"/>
                    <a:pt x="613113" y="751360"/>
                  </a:cubicBezTo>
                  <a:cubicBezTo>
                    <a:pt x="614952" y="710080"/>
                    <a:pt x="614306" y="668745"/>
                    <a:pt x="613630" y="627446"/>
                  </a:cubicBezTo>
                  <a:cubicBezTo>
                    <a:pt x="613265" y="605022"/>
                    <a:pt x="615171" y="577185"/>
                    <a:pt x="605721" y="556332"/>
                  </a:cubicBezTo>
                  <a:lnTo>
                    <a:pt x="604236" y="553227"/>
                  </a:lnTo>
                  <a:cubicBezTo>
                    <a:pt x="584302" y="508378"/>
                    <a:pt x="526674" y="490588"/>
                    <a:pt x="485448" y="473668"/>
                  </a:cubicBezTo>
                  <a:cubicBezTo>
                    <a:pt x="463073" y="464493"/>
                    <a:pt x="441459" y="453338"/>
                    <a:pt x="421348" y="439864"/>
                  </a:cubicBezTo>
                  <a:cubicBezTo>
                    <a:pt x="396909" y="423492"/>
                    <a:pt x="376165" y="400557"/>
                    <a:pt x="359331" y="376574"/>
                  </a:cubicBezTo>
                  <a:cubicBezTo>
                    <a:pt x="325405" y="328262"/>
                    <a:pt x="312455" y="272076"/>
                    <a:pt x="323061" y="213553"/>
                  </a:cubicBezTo>
                  <a:cubicBezTo>
                    <a:pt x="334757" y="148997"/>
                    <a:pt x="379502" y="75520"/>
                    <a:pt x="434250" y="39032"/>
                  </a:cubicBezTo>
                  <a:cubicBezTo>
                    <a:pt x="460345" y="21637"/>
                    <a:pt x="490258" y="8790"/>
                    <a:pt x="521225" y="3420"/>
                  </a:cubicBezTo>
                  <a:cubicBezTo>
                    <a:pt x="545067" y="-720"/>
                    <a:pt x="570566" y="248"/>
                    <a:pt x="594707" y="102"/>
                  </a:cubicBezTo>
                  <a:cubicBezTo>
                    <a:pt x="635464" y="-142"/>
                    <a:pt x="676233" y="16"/>
                    <a:pt x="716989" y="108"/>
                  </a:cubicBezTo>
                  <a:cubicBezTo>
                    <a:pt x="750640" y="181"/>
                    <a:pt x="784286" y="297"/>
                    <a:pt x="817937" y="498"/>
                  </a:cubicBezTo>
                  <a:cubicBezTo>
                    <a:pt x="841488" y="638"/>
                    <a:pt x="865294" y="-574"/>
                    <a:pt x="888449" y="4327"/>
                  </a:cubicBezTo>
                  <a:cubicBezTo>
                    <a:pt x="952871" y="17953"/>
                    <a:pt x="1021172" y="74503"/>
                    <a:pt x="1055786" y="129325"/>
                  </a:cubicBezTo>
                  <a:cubicBezTo>
                    <a:pt x="1084664" y="175050"/>
                    <a:pt x="1096853" y="237463"/>
                    <a:pt x="1083568" y="290160"/>
                  </a:cubicBezTo>
                  <a:lnTo>
                    <a:pt x="1082064" y="295986"/>
                  </a:lnTo>
                  <a:cubicBezTo>
                    <a:pt x="1060413" y="383326"/>
                    <a:pt x="999558" y="439730"/>
                    <a:pt x="918666" y="473522"/>
                  </a:cubicBezTo>
                  <a:cubicBezTo>
                    <a:pt x="880460" y="489486"/>
                    <a:pt x="840672" y="503367"/>
                    <a:pt x="811447" y="534048"/>
                  </a:cubicBezTo>
                  <a:cubicBezTo>
                    <a:pt x="803270" y="542633"/>
                    <a:pt x="796609" y="551881"/>
                    <a:pt x="793126" y="563358"/>
                  </a:cubicBezTo>
                  <a:cubicBezTo>
                    <a:pt x="787288" y="582586"/>
                    <a:pt x="787702" y="605606"/>
                    <a:pt x="787117" y="625503"/>
                  </a:cubicBezTo>
                  <a:cubicBezTo>
                    <a:pt x="785905" y="666358"/>
                    <a:pt x="786855" y="707309"/>
                    <a:pt x="787427" y="748175"/>
                  </a:cubicBezTo>
                  <a:cubicBezTo>
                    <a:pt x="806052" y="772962"/>
                    <a:pt x="827131" y="789839"/>
                    <a:pt x="856490" y="800732"/>
                  </a:cubicBezTo>
                  <a:cubicBezTo>
                    <a:pt x="897326" y="815892"/>
                    <a:pt x="942125" y="809737"/>
                    <a:pt x="984075" y="803009"/>
                  </a:cubicBezTo>
                  <a:cubicBezTo>
                    <a:pt x="1089078" y="786174"/>
                    <a:pt x="1182951" y="749789"/>
                    <a:pt x="1279369" y="706207"/>
                  </a:cubicBezTo>
                  <a:lnTo>
                    <a:pt x="1309099" y="698846"/>
                  </a:lnTo>
                  <a:cubicBezTo>
                    <a:pt x="1333648" y="702024"/>
                    <a:pt x="1348967" y="709714"/>
                    <a:pt x="1364706" y="729240"/>
                  </a:cubicBezTo>
                  <a:cubicBezTo>
                    <a:pt x="1385516" y="755062"/>
                    <a:pt x="1389979" y="783446"/>
                    <a:pt x="1390186" y="815283"/>
                  </a:cubicBezTo>
                  <a:close/>
                </a:path>
              </a:pathLst>
            </a:custGeom>
            <a:solidFill>
              <a:srgbClr val="494E62"/>
            </a:solidFill>
            <a:ln w="6089" cap="flat">
              <a:noFill/>
              <a:prstDash val="solid"/>
              <a:miter/>
            </a:ln>
          </p:spPr>
          <p:txBody>
            <a:bodyPr rtlCol="0" anchor="ctr"/>
            <a:lstStyle/>
            <a:p>
              <a:endParaRPr lang="it-IT"/>
            </a:p>
          </p:txBody>
        </p:sp>
        <p:sp>
          <p:nvSpPr>
            <p:cNvPr id="34" name="Figura a mano libera: forma 33">
              <a:extLst>
                <a:ext uri="{FF2B5EF4-FFF2-40B4-BE49-F238E27FC236}">
                  <a16:creationId xmlns:a16="http://schemas.microsoft.com/office/drawing/2014/main" id="{44D5FBBA-0A5B-193B-CD1D-7142CF8BD9F8}"/>
                </a:ext>
              </a:extLst>
            </p:cNvPr>
            <p:cNvSpPr/>
            <p:nvPr/>
          </p:nvSpPr>
          <p:spPr>
            <a:xfrm>
              <a:off x="6064466" y="4017790"/>
              <a:ext cx="431043" cy="251643"/>
            </a:xfrm>
            <a:custGeom>
              <a:avLst/>
              <a:gdLst>
                <a:gd name="connsiteX0" fmla="*/ 81410 w 431043"/>
                <a:gd name="connsiteY0" fmla="*/ 2854 h 251643"/>
                <a:gd name="connsiteX1" fmla="*/ 249655 w 431043"/>
                <a:gd name="connsiteY1" fmla="*/ 1886 h 251643"/>
                <a:gd name="connsiteX2" fmla="*/ 370159 w 431043"/>
                <a:gd name="connsiteY2" fmla="*/ 6501 h 251643"/>
                <a:gd name="connsiteX3" fmla="*/ 427738 w 431043"/>
                <a:gd name="connsiteY3" fmla="*/ 62631 h 251643"/>
                <a:gd name="connsiteX4" fmla="*/ 425644 w 431043"/>
                <a:gd name="connsiteY4" fmla="*/ 105361 h 251643"/>
                <a:gd name="connsiteX5" fmla="*/ 285638 w 431043"/>
                <a:gd name="connsiteY5" fmla="*/ 190618 h 251643"/>
                <a:gd name="connsiteX6" fmla="*/ 215443 w 431043"/>
                <a:gd name="connsiteY6" fmla="*/ 251619 h 251643"/>
                <a:gd name="connsiteX7" fmla="*/ 98111 w 431043"/>
                <a:gd name="connsiteY7" fmla="*/ 172274 h 251643"/>
                <a:gd name="connsiteX8" fmla="*/ 38870 w 431043"/>
                <a:gd name="connsiteY8" fmla="*/ 148054 h 251643"/>
                <a:gd name="connsiteX9" fmla="*/ 1194 w 431043"/>
                <a:gd name="connsiteY9" fmla="*/ 100764 h 251643"/>
                <a:gd name="connsiteX10" fmla="*/ 13164 w 431043"/>
                <a:gd name="connsiteY10" fmla="*/ 46381 h 251643"/>
                <a:gd name="connsiteX11" fmla="*/ 81410 w 431043"/>
                <a:gd name="connsiteY11" fmla="*/ 2854 h 2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1043" h="251643">
                  <a:moveTo>
                    <a:pt x="81410" y="2854"/>
                  </a:moveTo>
                  <a:cubicBezTo>
                    <a:pt x="136712" y="-1079"/>
                    <a:pt x="194139" y="1862"/>
                    <a:pt x="249655" y="1886"/>
                  </a:cubicBezTo>
                  <a:cubicBezTo>
                    <a:pt x="284402" y="1898"/>
                    <a:pt x="337853" y="-4677"/>
                    <a:pt x="370159" y="6501"/>
                  </a:cubicBezTo>
                  <a:cubicBezTo>
                    <a:pt x="394994" y="15098"/>
                    <a:pt x="417655" y="38655"/>
                    <a:pt x="427738" y="62631"/>
                  </a:cubicBezTo>
                  <a:cubicBezTo>
                    <a:pt x="433352" y="75990"/>
                    <a:pt x="431215" y="92362"/>
                    <a:pt x="425644" y="105361"/>
                  </a:cubicBezTo>
                  <a:cubicBezTo>
                    <a:pt x="404316" y="155134"/>
                    <a:pt x="330693" y="170764"/>
                    <a:pt x="285638" y="190618"/>
                  </a:cubicBezTo>
                  <a:cubicBezTo>
                    <a:pt x="255780" y="205870"/>
                    <a:pt x="237399" y="227302"/>
                    <a:pt x="215443" y="251619"/>
                  </a:cubicBezTo>
                  <a:cubicBezTo>
                    <a:pt x="179947" y="216860"/>
                    <a:pt x="144853" y="189589"/>
                    <a:pt x="98111" y="172274"/>
                  </a:cubicBezTo>
                  <a:cubicBezTo>
                    <a:pt x="78366" y="164955"/>
                    <a:pt x="57080" y="158806"/>
                    <a:pt x="38870" y="148054"/>
                  </a:cubicBezTo>
                  <a:cubicBezTo>
                    <a:pt x="21779" y="137959"/>
                    <a:pt x="5090" y="120960"/>
                    <a:pt x="1194" y="100764"/>
                  </a:cubicBezTo>
                  <a:cubicBezTo>
                    <a:pt x="-2484" y="81670"/>
                    <a:pt x="2460" y="62333"/>
                    <a:pt x="13164" y="46381"/>
                  </a:cubicBezTo>
                  <a:cubicBezTo>
                    <a:pt x="29621" y="21838"/>
                    <a:pt x="52983" y="8492"/>
                    <a:pt x="81410" y="2854"/>
                  </a:cubicBezTo>
                  <a:close/>
                </a:path>
              </a:pathLst>
            </a:custGeom>
            <a:solidFill>
              <a:srgbClr val="FFDAB9"/>
            </a:solidFill>
            <a:ln w="6089" cap="flat">
              <a:noFill/>
              <a:prstDash val="solid"/>
              <a:miter/>
            </a:ln>
          </p:spPr>
          <p:txBody>
            <a:bodyPr rtlCol="0" anchor="ctr"/>
            <a:lstStyle/>
            <a:p>
              <a:endParaRPr lang="it-IT"/>
            </a:p>
          </p:txBody>
        </p:sp>
      </p:grpSp>
      <p:sp>
        <p:nvSpPr>
          <p:cNvPr id="35" name="Figura a mano libera: forma 34">
            <a:extLst>
              <a:ext uri="{FF2B5EF4-FFF2-40B4-BE49-F238E27FC236}">
                <a16:creationId xmlns:a16="http://schemas.microsoft.com/office/drawing/2014/main" id="{5B535D12-DB23-5D97-7E36-1DA39881F789}"/>
              </a:ext>
            </a:extLst>
          </p:cNvPr>
          <p:cNvSpPr/>
          <p:nvPr/>
        </p:nvSpPr>
        <p:spPr>
          <a:xfrm>
            <a:off x="11225721" y="755011"/>
            <a:ext cx="801550" cy="79084"/>
          </a:xfrm>
          <a:custGeom>
            <a:avLst/>
            <a:gdLst>
              <a:gd name="connsiteX0" fmla="*/ 112223 w 3303292"/>
              <a:gd name="connsiteY0" fmla="*/ 317845 h 489935"/>
              <a:gd name="connsiteX1" fmla="*/ 112223 w 3303292"/>
              <a:gd name="connsiteY1" fmla="*/ 317845 h 489935"/>
              <a:gd name="connsiteX2" fmla="*/ 76699 w 3303292"/>
              <a:gd name="connsiteY2" fmla="*/ 317845 h 489935"/>
              <a:gd name="connsiteX3" fmla="*/ 76699 w 3303292"/>
              <a:gd name="connsiteY3" fmla="*/ 321617 h 489935"/>
              <a:gd name="connsiteX4" fmla="*/ 84174 w 3303292"/>
              <a:gd name="connsiteY4" fmla="*/ 483877 h 489935"/>
              <a:gd name="connsiteX5" fmla="*/ 507 w 3303292"/>
              <a:gd name="connsiteY5" fmla="*/ 483877 h 489935"/>
              <a:gd name="connsiteX6" fmla="*/ 8050 w 3303292"/>
              <a:gd name="connsiteY6" fmla="*/ 332178 h 489935"/>
              <a:gd name="connsiteX7" fmla="*/ 507 w 3303292"/>
              <a:gd name="connsiteY7" fmla="*/ 53263 h 489935"/>
              <a:gd name="connsiteX8" fmla="*/ 135952 w 3303292"/>
              <a:gd name="connsiteY8" fmla="*/ 53263 h 489935"/>
              <a:gd name="connsiteX9" fmla="*/ 231415 w 3303292"/>
              <a:gd name="connsiteY9" fmla="*/ 85701 h 489935"/>
              <a:gd name="connsiteX10" fmla="*/ 267009 w 3303292"/>
              <a:gd name="connsiteY10" fmla="*/ 171838 h 489935"/>
              <a:gd name="connsiteX11" fmla="*/ 267009 w 3303292"/>
              <a:gd name="connsiteY11" fmla="*/ 171838 h 489935"/>
              <a:gd name="connsiteX12" fmla="*/ 246092 w 3303292"/>
              <a:gd name="connsiteY12" fmla="*/ 245767 h 489935"/>
              <a:gd name="connsiteX13" fmla="*/ 189650 w 3303292"/>
              <a:gd name="connsiteY13" fmla="*/ 298505 h 489935"/>
              <a:gd name="connsiteX14" fmla="*/ 189650 w 3303292"/>
              <a:gd name="connsiteY14" fmla="*/ 298505 h 489935"/>
              <a:gd name="connsiteX15" fmla="*/ 298212 w 3303292"/>
              <a:gd name="connsiteY15" fmla="*/ 452056 h 489935"/>
              <a:gd name="connsiteX16" fmla="*/ 222706 w 3303292"/>
              <a:gd name="connsiteY16" fmla="*/ 490735 h 489935"/>
              <a:gd name="connsiteX17" fmla="*/ 125322 w 3303292"/>
              <a:gd name="connsiteY17" fmla="*/ 317227 h 489935"/>
              <a:gd name="connsiteX18" fmla="*/ 112223 w 3303292"/>
              <a:gd name="connsiteY18" fmla="*/ 317845 h 489935"/>
              <a:gd name="connsiteX19" fmla="*/ 113458 w 3303292"/>
              <a:gd name="connsiteY19" fmla="*/ 116288 h 489935"/>
              <a:gd name="connsiteX20" fmla="*/ 113458 w 3303292"/>
              <a:gd name="connsiteY20" fmla="*/ 116288 h 489935"/>
              <a:gd name="connsiteX21" fmla="*/ 82940 w 3303292"/>
              <a:gd name="connsiteY21" fmla="*/ 116288 h 489935"/>
              <a:gd name="connsiteX22" fmla="*/ 78551 w 3303292"/>
              <a:gd name="connsiteY22" fmla="*/ 257289 h 489935"/>
              <a:gd name="connsiteX23" fmla="*/ 121002 w 3303292"/>
              <a:gd name="connsiteY23" fmla="*/ 257289 h 489935"/>
              <a:gd name="connsiteX24" fmla="*/ 169351 w 3303292"/>
              <a:gd name="connsiteY24" fmla="*/ 236715 h 489935"/>
              <a:gd name="connsiteX25" fmla="*/ 186496 w 3303292"/>
              <a:gd name="connsiteY25" fmla="*/ 178079 h 489935"/>
              <a:gd name="connsiteX26" fmla="*/ 186496 w 3303292"/>
              <a:gd name="connsiteY26" fmla="*/ 178079 h 489935"/>
              <a:gd name="connsiteX27" fmla="*/ 113458 w 3303292"/>
              <a:gd name="connsiteY27" fmla="*/ 116288 h 489935"/>
              <a:gd name="connsiteX28" fmla="*/ 410547 w 3303292"/>
              <a:gd name="connsiteY28" fmla="*/ 483877 h 489935"/>
              <a:gd name="connsiteX29" fmla="*/ 350333 w 3303292"/>
              <a:gd name="connsiteY29" fmla="*/ 460422 h 489935"/>
              <a:gd name="connsiteX30" fmla="*/ 326947 w 3303292"/>
              <a:gd name="connsiteY30" fmla="*/ 397397 h 489935"/>
              <a:gd name="connsiteX31" fmla="*/ 363089 w 3303292"/>
              <a:gd name="connsiteY31" fmla="*/ 328749 h 489935"/>
              <a:gd name="connsiteX32" fmla="*/ 451146 w 3303292"/>
              <a:gd name="connsiteY32" fmla="*/ 299740 h 489935"/>
              <a:gd name="connsiteX33" fmla="*/ 451146 w 3303292"/>
              <a:gd name="connsiteY33" fmla="*/ 299740 h 489935"/>
              <a:gd name="connsiteX34" fmla="*/ 493528 w 3303292"/>
              <a:gd name="connsiteY34" fmla="*/ 299740 h 489935"/>
              <a:gd name="connsiteX35" fmla="*/ 493528 w 3303292"/>
              <a:gd name="connsiteY35" fmla="*/ 289110 h 489935"/>
              <a:gd name="connsiteX36" fmla="*/ 481047 w 3303292"/>
              <a:gd name="connsiteY36" fmla="*/ 247344 h 489935"/>
              <a:gd name="connsiteX37" fmla="*/ 434275 w 3303292"/>
              <a:gd name="connsiteY37" fmla="*/ 236097 h 489935"/>
              <a:gd name="connsiteX38" fmla="*/ 434275 w 3303292"/>
              <a:gd name="connsiteY38" fmla="*/ 236097 h 489935"/>
              <a:gd name="connsiteX39" fmla="*/ 400260 w 3303292"/>
              <a:gd name="connsiteY39" fmla="*/ 241995 h 489935"/>
              <a:gd name="connsiteX40" fmla="*/ 356231 w 3303292"/>
              <a:gd name="connsiteY40" fmla="*/ 260443 h 489935"/>
              <a:gd name="connsiteX41" fmla="*/ 356231 w 3303292"/>
              <a:gd name="connsiteY41" fmla="*/ 260443 h 489935"/>
              <a:gd name="connsiteX42" fmla="*/ 338126 w 3303292"/>
              <a:gd name="connsiteY42" fmla="*/ 211134 h 489935"/>
              <a:gd name="connsiteX43" fmla="*/ 403346 w 3303292"/>
              <a:gd name="connsiteY43" fmla="*/ 177461 h 489935"/>
              <a:gd name="connsiteX44" fmla="*/ 466713 w 3303292"/>
              <a:gd name="connsiteY44" fmla="*/ 162442 h 489935"/>
              <a:gd name="connsiteX45" fmla="*/ 466713 w 3303292"/>
              <a:gd name="connsiteY45" fmla="*/ 162442 h 489935"/>
              <a:gd name="connsiteX46" fmla="*/ 564714 w 3303292"/>
              <a:gd name="connsiteY46" fmla="*/ 257289 h 489935"/>
              <a:gd name="connsiteX47" fmla="*/ 564714 w 3303292"/>
              <a:gd name="connsiteY47" fmla="*/ 257289 h 489935"/>
              <a:gd name="connsiteX48" fmla="*/ 564714 w 3303292"/>
              <a:gd name="connsiteY48" fmla="*/ 379635 h 489935"/>
              <a:gd name="connsiteX49" fmla="*/ 586523 w 3303292"/>
              <a:gd name="connsiteY49" fmla="*/ 457611 h 489935"/>
              <a:gd name="connsiteX50" fmla="*/ 586523 w 3303292"/>
              <a:gd name="connsiteY50" fmla="*/ 457611 h 489935"/>
              <a:gd name="connsiteX51" fmla="*/ 520412 w 3303292"/>
              <a:gd name="connsiteY51" fmla="*/ 485729 h 489935"/>
              <a:gd name="connsiteX52" fmla="*/ 497300 w 3303292"/>
              <a:gd name="connsiteY52" fmla="*/ 432030 h 489935"/>
              <a:gd name="connsiteX53" fmla="*/ 497300 w 3303292"/>
              <a:gd name="connsiteY53" fmla="*/ 432030 h 489935"/>
              <a:gd name="connsiteX54" fmla="*/ 410547 w 3303292"/>
              <a:gd name="connsiteY54" fmla="*/ 483877 h 489935"/>
              <a:gd name="connsiteX55" fmla="*/ 410547 w 3303292"/>
              <a:gd name="connsiteY55" fmla="*/ 483877 h 489935"/>
              <a:gd name="connsiteX56" fmla="*/ 436744 w 3303292"/>
              <a:gd name="connsiteY56" fmla="*/ 420166 h 489935"/>
              <a:gd name="connsiteX57" fmla="*/ 436744 w 3303292"/>
              <a:gd name="connsiteY57" fmla="*/ 420166 h 489935"/>
              <a:gd name="connsiteX58" fmla="*/ 493528 w 3303292"/>
              <a:gd name="connsiteY58" fmla="*/ 394586 h 489935"/>
              <a:gd name="connsiteX59" fmla="*/ 493528 w 3303292"/>
              <a:gd name="connsiteY59" fmla="*/ 394586 h 489935"/>
              <a:gd name="connsiteX60" fmla="*/ 493528 w 3303292"/>
              <a:gd name="connsiteY60" fmla="*/ 352820 h 489935"/>
              <a:gd name="connsiteX61" fmla="*/ 439899 w 3303292"/>
              <a:gd name="connsiteY61" fmla="*/ 345277 h 489935"/>
              <a:gd name="connsiteX62" fmla="*/ 439899 w 3303292"/>
              <a:gd name="connsiteY62" fmla="*/ 345277 h 489935"/>
              <a:gd name="connsiteX63" fmla="*/ 400534 w 3303292"/>
              <a:gd name="connsiteY63" fmla="*/ 380252 h 489935"/>
              <a:gd name="connsiteX64" fmla="*/ 400534 w 3303292"/>
              <a:gd name="connsiteY64" fmla="*/ 380252 h 489935"/>
              <a:gd name="connsiteX65" fmla="*/ 410547 w 3303292"/>
              <a:gd name="connsiteY65" fmla="*/ 409262 h 489935"/>
              <a:gd name="connsiteX66" fmla="*/ 436744 w 3303292"/>
              <a:gd name="connsiteY66" fmla="*/ 420166 h 489935"/>
              <a:gd name="connsiteX67" fmla="*/ 628974 w 3303292"/>
              <a:gd name="connsiteY67" fmla="*/ 181782 h 489935"/>
              <a:gd name="connsiteX68" fmla="*/ 665184 w 3303292"/>
              <a:gd name="connsiteY68" fmla="*/ 181782 h 489935"/>
              <a:gd name="connsiteX69" fmla="*/ 665184 w 3303292"/>
              <a:gd name="connsiteY69" fmla="*/ 113751 h 489935"/>
              <a:gd name="connsiteX70" fmla="*/ 749400 w 3303292"/>
              <a:gd name="connsiteY70" fmla="*/ 97566 h 489935"/>
              <a:gd name="connsiteX71" fmla="*/ 741308 w 3303292"/>
              <a:gd name="connsiteY71" fmla="*/ 181782 h 489935"/>
              <a:gd name="connsiteX72" fmla="*/ 816814 w 3303292"/>
              <a:gd name="connsiteY72" fmla="*/ 181782 h 489935"/>
              <a:gd name="connsiteX73" fmla="*/ 809956 w 3303292"/>
              <a:gd name="connsiteY73" fmla="*/ 232943 h 489935"/>
              <a:gd name="connsiteX74" fmla="*/ 738839 w 3303292"/>
              <a:gd name="connsiteY74" fmla="*/ 232943 h 489935"/>
              <a:gd name="connsiteX75" fmla="*/ 735684 w 3303292"/>
              <a:gd name="connsiteY75" fmla="*/ 363382 h 489935"/>
              <a:gd name="connsiteX76" fmla="*/ 741308 w 3303292"/>
              <a:gd name="connsiteY76" fmla="*/ 402404 h 489935"/>
              <a:gd name="connsiteX77" fmla="*/ 761882 w 3303292"/>
              <a:gd name="connsiteY77" fmla="*/ 412074 h 489935"/>
              <a:gd name="connsiteX78" fmla="*/ 801864 w 3303292"/>
              <a:gd name="connsiteY78" fmla="*/ 405216 h 489935"/>
              <a:gd name="connsiteX79" fmla="*/ 801864 w 3303292"/>
              <a:gd name="connsiteY79" fmla="*/ 405216 h 489935"/>
              <a:gd name="connsiteX80" fmla="*/ 805567 w 3303292"/>
              <a:gd name="connsiteY80" fmla="*/ 449518 h 489935"/>
              <a:gd name="connsiteX81" fmla="*/ 733215 w 3303292"/>
              <a:gd name="connsiteY81" fmla="*/ 483877 h 489935"/>
              <a:gd name="connsiteX82" fmla="*/ 682055 w 3303292"/>
              <a:gd name="connsiteY82" fmla="*/ 461108 h 489935"/>
              <a:gd name="connsiteX83" fmla="*/ 662029 w 3303292"/>
              <a:gd name="connsiteY83" fmla="*/ 401444 h 489935"/>
              <a:gd name="connsiteX84" fmla="*/ 662029 w 3303292"/>
              <a:gd name="connsiteY84" fmla="*/ 401444 h 489935"/>
              <a:gd name="connsiteX85" fmla="*/ 665801 w 3303292"/>
              <a:gd name="connsiteY85" fmla="*/ 331561 h 489935"/>
              <a:gd name="connsiteX86" fmla="*/ 665184 w 3303292"/>
              <a:gd name="connsiteY86" fmla="*/ 232943 h 489935"/>
              <a:gd name="connsiteX87" fmla="*/ 622116 w 3303292"/>
              <a:gd name="connsiteY87" fmla="*/ 232943 h 489935"/>
              <a:gd name="connsiteX88" fmla="*/ 628974 w 3303292"/>
              <a:gd name="connsiteY88" fmla="*/ 181782 h 489935"/>
              <a:gd name="connsiteX89" fmla="*/ 924759 w 3303292"/>
              <a:gd name="connsiteY89" fmla="*/ 483877 h 489935"/>
              <a:gd name="connsiteX90" fmla="*/ 864546 w 3303292"/>
              <a:gd name="connsiteY90" fmla="*/ 460422 h 489935"/>
              <a:gd name="connsiteX91" fmla="*/ 841160 w 3303292"/>
              <a:gd name="connsiteY91" fmla="*/ 397397 h 489935"/>
              <a:gd name="connsiteX92" fmla="*/ 877371 w 3303292"/>
              <a:gd name="connsiteY92" fmla="*/ 328749 h 489935"/>
              <a:gd name="connsiteX93" fmla="*/ 965359 w 3303292"/>
              <a:gd name="connsiteY93" fmla="*/ 299740 h 489935"/>
              <a:gd name="connsiteX94" fmla="*/ 965359 w 3303292"/>
              <a:gd name="connsiteY94" fmla="*/ 299740 h 489935"/>
              <a:gd name="connsiteX95" fmla="*/ 1007810 w 3303292"/>
              <a:gd name="connsiteY95" fmla="*/ 299740 h 489935"/>
              <a:gd name="connsiteX96" fmla="*/ 1007810 w 3303292"/>
              <a:gd name="connsiteY96" fmla="*/ 289110 h 489935"/>
              <a:gd name="connsiteX97" fmla="*/ 995328 w 3303292"/>
              <a:gd name="connsiteY97" fmla="*/ 247344 h 489935"/>
              <a:gd name="connsiteX98" fmla="*/ 948488 w 3303292"/>
              <a:gd name="connsiteY98" fmla="*/ 236097 h 489935"/>
              <a:gd name="connsiteX99" fmla="*/ 948488 w 3303292"/>
              <a:gd name="connsiteY99" fmla="*/ 236097 h 489935"/>
              <a:gd name="connsiteX100" fmla="*/ 914472 w 3303292"/>
              <a:gd name="connsiteY100" fmla="*/ 241995 h 489935"/>
              <a:gd name="connsiteX101" fmla="*/ 870513 w 3303292"/>
              <a:gd name="connsiteY101" fmla="*/ 260443 h 489935"/>
              <a:gd name="connsiteX102" fmla="*/ 870513 w 3303292"/>
              <a:gd name="connsiteY102" fmla="*/ 260443 h 489935"/>
              <a:gd name="connsiteX103" fmla="*/ 852407 w 3303292"/>
              <a:gd name="connsiteY103" fmla="*/ 211134 h 489935"/>
              <a:gd name="connsiteX104" fmla="*/ 917627 w 3303292"/>
              <a:gd name="connsiteY104" fmla="*/ 177461 h 489935"/>
              <a:gd name="connsiteX105" fmla="*/ 980926 w 3303292"/>
              <a:gd name="connsiteY105" fmla="*/ 162442 h 489935"/>
              <a:gd name="connsiteX106" fmla="*/ 980926 w 3303292"/>
              <a:gd name="connsiteY106" fmla="*/ 162442 h 489935"/>
              <a:gd name="connsiteX107" fmla="*/ 1078927 w 3303292"/>
              <a:gd name="connsiteY107" fmla="*/ 257289 h 489935"/>
              <a:gd name="connsiteX108" fmla="*/ 1078927 w 3303292"/>
              <a:gd name="connsiteY108" fmla="*/ 257289 h 489935"/>
              <a:gd name="connsiteX109" fmla="*/ 1078927 w 3303292"/>
              <a:gd name="connsiteY109" fmla="*/ 379635 h 489935"/>
              <a:gd name="connsiteX110" fmla="*/ 1100804 w 3303292"/>
              <a:gd name="connsiteY110" fmla="*/ 457611 h 489935"/>
              <a:gd name="connsiteX111" fmla="*/ 1100804 w 3303292"/>
              <a:gd name="connsiteY111" fmla="*/ 457611 h 489935"/>
              <a:gd name="connsiteX112" fmla="*/ 1034624 w 3303292"/>
              <a:gd name="connsiteY112" fmla="*/ 485729 h 489935"/>
              <a:gd name="connsiteX113" fmla="*/ 1011513 w 3303292"/>
              <a:gd name="connsiteY113" fmla="*/ 432030 h 489935"/>
              <a:gd name="connsiteX114" fmla="*/ 1011513 w 3303292"/>
              <a:gd name="connsiteY114" fmla="*/ 432030 h 489935"/>
              <a:gd name="connsiteX115" fmla="*/ 924759 w 3303292"/>
              <a:gd name="connsiteY115" fmla="*/ 483877 h 489935"/>
              <a:gd name="connsiteX116" fmla="*/ 924759 w 3303292"/>
              <a:gd name="connsiteY116" fmla="*/ 483877 h 489935"/>
              <a:gd name="connsiteX117" fmla="*/ 951025 w 3303292"/>
              <a:gd name="connsiteY117" fmla="*/ 420166 h 489935"/>
              <a:gd name="connsiteX118" fmla="*/ 951025 w 3303292"/>
              <a:gd name="connsiteY118" fmla="*/ 420166 h 489935"/>
              <a:gd name="connsiteX119" fmla="*/ 1007810 w 3303292"/>
              <a:gd name="connsiteY119" fmla="*/ 394586 h 489935"/>
              <a:gd name="connsiteX120" fmla="*/ 1007810 w 3303292"/>
              <a:gd name="connsiteY120" fmla="*/ 394586 h 489935"/>
              <a:gd name="connsiteX121" fmla="*/ 1007810 w 3303292"/>
              <a:gd name="connsiteY121" fmla="*/ 352820 h 489935"/>
              <a:gd name="connsiteX122" fmla="*/ 954112 w 3303292"/>
              <a:gd name="connsiteY122" fmla="*/ 345277 h 489935"/>
              <a:gd name="connsiteX123" fmla="*/ 954112 w 3303292"/>
              <a:gd name="connsiteY123" fmla="*/ 345277 h 489935"/>
              <a:gd name="connsiteX124" fmla="*/ 914815 w 3303292"/>
              <a:gd name="connsiteY124" fmla="*/ 380252 h 489935"/>
              <a:gd name="connsiteX125" fmla="*/ 914815 w 3303292"/>
              <a:gd name="connsiteY125" fmla="*/ 380252 h 489935"/>
              <a:gd name="connsiteX126" fmla="*/ 924759 w 3303292"/>
              <a:gd name="connsiteY126" fmla="*/ 409262 h 489935"/>
              <a:gd name="connsiteX127" fmla="*/ 951025 w 3303292"/>
              <a:gd name="connsiteY127" fmla="*/ 420166 h 489935"/>
              <a:gd name="connsiteX128" fmla="*/ 1143255 w 3303292"/>
              <a:gd name="connsiteY128" fmla="*/ 181782 h 489935"/>
              <a:gd name="connsiteX129" fmla="*/ 1179397 w 3303292"/>
              <a:gd name="connsiteY129" fmla="*/ 181782 h 489935"/>
              <a:gd name="connsiteX130" fmla="*/ 1179397 w 3303292"/>
              <a:gd name="connsiteY130" fmla="*/ 113751 h 489935"/>
              <a:gd name="connsiteX131" fmla="*/ 1263682 w 3303292"/>
              <a:gd name="connsiteY131" fmla="*/ 97566 h 489935"/>
              <a:gd name="connsiteX132" fmla="*/ 1255521 w 3303292"/>
              <a:gd name="connsiteY132" fmla="*/ 181782 h 489935"/>
              <a:gd name="connsiteX133" fmla="*/ 1331096 w 3303292"/>
              <a:gd name="connsiteY133" fmla="*/ 181782 h 489935"/>
              <a:gd name="connsiteX134" fmla="*/ 1324169 w 3303292"/>
              <a:gd name="connsiteY134" fmla="*/ 232943 h 489935"/>
              <a:gd name="connsiteX135" fmla="*/ 1253052 w 3303292"/>
              <a:gd name="connsiteY135" fmla="*/ 232943 h 489935"/>
              <a:gd name="connsiteX136" fmla="*/ 1249966 w 3303292"/>
              <a:gd name="connsiteY136" fmla="*/ 363382 h 489935"/>
              <a:gd name="connsiteX137" fmla="*/ 1255521 w 3303292"/>
              <a:gd name="connsiteY137" fmla="*/ 402404 h 489935"/>
              <a:gd name="connsiteX138" fmla="*/ 1276163 w 3303292"/>
              <a:gd name="connsiteY138" fmla="*/ 412074 h 489935"/>
              <a:gd name="connsiteX139" fmla="*/ 1316077 w 3303292"/>
              <a:gd name="connsiteY139" fmla="*/ 405216 h 489935"/>
              <a:gd name="connsiteX140" fmla="*/ 1316077 w 3303292"/>
              <a:gd name="connsiteY140" fmla="*/ 405216 h 489935"/>
              <a:gd name="connsiteX141" fmla="*/ 1319849 w 3303292"/>
              <a:gd name="connsiteY141" fmla="*/ 449518 h 489935"/>
              <a:gd name="connsiteX142" fmla="*/ 1247428 w 3303292"/>
              <a:gd name="connsiteY142" fmla="*/ 483877 h 489935"/>
              <a:gd name="connsiteX143" fmla="*/ 1196268 w 3303292"/>
              <a:gd name="connsiteY143" fmla="*/ 461108 h 489935"/>
              <a:gd name="connsiteX144" fmla="*/ 1176311 w 3303292"/>
              <a:gd name="connsiteY144" fmla="*/ 401444 h 489935"/>
              <a:gd name="connsiteX145" fmla="*/ 1176311 w 3303292"/>
              <a:gd name="connsiteY145" fmla="*/ 401444 h 489935"/>
              <a:gd name="connsiteX146" fmla="*/ 1180014 w 3303292"/>
              <a:gd name="connsiteY146" fmla="*/ 331561 h 489935"/>
              <a:gd name="connsiteX147" fmla="*/ 1179397 w 3303292"/>
              <a:gd name="connsiteY147" fmla="*/ 232943 h 489935"/>
              <a:gd name="connsiteX148" fmla="*/ 1136329 w 3303292"/>
              <a:gd name="connsiteY148" fmla="*/ 232943 h 489935"/>
              <a:gd name="connsiteX149" fmla="*/ 1143255 w 3303292"/>
              <a:gd name="connsiteY149" fmla="*/ 181782 h 489935"/>
              <a:gd name="connsiteX150" fmla="*/ 1357911 w 3303292"/>
              <a:gd name="connsiteY150" fmla="*/ 353438 h 489935"/>
              <a:gd name="connsiteX151" fmla="*/ 1400979 w 3303292"/>
              <a:gd name="connsiteY151" fmla="*/ 217992 h 489935"/>
              <a:gd name="connsiteX152" fmla="*/ 1501723 w 3303292"/>
              <a:gd name="connsiteY152" fmla="*/ 162442 h 489935"/>
              <a:gd name="connsiteX153" fmla="*/ 1591631 w 3303292"/>
              <a:gd name="connsiteY153" fmla="*/ 199887 h 489935"/>
              <a:gd name="connsiteX154" fmla="*/ 1623727 w 3303292"/>
              <a:gd name="connsiteY154" fmla="*/ 299122 h 489935"/>
              <a:gd name="connsiteX155" fmla="*/ 1623727 w 3303292"/>
              <a:gd name="connsiteY155" fmla="*/ 299122 h 489935"/>
              <a:gd name="connsiteX156" fmla="*/ 1582236 w 3303292"/>
              <a:gd name="connsiteY156" fmla="*/ 436145 h 489935"/>
              <a:gd name="connsiteX157" fmla="*/ 1477720 w 3303292"/>
              <a:gd name="connsiteY157" fmla="*/ 490735 h 489935"/>
              <a:gd name="connsiteX158" fmla="*/ 1477720 w 3303292"/>
              <a:gd name="connsiteY158" fmla="*/ 490735 h 489935"/>
              <a:gd name="connsiteX159" fmla="*/ 1391926 w 3303292"/>
              <a:gd name="connsiteY159" fmla="*/ 451713 h 489935"/>
              <a:gd name="connsiteX160" fmla="*/ 1357911 w 3303292"/>
              <a:gd name="connsiteY160" fmla="*/ 353438 h 489935"/>
              <a:gd name="connsiteX161" fmla="*/ 1357911 w 3303292"/>
              <a:gd name="connsiteY161" fmla="*/ 353438 h 489935"/>
              <a:gd name="connsiteX162" fmla="*/ 1553844 w 3303292"/>
              <a:gd name="connsiteY162" fmla="*/ 331561 h 489935"/>
              <a:gd name="connsiteX163" fmla="*/ 1553844 w 3303292"/>
              <a:gd name="connsiteY163" fmla="*/ 331561 h 489935"/>
              <a:gd name="connsiteX164" fmla="*/ 1492053 w 3303292"/>
              <a:gd name="connsiteY164" fmla="*/ 241104 h 489935"/>
              <a:gd name="connsiteX165" fmla="*/ 1492053 w 3303292"/>
              <a:gd name="connsiteY165" fmla="*/ 241104 h 489935"/>
              <a:gd name="connsiteX166" fmla="*/ 1427794 w 3303292"/>
              <a:gd name="connsiteY166" fmla="*/ 325937 h 489935"/>
              <a:gd name="connsiteX167" fmla="*/ 1427794 w 3303292"/>
              <a:gd name="connsiteY167" fmla="*/ 325937 h 489935"/>
              <a:gd name="connsiteX168" fmla="*/ 1445899 w 3303292"/>
              <a:gd name="connsiteY168" fmla="*/ 395203 h 489935"/>
              <a:gd name="connsiteX169" fmla="*/ 1493630 w 3303292"/>
              <a:gd name="connsiteY169" fmla="*/ 420166 h 489935"/>
              <a:gd name="connsiteX170" fmla="*/ 1538550 w 3303292"/>
              <a:gd name="connsiteY170" fmla="*/ 397397 h 489935"/>
              <a:gd name="connsiteX171" fmla="*/ 1553844 w 3303292"/>
              <a:gd name="connsiteY171" fmla="*/ 331561 h 489935"/>
              <a:gd name="connsiteX172" fmla="*/ 1752314 w 3303292"/>
              <a:gd name="connsiteY172" fmla="*/ 483877 h 489935"/>
              <a:gd name="connsiteX173" fmla="*/ 1752314 w 3303292"/>
              <a:gd name="connsiteY173" fmla="*/ 483877 h 489935"/>
              <a:gd name="connsiteX174" fmla="*/ 1697725 w 3303292"/>
              <a:gd name="connsiteY174" fmla="*/ 461726 h 489935"/>
              <a:gd name="connsiteX175" fmla="*/ 1676808 w 3303292"/>
              <a:gd name="connsiteY175" fmla="*/ 403364 h 489935"/>
              <a:gd name="connsiteX176" fmla="*/ 1676808 w 3303292"/>
              <a:gd name="connsiteY176" fmla="*/ 403364 h 489935"/>
              <a:gd name="connsiteX177" fmla="*/ 1680580 w 3303292"/>
              <a:gd name="connsiteY177" fmla="*/ 331561 h 489935"/>
              <a:gd name="connsiteX178" fmla="*/ 1673653 w 3303292"/>
              <a:gd name="connsiteY178" fmla="*/ 181782 h 489935"/>
              <a:gd name="connsiteX179" fmla="*/ 1757321 w 3303292"/>
              <a:gd name="connsiteY179" fmla="*/ 166214 h 489935"/>
              <a:gd name="connsiteX180" fmla="*/ 1749228 w 3303292"/>
              <a:gd name="connsiteY180" fmla="*/ 355907 h 489935"/>
              <a:gd name="connsiteX181" fmla="*/ 1758898 w 3303292"/>
              <a:gd name="connsiteY181" fmla="*/ 395203 h 489935"/>
              <a:gd name="connsiteX182" fmla="*/ 1789759 w 3303292"/>
              <a:gd name="connsiteY182" fmla="*/ 407684 h 489935"/>
              <a:gd name="connsiteX183" fmla="*/ 1848395 w 3303292"/>
              <a:gd name="connsiteY183" fmla="*/ 386493 h 489935"/>
              <a:gd name="connsiteX184" fmla="*/ 1848395 w 3303292"/>
              <a:gd name="connsiteY184" fmla="*/ 386493 h 489935"/>
              <a:gd name="connsiteX185" fmla="*/ 1848395 w 3303292"/>
              <a:gd name="connsiteY185" fmla="*/ 349049 h 489935"/>
              <a:gd name="connsiteX186" fmla="*/ 1841537 w 3303292"/>
              <a:gd name="connsiteY186" fmla="*/ 184937 h 489935"/>
              <a:gd name="connsiteX187" fmla="*/ 1925822 w 3303292"/>
              <a:gd name="connsiteY187" fmla="*/ 169300 h 489935"/>
              <a:gd name="connsiteX188" fmla="*/ 1918346 w 3303292"/>
              <a:gd name="connsiteY188" fmla="*/ 325320 h 489935"/>
              <a:gd name="connsiteX189" fmla="*/ 1918964 w 3303292"/>
              <a:gd name="connsiteY189" fmla="*/ 376481 h 489935"/>
              <a:gd name="connsiteX190" fmla="*/ 1939538 w 3303292"/>
              <a:gd name="connsiteY190" fmla="*/ 456993 h 489935"/>
              <a:gd name="connsiteX191" fmla="*/ 1939538 w 3303292"/>
              <a:gd name="connsiteY191" fmla="*/ 456993 h 489935"/>
              <a:gd name="connsiteX192" fmla="*/ 1874661 w 3303292"/>
              <a:gd name="connsiteY192" fmla="*/ 485729 h 489935"/>
              <a:gd name="connsiteX193" fmla="*/ 1849698 w 3303292"/>
              <a:gd name="connsiteY193" fmla="*/ 420852 h 489935"/>
              <a:gd name="connsiteX194" fmla="*/ 1849698 w 3303292"/>
              <a:gd name="connsiteY194" fmla="*/ 420852 h 489935"/>
              <a:gd name="connsiteX195" fmla="*/ 1752314 w 3303292"/>
              <a:gd name="connsiteY195" fmla="*/ 483877 h 489935"/>
              <a:gd name="connsiteX196" fmla="*/ 1995705 w 3303292"/>
              <a:gd name="connsiteY196" fmla="*/ 181782 h 489935"/>
              <a:gd name="connsiteX197" fmla="*/ 2079372 w 3303292"/>
              <a:gd name="connsiteY197" fmla="*/ 166214 h 489935"/>
              <a:gd name="connsiteX198" fmla="*/ 2071828 w 3303292"/>
              <a:gd name="connsiteY198" fmla="*/ 321617 h 489935"/>
              <a:gd name="connsiteX199" fmla="*/ 2078686 w 3303292"/>
              <a:gd name="connsiteY199" fmla="*/ 468241 h 489935"/>
              <a:gd name="connsiteX200" fmla="*/ 1995087 w 3303292"/>
              <a:gd name="connsiteY200" fmla="*/ 483877 h 489935"/>
              <a:gd name="connsiteX201" fmla="*/ 2002563 w 3303292"/>
              <a:gd name="connsiteY201" fmla="*/ 332178 h 489935"/>
              <a:gd name="connsiteX202" fmla="*/ 1995705 w 3303292"/>
              <a:gd name="connsiteY202" fmla="*/ 181782 h 489935"/>
              <a:gd name="connsiteX203" fmla="*/ 1991316 w 3303292"/>
              <a:gd name="connsiteY203" fmla="*/ 74797 h 489935"/>
              <a:gd name="connsiteX204" fmla="*/ 2007569 w 3303292"/>
              <a:gd name="connsiteY204" fmla="*/ 37352 h 489935"/>
              <a:gd name="connsiteX205" fmla="*/ 2045014 w 3303292"/>
              <a:gd name="connsiteY205" fmla="*/ 20756 h 489935"/>
              <a:gd name="connsiteX206" fmla="*/ 2077452 w 3303292"/>
              <a:gd name="connsiteY206" fmla="*/ 32346 h 489935"/>
              <a:gd name="connsiteX207" fmla="*/ 2088699 w 3303292"/>
              <a:gd name="connsiteY207" fmla="*/ 66979 h 489935"/>
              <a:gd name="connsiteX208" fmla="*/ 2072789 w 3303292"/>
              <a:gd name="connsiteY208" fmla="*/ 106618 h 489935"/>
              <a:gd name="connsiteX209" fmla="*/ 2035961 w 3303292"/>
              <a:gd name="connsiteY209" fmla="*/ 123146 h 489935"/>
              <a:gd name="connsiteX210" fmla="*/ 2003180 w 3303292"/>
              <a:gd name="connsiteY210" fmla="*/ 109430 h 489935"/>
              <a:gd name="connsiteX211" fmla="*/ 1991316 w 3303292"/>
              <a:gd name="connsiteY211" fmla="*/ 74797 h 489935"/>
              <a:gd name="connsiteX212" fmla="*/ 2148021 w 3303292"/>
              <a:gd name="connsiteY212" fmla="*/ 16436 h 489935"/>
              <a:gd name="connsiteX213" fmla="*/ 2233472 w 3303292"/>
              <a:gd name="connsiteY213" fmla="*/ 799 h 489935"/>
              <a:gd name="connsiteX214" fmla="*/ 2225379 w 3303292"/>
              <a:gd name="connsiteY214" fmla="*/ 321617 h 489935"/>
              <a:gd name="connsiteX215" fmla="*/ 2232237 w 3303292"/>
              <a:gd name="connsiteY215" fmla="*/ 468241 h 489935"/>
              <a:gd name="connsiteX216" fmla="*/ 2148021 w 3303292"/>
              <a:gd name="connsiteY216" fmla="*/ 483877 h 489935"/>
              <a:gd name="connsiteX217" fmla="*/ 2155496 w 3303292"/>
              <a:gd name="connsiteY217" fmla="*/ 332178 h 489935"/>
              <a:gd name="connsiteX218" fmla="*/ 2148021 w 3303292"/>
              <a:gd name="connsiteY218" fmla="*/ 16436 h 489935"/>
              <a:gd name="connsiteX219" fmla="*/ 2305892 w 3303292"/>
              <a:gd name="connsiteY219" fmla="*/ 16436 h 489935"/>
              <a:gd name="connsiteX220" fmla="*/ 2391411 w 3303292"/>
              <a:gd name="connsiteY220" fmla="*/ 799 h 489935"/>
              <a:gd name="connsiteX221" fmla="*/ 2383250 w 3303292"/>
              <a:gd name="connsiteY221" fmla="*/ 321617 h 489935"/>
              <a:gd name="connsiteX222" fmla="*/ 2390108 w 3303292"/>
              <a:gd name="connsiteY222" fmla="*/ 468241 h 489935"/>
              <a:gd name="connsiteX223" fmla="*/ 2305892 w 3303292"/>
              <a:gd name="connsiteY223" fmla="*/ 483877 h 489935"/>
              <a:gd name="connsiteX224" fmla="*/ 2313367 w 3303292"/>
              <a:gd name="connsiteY224" fmla="*/ 332178 h 489935"/>
              <a:gd name="connsiteX225" fmla="*/ 2305892 w 3303292"/>
              <a:gd name="connsiteY225" fmla="*/ 16436 h 489935"/>
              <a:gd name="connsiteX226" fmla="*/ 2576097 w 3303292"/>
              <a:gd name="connsiteY226" fmla="*/ 420166 h 489935"/>
              <a:gd name="connsiteX227" fmla="*/ 2576097 w 3303292"/>
              <a:gd name="connsiteY227" fmla="*/ 420166 h 489935"/>
              <a:gd name="connsiteX228" fmla="*/ 2614159 w 3303292"/>
              <a:gd name="connsiteY228" fmla="*/ 410839 h 489935"/>
              <a:gd name="connsiteX229" fmla="*/ 2645363 w 3303292"/>
              <a:gd name="connsiteY229" fmla="*/ 392117 h 489935"/>
              <a:gd name="connsiteX230" fmla="*/ 2645363 w 3303292"/>
              <a:gd name="connsiteY230" fmla="*/ 392117 h 489935"/>
              <a:gd name="connsiteX231" fmla="*/ 2656610 w 3303292"/>
              <a:gd name="connsiteY231" fmla="*/ 382721 h 489935"/>
              <a:gd name="connsiteX232" fmla="*/ 2685345 w 3303292"/>
              <a:gd name="connsiteY232" fmla="*/ 417697 h 489935"/>
              <a:gd name="connsiteX233" fmla="*/ 2665937 w 3303292"/>
              <a:gd name="connsiteY233" fmla="*/ 442043 h 489935"/>
              <a:gd name="connsiteX234" fmla="*/ 2639465 w 3303292"/>
              <a:gd name="connsiteY234" fmla="*/ 465429 h 489935"/>
              <a:gd name="connsiteX235" fmla="*/ 2603872 w 3303292"/>
              <a:gd name="connsiteY235" fmla="*/ 482917 h 489935"/>
              <a:gd name="connsiteX236" fmla="*/ 2557992 w 3303292"/>
              <a:gd name="connsiteY236" fmla="*/ 490735 h 489935"/>
              <a:gd name="connsiteX237" fmla="*/ 2557992 w 3303292"/>
              <a:gd name="connsiteY237" fmla="*/ 490735 h 489935"/>
              <a:gd name="connsiteX238" fmla="*/ 2475628 w 3303292"/>
              <a:gd name="connsiteY238" fmla="*/ 452330 h 489935"/>
              <a:gd name="connsiteX239" fmla="*/ 2443806 w 3303292"/>
              <a:gd name="connsiteY239" fmla="*/ 353438 h 489935"/>
              <a:gd name="connsiteX240" fmla="*/ 2443806 w 3303292"/>
              <a:gd name="connsiteY240" fmla="*/ 353438 h 489935"/>
              <a:gd name="connsiteX241" fmla="*/ 2488109 w 3303292"/>
              <a:gd name="connsiteY241" fmla="*/ 219844 h 489935"/>
              <a:gd name="connsiteX242" fmla="*/ 2591733 w 3303292"/>
              <a:gd name="connsiteY242" fmla="*/ 162442 h 489935"/>
              <a:gd name="connsiteX243" fmla="*/ 2591733 w 3303292"/>
              <a:gd name="connsiteY243" fmla="*/ 162442 h 489935"/>
              <a:gd name="connsiteX244" fmla="*/ 2662508 w 3303292"/>
              <a:gd name="connsiteY244" fmla="*/ 188023 h 489935"/>
              <a:gd name="connsiteX245" fmla="*/ 2687814 w 3303292"/>
              <a:gd name="connsiteY245" fmla="*/ 259826 h 489935"/>
              <a:gd name="connsiteX246" fmla="*/ 2687814 w 3303292"/>
              <a:gd name="connsiteY246" fmla="*/ 259826 h 489935"/>
              <a:gd name="connsiteX247" fmla="*/ 2678419 w 3303292"/>
              <a:gd name="connsiteY247" fmla="*/ 322234 h 489935"/>
              <a:gd name="connsiteX248" fmla="*/ 2678419 w 3303292"/>
              <a:gd name="connsiteY248" fmla="*/ 322234 h 489935"/>
              <a:gd name="connsiteX249" fmla="*/ 2665937 w 3303292"/>
              <a:gd name="connsiteY249" fmla="*/ 335333 h 489935"/>
              <a:gd name="connsiteX250" fmla="*/ 2509918 w 3303292"/>
              <a:gd name="connsiteY250" fmla="*/ 349666 h 489935"/>
              <a:gd name="connsiteX251" fmla="*/ 2576097 w 3303292"/>
              <a:gd name="connsiteY251" fmla="*/ 420166 h 489935"/>
              <a:gd name="connsiteX252" fmla="*/ 2576097 w 3303292"/>
              <a:gd name="connsiteY252" fmla="*/ 226702 h 489935"/>
              <a:gd name="connsiteX253" fmla="*/ 2576097 w 3303292"/>
              <a:gd name="connsiteY253" fmla="*/ 226702 h 489935"/>
              <a:gd name="connsiteX254" fmla="*/ 2529943 w 3303292"/>
              <a:gd name="connsiteY254" fmla="*/ 248922 h 489935"/>
              <a:gd name="connsiteX255" fmla="*/ 2508066 w 3303292"/>
              <a:gd name="connsiteY255" fmla="*/ 305363 h 489935"/>
              <a:gd name="connsiteX256" fmla="*/ 2508066 w 3303292"/>
              <a:gd name="connsiteY256" fmla="*/ 305363 h 489935"/>
              <a:gd name="connsiteX257" fmla="*/ 2614159 w 3303292"/>
              <a:gd name="connsiteY257" fmla="*/ 292264 h 489935"/>
              <a:gd name="connsiteX258" fmla="*/ 2616011 w 3303292"/>
              <a:gd name="connsiteY258" fmla="*/ 268536 h 489935"/>
              <a:gd name="connsiteX259" fmla="*/ 2616011 w 3303292"/>
              <a:gd name="connsiteY259" fmla="*/ 268536 h 489935"/>
              <a:gd name="connsiteX260" fmla="*/ 2576097 w 3303292"/>
              <a:gd name="connsiteY260" fmla="*/ 226702 h 489935"/>
              <a:gd name="connsiteX261" fmla="*/ 2900001 w 3303292"/>
              <a:gd name="connsiteY261" fmla="*/ 192412 h 489935"/>
              <a:gd name="connsiteX262" fmla="*/ 2900001 w 3303292"/>
              <a:gd name="connsiteY262" fmla="*/ 192412 h 489935"/>
              <a:gd name="connsiteX263" fmla="*/ 2857550 w 3303292"/>
              <a:gd name="connsiteY263" fmla="*/ 157436 h 489935"/>
              <a:gd name="connsiteX264" fmla="*/ 2857550 w 3303292"/>
              <a:gd name="connsiteY264" fmla="*/ 157436 h 489935"/>
              <a:gd name="connsiteX265" fmla="*/ 2799805 w 3303292"/>
              <a:gd name="connsiteY265" fmla="*/ 168409 h 489935"/>
              <a:gd name="connsiteX266" fmla="*/ 2749605 w 3303292"/>
              <a:gd name="connsiteY266" fmla="*/ 190560 h 489935"/>
              <a:gd name="connsiteX267" fmla="*/ 2749605 w 3303292"/>
              <a:gd name="connsiteY267" fmla="*/ 190560 h 489935"/>
              <a:gd name="connsiteX268" fmla="*/ 2731500 w 3303292"/>
              <a:gd name="connsiteY268" fmla="*/ 201121 h 489935"/>
              <a:gd name="connsiteX269" fmla="*/ 2748370 w 3303292"/>
              <a:gd name="connsiteY269" fmla="*/ 111899 h 489935"/>
              <a:gd name="connsiteX270" fmla="*/ 2807006 w 3303292"/>
              <a:gd name="connsiteY270" fmla="*/ 88513 h 489935"/>
              <a:gd name="connsiteX271" fmla="*/ 2867562 w 3303292"/>
              <a:gd name="connsiteY271" fmla="*/ 78226 h 489935"/>
              <a:gd name="connsiteX272" fmla="*/ 2867562 w 3303292"/>
              <a:gd name="connsiteY272" fmla="*/ 78226 h 489935"/>
              <a:gd name="connsiteX273" fmla="*/ 2952739 w 3303292"/>
              <a:gd name="connsiteY273" fmla="*/ 105384 h 489935"/>
              <a:gd name="connsiteX274" fmla="*/ 2984903 w 3303292"/>
              <a:gd name="connsiteY274" fmla="*/ 177461 h 489935"/>
              <a:gd name="connsiteX275" fmla="*/ 2984903 w 3303292"/>
              <a:gd name="connsiteY275" fmla="*/ 177461 h 489935"/>
              <a:gd name="connsiteX276" fmla="*/ 2921192 w 3303292"/>
              <a:gd name="connsiteY276" fmla="*/ 303511 h 489935"/>
              <a:gd name="connsiteX277" fmla="*/ 2921192 w 3303292"/>
              <a:gd name="connsiteY277" fmla="*/ 303511 h 489935"/>
              <a:gd name="connsiteX278" fmla="*/ 2812630 w 3303292"/>
              <a:gd name="connsiteY278" fmla="*/ 415845 h 489935"/>
              <a:gd name="connsiteX279" fmla="*/ 3007328 w 3303292"/>
              <a:gd name="connsiteY279" fmla="*/ 404598 h 489935"/>
              <a:gd name="connsiteX280" fmla="*/ 2996767 w 3303292"/>
              <a:gd name="connsiteY280" fmla="*/ 487580 h 489935"/>
              <a:gd name="connsiteX281" fmla="*/ 2866945 w 3303292"/>
              <a:gd name="connsiteY281" fmla="*/ 481957 h 489935"/>
              <a:gd name="connsiteX282" fmla="*/ 2719635 w 3303292"/>
              <a:gd name="connsiteY282" fmla="*/ 486346 h 489935"/>
              <a:gd name="connsiteX283" fmla="*/ 2729648 w 3303292"/>
              <a:gd name="connsiteY283" fmla="*/ 420852 h 489935"/>
              <a:gd name="connsiteX284" fmla="*/ 2860704 w 3303292"/>
              <a:gd name="connsiteY284" fmla="*/ 269770 h 489935"/>
              <a:gd name="connsiteX285" fmla="*/ 2900001 w 3303292"/>
              <a:gd name="connsiteY285" fmla="*/ 192412 h 489935"/>
              <a:gd name="connsiteX286" fmla="*/ 3048545 w 3303292"/>
              <a:gd name="connsiteY286" fmla="*/ 172455 h 489935"/>
              <a:gd name="connsiteX287" fmla="*/ 3061644 w 3303292"/>
              <a:gd name="connsiteY287" fmla="*/ 96948 h 489935"/>
              <a:gd name="connsiteX288" fmla="*/ 3165885 w 3303292"/>
              <a:gd name="connsiteY288" fmla="*/ 78226 h 489935"/>
              <a:gd name="connsiteX289" fmla="*/ 3250719 w 3303292"/>
              <a:gd name="connsiteY289" fmla="*/ 104424 h 489935"/>
              <a:gd name="connsiteX290" fmla="*/ 3283774 w 3303292"/>
              <a:gd name="connsiteY290" fmla="*/ 170535 h 489935"/>
              <a:gd name="connsiteX291" fmla="*/ 3283774 w 3303292"/>
              <a:gd name="connsiteY291" fmla="*/ 170535 h 489935"/>
              <a:gd name="connsiteX292" fmla="*/ 3267589 w 3303292"/>
              <a:gd name="connsiteY292" fmla="*/ 225193 h 489935"/>
              <a:gd name="connsiteX293" fmla="*/ 3221435 w 3303292"/>
              <a:gd name="connsiteY293" fmla="*/ 260443 h 489935"/>
              <a:gd name="connsiteX294" fmla="*/ 3221435 w 3303292"/>
              <a:gd name="connsiteY294" fmla="*/ 260443 h 489935"/>
              <a:gd name="connsiteX295" fmla="*/ 3284460 w 3303292"/>
              <a:gd name="connsiteY295" fmla="*/ 300700 h 489935"/>
              <a:gd name="connsiteX296" fmla="*/ 3303800 w 3303292"/>
              <a:gd name="connsiteY296" fmla="*/ 361530 h 489935"/>
              <a:gd name="connsiteX297" fmla="*/ 3303800 w 3303292"/>
              <a:gd name="connsiteY297" fmla="*/ 361530 h 489935"/>
              <a:gd name="connsiteX298" fmla="*/ 3260388 w 3303292"/>
              <a:gd name="connsiteY298" fmla="*/ 454182 h 489935"/>
              <a:gd name="connsiteX299" fmla="*/ 3150249 w 3303292"/>
              <a:gd name="connsiteY299" fmla="*/ 490735 h 489935"/>
              <a:gd name="connsiteX300" fmla="*/ 3150249 w 3303292"/>
              <a:gd name="connsiteY300" fmla="*/ 490735 h 489935"/>
              <a:gd name="connsiteX301" fmla="*/ 3088184 w 3303292"/>
              <a:gd name="connsiteY301" fmla="*/ 482300 h 489935"/>
              <a:gd name="connsiteX302" fmla="*/ 3043539 w 3303292"/>
              <a:gd name="connsiteY302" fmla="*/ 465155 h 489935"/>
              <a:gd name="connsiteX303" fmla="*/ 3043539 w 3303292"/>
              <a:gd name="connsiteY303" fmla="*/ 465155 h 489935"/>
              <a:gd name="connsiteX304" fmla="*/ 3029205 w 3303292"/>
              <a:gd name="connsiteY304" fmla="*/ 456376 h 489935"/>
              <a:gd name="connsiteX305" fmla="*/ 3055403 w 3303292"/>
              <a:gd name="connsiteY305" fmla="*/ 380870 h 489935"/>
              <a:gd name="connsiteX306" fmla="*/ 3070353 w 3303292"/>
              <a:gd name="connsiteY306" fmla="*/ 393351 h 489935"/>
              <a:gd name="connsiteX307" fmla="*/ 3106289 w 3303292"/>
              <a:gd name="connsiteY307" fmla="*/ 413651 h 489935"/>
              <a:gd name="connsiteX308" fmla="*/ 3159644 w 3303292"/>
              <a:gd name="connsiteY308" fmla="*/ 426407 h 489935"/>
              <a:gd name="connsiteX309" fmla="*/ 3206416 w 3303292"/>
              <a:gd name="connsiteY309" fmla="*/ 411799 h 489935"/>
              <a:gd name="connsiteX310" fmla="*/ 3226373 w 3303292"/>
              <a:gd name="connsiteY310" fmla="*/ 370240 h 489935"/>
              <a:gd name="connsiteX311" fmla="*/ 3202987 w 3303292"/>
              <a:gd name="connsiteY311" fmla="*/ 325937 h 489935"/>
              <a:gd name="connsiteX312" fmla="*/ 3138385 w 3303292"/>
              <a:gd name="connsiteY312" fmla="*/ 308518 h 489935"/>
              <a:gd name="connsiteX313" fmla="*/ 3138385 w 3303292"/>
              <a:gd name="connsiteY313" fmla="*/ 308518 h 489935"/>
              <a:gd name="connsiteX314" fmla="*/ 3084755 w 3303292"/>
              <a:gd name="connsiteY314" fmla="*/ 308518 h 489935"/>
              <a:gd name="connsiteX315" fmla="*/ 3095934 w 3303292"/>
              <a:gd name="connsiteY315" fmla="*/ 247962 h 489935"/>
              <a:gd name="connsiteX316" fmla="*/ 3130292 w 3303292"/>
              <a:gd name="connsiteY316" fmla="*/ 247962 h 489935"/>
              <a:gd name="connsiteX317" fmla="*/ 3183922 w 3303292"/>
              <a:gd name="connsiteY317" fmla="*/ 232325 h 489935"/>
              <a:gd name="connsiteX318" fmla="*/ 3203330 w 3303292"/>
              <a:gd name="connsiteY318" fmla="*/ 192412 h 489935"/>
              <a:gd name="connsiteX319" fmla="*/ 3187076 w 3303292"/>
              <a:gd name="connsiteY319" fmla="*/ 154624 h 489935"/>
              <a:gd name="connsiteX320" fmla="*/ 3148054 w 3303292"/>
              <a:gd name="connsiteY320" fmla="*/ 141251 h 489935"/>
              <a:gd name="connsiteX321" fmla="*/ 3101283 w 3303292"/>
              <a:gd name="connsiteY321" fmla="*/ 149069 h 489935"/>
              <a:gd name="connsiteX322" fmla="*/ 3048545 w 3303292"/>
              <a:gd name="connsiteY322" fmla="*/ 172455 h 489935"/>
              <a:gd name="connsiteX323" fmla="*/ 3048545 w 3303292"/>
              <a:gd name="connsiteY323" fmla="*/ 172455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3303292" h="489935">
                <a:moveTo>
                  <a:pt x="112223" y="317845"/>
                </a:moveTo>
                <a:lnTo>
                  <a:pt x="112223" y="317845"/>
                </a:lnTo>
                <a:lnTo>
                  <a:pt x="76699" y="317845"/>
                </a:lnTo>
                <a:lnTo>
                  <a:pt x="76699" y="321617"/>
                </a:lnTo>
                <a:lnTo>
                  <a:pt x="84174" y="483877"/>
                </a:lnTo>
                <a:lnTo>
                  <a:pt x="507" y="483877"/>
                </a:lnTo>
                <a:lnTo>
                  <a:pt x="8050" y="332178"/>
                </a:lnTo>
                <a:lnTo>
                  <a:pt x="507" y="53263"/>
                </a:lnTo>
                <a:lnTo>
                  <a:pt x="135952" y="53263"/>
                </a:lnTo>
                <a:cubicBezTo>
                  <a:pt x="175914" y="53263"/>
                  <a:pt x="207735" y="64076"/>
                  <a:pt x="231415" y="85701"/>
                </a:cubicBezTo>
                <a:cubicBezTo>
                  <a:pt x="255144" y="107327"/>
                  <a:pt x="267009" y="136039"/>
                  <a:pt x="267009" y="171838"/>
                </a:cubicBezTo>
                <a:lnTo>
                  <a:pt x="267009" y="171838"/>
                </a:lnTo>
                <a:cubicBezTo>
                  <a:pt x="267009" y="198858"/>
                  <a:pt x="260034" y="223501"/>
                  <a:pt x="246092" y="245767"/>
                </a:cubicBezTo>
                <a:cubicBezTo>
                  <a:pt x="232149" y="268033"/>
                  <a:pt x="213331" y="285612"/>
                  <a:pt x="189650" y="298505"/>
                </a:cubicBezTo>
                <a:lnTo>
                  <a:pt x="189650" y="298505"/>
                </a:lnTo>
                <a:lnTo>
                  <a:pt x="298212" y="452056"/>
                </a:lnTo>
                <a:lnTo>
                  <a:pt x="222706" y="490735"/>
                </a:lnTo>
                <a:lnTo>
                  <a:pt x="125322" y="317227"/>
                </a:lnTo>
                <a:cubicBezTo>
                  <a:pt x="122442" y="317639"/>
                  <a:pt x="118073" y="317845"/>
                  <a:pt x="112223" y="317845"/>
                </a:cubicBezTo>
                <a:close/>
                <a:moveTo>
                  <a:pt x="113458" y="116288"/>
                </a:moveTo>
                <a:lnTo>
                  <a:pt x="113458" y="116288"/>
                </a:lnTo>
                <a:lnTo>
                  <a:pt x="82940" y="116288"/>
                </a:lnTo>
                <a:lnTo>
                  <a:pt x="78551" y="257289"/>
                </a:lnTo>
                <a:lnTo>
                  <a:pt x="121002" y="257289"/>
                </a:lnTo>
                <a:cubicBezTo>
                  <a:pt x="141802" y="257289"/>
                  <a:pt x="157918" y="250431"/>
                  <a:pt x="169351" y="236715"/>
                </a:cubicBezTo>
                <a:cubicBezTo>
                  <a:pt x="180783" y="222999"/>
                  <a:pt x="186496" y="203453"/>
                  <a:pt x="186496" y="178079"/>
                </a:cubicBezTo>
                <a:lnTo>
                  <a:pt x="186496" y="178079"/>
                </a:lnTo>
                <a:cubicBezTo>
                  <a:pt x="186496" y="136885"/>
                  <a:pt x="162150" y="116288"/>
                  <a:pt x="113458" y="116288"/>
                </a:cubicBezTo>
                <a:close/>
                <a:moveTo>
                  <a:pt x="410547" y="483877"/>
                </a:moveTo>
                <a:cubicBezTo>
                  <a:pt x="385995" y="483877"/>
                  <a:pt x="365921" y="476059"/>
                  <a:pt x="350333" y="460422"/>
                </a:cubicBezTo>
                <a:cubicBezTo>
                  <a:pt x="334745" y="444832"/>
                  <a:pt x="326947" y="423823"/>
                  <a:pt x="326947" y="397397"/>
                </a:cubicBezTo>
                <a:cubicBezTo>
                  <a:pt x="326947" y="370972"/>
                  <a:pt x="338997" y="348088"/>
                  <a:pt x="363089" y="328749"/>
                </a:cubicBezTo>
                <a:cubicBezTo>
                  <a:pt x="387229" y="309409"/>
                  <a:pt x="416581" y="299740"/>
                  <a:pt x="451146" y="299740"/>
                </a:cubicBezTo>
                <a:lnTo>
                  <a:pt x="451146" y="299740"/>
                </a:lnTo>
                <a:lnTo>
                  <a:pt x="493528" y="299740"/>
                </a:lnTo>
                <a:lnTo>
                  <a:pt x="493528" y="289110"/>
                </a:lnTo>
                <a:cubicBezTo>
                  <a:pt x="493528" y="268764"/>
                  <a:pt x="489365" y="254842"/>
                  <a:pt x="481047" y="247344"/>
                </a:cubicBezTo>
                <a:cubicBezTo>
                  <a:pt x="472728" y="239846"/>
                  <a:pt x="457133" y="236097"/>
                  <a:pt x="434275" y="236097"/>
                </a:cubicBezTo>
                <a:lnTo>
                  <a:pt x="434275" y="236097"/>
                </a:lnTo>
                <a:cubicBezTo>
                  <a:pt x="424722" y="236097"/>
                  <a:pt x="413379" y="238063"/>
                  <a:pt x="400260" y="241995"/>
                </a:cubicBezTo>
                <a:cubicBezTo>
                  <a:pt x="387140" y="245973"/>
                  <a:pt x="372464" y="252122"/>
                  <a:pt x="356231" y="260443"/>
                </a:cubicBezTo>
                <a:lnTo>
                  <a:pt x="356231" y="260443"/>
                </a:lnTo>
                <a:lnTo>
                  <a:pt x="338126" y="211134"/>
                </a:lnTo>
                <a:cubicBezTo>
                  <a:pt x="356046" y="198653"/>
                  <a:pt x="377786" y="187428"/>
                  <a:pt x="403346" y="177461"/>
                </a:cubicBezTo>
                <a:cubicBezTo>
                  <a:pt x="428947" y="167449"/>
                  <a:pt x="450069" y="162442"/>
                  <a:pt x="466713" y="162442"/>
                </a:cubicBezTo>
                <a:lnTo>
                  <a:pt x="466713" y="162442"/>
                </a:lnTo>
                <a:cubicBezTo>
                  <a:pt x="532050" y="162442"/>
                  <a:pt x="564714" y="194058"/>
                  <a:pt x="564714" y="257289"/>
                </a:cubicBezTo>
                <a:lnTo>
                  <a:pt x="564714" y="257289"/>
                </a:lnTo>
                <a:lnTo>
                  <a:pt x="564714" y="379635"/>
                </a:lnTo>
                <a:cubicBezTo>
                  <a:pt x="564714" y="402952"/>
                  <a:pt x="571984" y="428944"/>
                  <a:pt x="586523" y="457611"/>
                </a:cubicBezTo>
                <a:lnTo>
                  <a:pt x="586523" y="457611"/>
                </a:lnTo>
                <a:lnTo>
                  <a:pt x="520412" y="485729"/>
                </a:lnTo>
                <a:cubicBezTo>
                  <a:pt x="509988" y="465749"/>
                  <a:pt x="502286" y="447850"/>
                  <a:pt x="497300" y="432030"/>
                </a:cubicBezTo>
                <a:lnTo>
                  <a:pt x="497300" y="432030"/>
                </a:lnTo>
                <a:cubicBezTo>
                  <a:pt x="474394" y="466595"/>
                  <a:pt x="445474" y="483877"/>
                  <a:pt x="410547" y="483877"/>
                </a:cubicBezTo>
                <a:lnTo>
                  <a:pt x="410547" y="483877"/>
                </a:lnTo>
                <a:close/>
                <a:moveTo>
                  <a:pt x="436744" y="420166"/>
                </a:moveTo>
                <a:lnTo>
                  <a:pt x="436744" y="420166"/>
                </a:lnTo>
                <a:cubicBezTo>
                  <a:pt x="453388" y="420166"/>
                  <a:pt x="472316" y="411639"/>
                  <a:pt x="493528" y="394586"/>
                </a:cubicBezTo>
                <a:lnTo>
                  <a:pt x="493528" y="394586"/>
                </a:lnTo>
                <a:lnTo>
                  <a:pt x="493528" y="352820"/>
                </a:lnTo>
                <a:cubicBezTo>
                  <a:pt x="471494" y="347791"/>
                  <a:pt x="453615" y="345277"/>
                  <a:pt x="439899" y="345277"/>
                </a:cubicBezTo>
                <a:lnTo>
                  <a:pt x="439899" y="345277"/>
                </a:lnTo>
                <a:cubicBezTo>
                  <a:pt x="413653" y="345277"/>
                  <a:pt x="400534" y="356935"/>
                  <a:pt x="400534" y="380252"/>
                </a:cubicBezTo>
                <a:lnTo>
                  <a:pt x="400534" y="380252"/>
                </a:lnTo>
                <a:cubicBezTo>
                  <a:pt x="400534" y="392323"/>
                  <a:pt x="403874" y="401992"/>
                  <a:pt x="410547" y="409262"/>
                </a:cubicBezTo>
                <a:cubicBezTo>
                  <a:pt x="417219" y="416531"/>
                  <a:pt x="425956" y="420166"/>
                  <a:pt x="436744" y="420166"/>
                </a:cubicBezTo>
                <a:close/>
                <a:moveTo>
                  <a:pt x="628974" y="181782"/>
                </a:moveTo>
                <a:lnTo>
                  <a:pt x="665184" y="181782"/>
                </a:lnTo>
                <a:lnTo>
                  <a:pt x="665184" y="113751"/>
                </a:lnTo>
                <a:lnTo>
                  <a:pt x="749400" y="97566"/>
                </a:lnTo>
                <a:lnTo>
                  <a:pt x="741308" y="181782"/>
                </a:lnTo>
                <a:lnTo>
                  <a:pt x="816814" y="181782"/>
                </a:lnTo>
                <a:lnTo>
                  <a:pt x="809956" y="232943"/>
                </a:lnTo>
                <a:lnTo>
                  <a:pt x="738839" y="232943"/>
                </a:lnTo>
                <a:lnTo>
                  <a:pt x="735684" y="363382"/>
                </a:lnTo>
                <a:cubicBezTo>
                  <a:pt x="735684" y="382950"/>
                  <a:pt x="737557" y="395957"/>
                  <a:pt x="741308" y="402404"/>
                </a:cubicBezTo>
                <a:cubicBezTo>
                  <a:pt x="745059" y="408850"/>
                  <a:pt x="751917" y="412074"/>
                  <a:pt x="761882" y="412074"/>
                </a:cubicBezTo>
                <a:cubicBezTo>
                  <a:pt x="771895" y="412074"/>
                  <a:pt x="785220" y="409788"/>
                  <a:pt x="801864" y="405216"/>
                </a:cubicBezTo>
                <a:lnTo>
                  <a:pt x="801864" y="405216"/>
                </a:lnTo>
                <a:lnTo>
                  <a:pt x="805567" y="449518"/>
                </a:lnTo>
                <a:cubicBezTo>
                  <a:pt x="778135" y="472424"/>
                  <a:pt x="754016" y="483877"/>
                  <a:pt x="733215" y="483877"/>
                </a:cubicBezTo>
                <a:cubicBezTo>
                  <a:pt x="712415" y="483877"/>
                  <a:pt x="695359" y="476287"/>
                  <a:pt x="682055" y="461108"/>
                </a:cubicBezTo>
                <a:cubicBezTo>
                  <a:pt x="668702" y="445884"/>
                  <a:pt x="662029" y="425995"/>
                  <a:pt x="662029" y="401444"/>
                </a:cubicBezTo>
                <a:lnTo>
                  <a:pt x="662029" y="401444"/>
                </a:lnTo>
                <a:lnTo>
                  <a:pt x="665801" y="331561"/>
                </a:lnTo>
                <a:lnTo>
                  <a:pt x="665184" y="232943"/>
                </a:lnTo>
                <a:lnTo>
                  <a:pt x="622116" y="232943"/>
                </a:lnTo>
                <a:lnTo>
                  <a:pt x="628974" y="181782"/>
                </a:lnTo>
                <a:close/>
                <a:moveTo>
                  <a:pt x="924759" y="483877"/>
                </a:moveTo>
                <a:cubicBezTo>
                  <a:pt x="900256" y="483877"/>
                  <a:pt x="880182" y="476059"/>
                  <a:pt x="864546" y="460422"/>
                </a:cubicBezTo>
                <a:cubicBezTo>
                  <a:pt x="848958" y="444832"/>
                  <a:pt x="841160" y="423823"/>
                  <a:pt x="841160" y="397397"/>
                </a:cubicBezTo>
                <a:cubicBezTo>
                  <a:pt x="841160" y="370972"/>
                  <a:pt x="853230" y="348088"/>
                  <a:pt x="877371" y="328749"/>
                </a:cubicBezTo>
                <a:cubicBezTo>
                  <a:pt x="901511" y="309409"/>
                  <a:pt x="930842" y="299740"/>
                  <a:pt x="965359" y="299740"/>
                </a:cubicBezTo>
                <a:lnTo>
                  <a:pt x="965359" y="299740"/>
                </a:lnTo>
                <a:lnTo>
                  <a:pt x="1007810" y="299740"/>
                </a:lnTo>
                <a:lnTo>
                  <a:pt x="1007810" y="289110"/>
                </a:lnTo>
                <a:cubicBezTo>
                  <a:pt x="1007810" y="268764"/>
                  <a:pt x="1003649" y="254842"/>
                  <a:pt x="995328" y="247344"/>
                </a:cubicBezTo>
                <a:cubicBezTo>
                  <a:pt x="987007" y="239846"/>
                  <a:pt x="971394" y="236097"/>
                  <a:pt x="948488" y="236097"/>
                </a:cubicBezTo>
                <a:lnTo>
                  <a:pt x="948488" y="236097"/>
                </a:lnTo>
                <a:cubicBezTo>
                  <a:pt x="938935" y="236097"/>
                  <a:pt x="927592" y="238063"/>
                  <a:pt x="914472" y="241995"/>
                </a:cubicBezTo>
                <a:cubicBezTo>
                  <a:pt x="901394" y="245973"/>
                  <a:pt x="886745" y="252122"/>
                  <a:pt x="870513" y="260443"/>
                </a:cubicBezTo>
                <a:lnTo>
                  <a:pt x="870513" y="260443"/>
                </a:lnTo>
                <a:lnTo>
                  <a:pt x="852407" y="211134"/>
                </a:lnTo>
                <a:cubicBezTo>
                  <a:pt x="870286" y="198653"/>
                  <a:pt x="892026" y="187428"/>
                  <a:pt x="917627" y="177461"/>
                </a:cubicBezTo>
                <a:cubicBezTo>
                  <a:pt x="943187" y="167449"/>
                  <a:pt x="964284" y="162442"/>
                  <a:pt x="980926" y="162442"/>
                </a:cubicBezTo>
                <a:lnTo>
                  <a:pt x="980926" y="162442"/>
                </a:lnTo>
                <a:cubicBezTo>
                  <a:pt x="1046260" y="162442"/>
                  <a:pt x="1078927" y="194058"/>
                  <a:pt x="1078927" y="257289"/>
                </a:cubicBezTo>
                <a:lnTo>
                  <a:pt x="1078927" y="257289"/>
                </a:lnTo>
                <a:lnTo>
                  <a:pt x="1078927" y="379635"/>
                </a:lnTo>
                <a:cubicBezTo>
                  <a:pt x="1078927" y="402952"/>
                  <a:pt x="1086219" y="428944"/>
                  <a:pt x="1100804" y="457611"/>
                </a:cubicBezTo>
                <a:lnTo>
                  <a:pt x="1100804" y="457611"/>
                </a:lnTo>
                <a:lnTo>
                  <a:pt x="1034624" y="485729"/>
                </a:lnTo>
                <a:cubicBezTo>
                  <a:pt x="1024246" y="465749"/>
                  <a:pt x="1016542" y="447850"/>
                  <a:pt x="1011513" y="432030"/>
                </a:cubicBezTo>
                <a:lnTo>
                  <a:pt x="1011513" y="432030"/>
                </a:lnTo>
                <a:cubicBezTo>
                  <a:pt x="988653" y="466595"/>
                  <a:pt x="959735" y="483877"/>
                  <a:pt x="924759" y="483877"/>
                </a:cubicBezTo>
                <a:lnTo>
                  <a:pt x="924759" y="483877"/>
                </a:lnTo>
                <a:close/>
                <a:moveTo>
                  <a:pt x="951025" y="420166"/>
                </a:moveTo>
                <a:lnTo>
                  <a:pt x="951025" y="420166"/>
                </a:lnTo>
                <a:cubicBezTo>
                  <a:pt x="967668" y="420166"/>
                  <a:pt x="986596" y="411639"/>
                  <a:pt x="1007810" y="394586"/>
                </a:cubicBezTo>
                <a:lnTo>
                  <a:pt x="1007810" y="394586"/>
                </a:lnTo>
                <a:lnTo>
                  <a:pt x="1007810" y="352820"/>
                </a:lnTo>
                <a:cubicBezTo>
                  <a:pt x="985727" y="347791"/>
                  <a:pt x="967828" y="345277"/>
                  <a:pt x="954112" y="345277"/>
                </a:cubicBezTo>
                <a:lnTo>
                  <a:pt x="954112" y="345277"/>
                </a:lnTo>
                <a:cubicBezTo>
                  <a:pt x="927914" y="345277"/>
                  <a:pt x="914815" y="356935"/>
                  <a:pt x="914815" y="380252"/>
                </a:cubicBezTo>
                <a:lnTo>
                  <a:pt x="914815" y="380252"/>
                </a:lnTo>
                <a:cubicBezTo>
                  <a:pt x="914815" y="392323"/>
                  <a:pt x="918128" y="401992"/>
                  <a:pt x="924759" y="409262"/>
                </a:cubicBezTo>
                <a:cubicBezTo>
                  <a:pt x="931432" y="416531"/>
                  <a:pt x="940190" y="420166"/>
                  <a:pt x="951025" y="420166"/>
                </a:cubicBezTo>
                <a:close/>
                <a:moveTo>
                  <a:pt x="1143255" y="181782"/>
                </a:moveTo>
                <a:lnTo>
                  <a:pt x="1179397" y="181782"/>
                </a:lnTo>
                <a:lnTo>
                  <a:pt x="1179397" y="113751"/>
                </a:lnTo>
                <a:lnTo>
                  <a:pt x="1263682" y="97566"/>
                </a:lnTo>
                <a:lnTo>
                  <a:pt x="1255521" y="181782"/>
                </a:lnTo>
                <a:lnTo>
                  <a:pt x="1331096" y="181782"/>
                </a:lnTo>
                <a:lnTo>
                  <a:pt x="1324169" y="232943"/>
                </a:lnTo>
                <a:lnTo>
                  <a:pt x="1253052" y="232943"/>
                </a:lnTo>
                <a:lnTo>
                  <a:pt x="1249966" y="363382"/>
                </a:lnTo>
                <a:cubicBezTo>
                  <a:pt x="1249966" y="382950"/>
                  <a:pt x="1251817" y="395957"/>
                  <a:pt x="1255521" y="402404"/>
                </a:cubicBezTo>
                <a:cubicBezTo>
                  <a:pt x="1259270" y="408850"/>
                  <a:pt x="1266151" y="412074"/>
                  <a:pt x="1276163" y="412074"/>
                </a:cubicBezTo>
                <a:cubicBezTo>
                  <a:pt x="1286130" y="412074"/>
                  <a:pt x="1299435" y="409788"/>
                  <a:pt x="1316077" y="405216"/>
                </a:cubicBezTo>
                <a:lnTo>
                  <a:pt x="1316077" y="405216"/>
                </a:lnTo>
                <a:lnTo>
                  <a:pt x="1319849" y="449518"/>
                </a:lnTo>
                <a:cubicBezTo>
                  <a:pt x="1292371" y="472424"/>
                  <a:pt x="1268231" y="483877"/>
                  <a:pt x="1247428" y="483877"/>
                </a:cubicBezTo>
                <a:cubicBezTo>
                  <a:pt x="1226626" y="483877"/>
                  <a:pt x="1209572" y="476287"/>
                  <a:pt x="1196268" y="461108"/>
                </a:cubicBezTo>
                <a:cubicBezTo>
                  <a:pt x="1182963" y="445884"/>
                  <a:pt x="1176311" y="425995"/>
                  <a:pt x="1176311" y="401444"/>
                </a:cubicBezTo>
                <a:lnTo>
                  <a:pt x="1176311" y="401444"/>
                </a:lnTo>
                <a:lnTo>
                  <a:pt x="1180014" y="331561"/>
                </a:lnTo>
                <a:lnTo>
                  <a:pt x="1179397" y="232943"/>
                </a:lnTo>
                <a:lnTo>
                  <a:pt x="1136329" y="232943"/>
                </a:lnTo>
                <a:lnTo>
                  <a:pt x="1143255" y="181782"/>
                </a:lnTo>
                <a:close/>
                <a:moveTo>
                  <a:pt x="1357911" y="353438"/>
                </a:moveTo>
                <a:cubicBezTo>
                  <a:pt x="1357911" y="300174"/>
                  <a:pt x="1372266" y="255025"/>
                  <a:pt x="1400979" y="217992"/>
                </a:cubicBezTo>
                <a:cubicBezTo>
                  <a:pt x="1429691" y="180959"/>
                  <a:pt x="1463272" y="162442"/>
                  <a:pt x="1501723" y="162442"/>
                </a:cubicBezTo>
                <a:cubicBezTo>
                  <a:pt x="1540219" y="162442"/>
                  <a:pt x="1570188" y="174924"/>
                  <a:pt x="1591631" y="199887"/>
                </a:cubicBezTo>
                <a:cubicBezTo>
                  <a:pt x="1613028" y="224850"/>
                  <a:pt x="1623727" y="257929"/>
                  <a:pt x="1623727" y="299122"/>
                </a:cubicBezTo>
                <a:lnTo>
                  <a:pt x="1623727" y="299122"/>
                </a:lnTo>
                <a:cubicBezTo>
                  <a:pt x="1623727" y="354032"/>
                  <a:pt x="1609896" y="399707"/>
                  <a:pt x="1582236" y="436145"/>
                </a:cubicBezTo>
                <a:cubicBezTo>
                  <a:pt x="1554575" y="472539"/>
                  <a:pt x="1519737" y="490735"/>
                  <a:pt x="1477720" y="490735"/>
                </a:cubicBezTo>
                <a:lnTo>
                  <a:pt x="1477720" y="490735"/>
                </a:lnTo>
                <a:cubicBezTo>
                  <a:pt x="1443202" y="490735"/>
                  <a:pt x="1414604" y="477727"/>
                  <a:pt x="1391926" y="451713"/>
                </a:cubicBezTo>
                <a:cubicBezTo>
                  <a:pt x="1369249" y="425698"/>
                  <a:pt x="1357911" y="392940"/>
                  <a:pt x="1357911" y="353438"/>
                </a:cubicBezTo>
                <a:lnTo>
                  <a:pt x="1357911" y="353438"/>
                </a:lnTo>
                <a:close/>
                <a:moveTo>
                  <a:pt x="1553844" y="331561"/>
                </a:moveTo>
                <a:lnTo>
                  <a:pt x="1553844" y="331561"/>
                </a:lnTo>
                <a:cubicBezTo>
                  <a:pt x="1553844" y="271256"/>
                  <a:pt x="1533247" y="241104"/>
                  <a:pt x="1492053" y="241104"/>
                </a:cubicBezTo>
                <a:lnTo>
                  <a:pt x="1492053" y="241104"/>
                </a:lnTo>
                <a:cubicBezTo>
                  <a:pt x="1449213" y="241104"/>
                  <a:pt x="1427794" y="269381"/>
                  <a:pt x="1427794" y="325937"/>
                </a:cubicBezTo>
                <a:lnTo>
                  <a:pt x="1427794" y="325937"/>
                </a:lnTo>
                <a:cubicBezTo>
                  <a:pt x="1427794" y="355472"/>
                  <a:pt x="1433829" y="378561"/>
                  <a:pt x="1445899" y="395203"/>
                </a:cubicBezTo>
                <a:cubicBezTo>
                  <a:pt x="1457969" y="411845"/>
                  <a:pt x="1473879" y="420166"/>
                  <a:pt x="1493630" y="420166"/>
                </a:cubicBezTo>
                <a:cubicBezTo>
                  <a:pt x="1513381" y="420166"/>
                  <a:pt x="1528355" y="412576"/>
                  <a:pt x="1538550" y="397397"/>
                </a:cubicBezTo>
                <a:cubicBezTo>
                  <a:pt x="1548746" y="382219"/>
                  <a:pt x="1553844" y="360273"/>
                  <a:pt x="1553844" y="331561"/>
                </a:cubicBezTo>
                <a:close/>
                <a:moveTo>
                  <a:pt x="1752314" y="483877"/>
                </a:moveTo>
                <a:lnTo>
                  <a:pt x="1752314" y="483877"/>
                </a:lnTo>
                <a:cubicBezTo>
                  <a:pt x="1729866" y="483877"/>
                  <a:pt x="1711669" y="476493"/>
                  <a:pt x="1697725" y="461726"/>
                </a:cubicBezTo>
                <a:cubicBezTo>
                  <a:pt x="1683780" y="446958"/>
                  <a:pt x="1676808" y="427504"/>
                  <a:pt x="1676808" y="403364"/>
                </a:cubicBezTo>
                <a:lnTo>
                  <a:pt x="1676808" y="403364"/>
                </a:lnTo>
                <a:lnTo>
                  <a:pt x="1680580" y="331561"/>
                </a:lnTo>
                <a:lnTo>
                  <a:pt x="1673653" y="181782"/>
                </a:lnTo>
                <a:lnTo>
                  <a:pt x="1757321" y="166214"/>
                </a:lnTo>
                <a:lnTo>
                  <a:pt x="1749228" y="355907"/>
                </a:lnTo>
                <a:cubicBezTo>
                  <a:pt x="1749228" y="373783"/>
                  <a:pt x="1752451" y="386882"/>
                  <a:pt x="1758898" y="395203"/>
                </a:cubicBezTo>
                <a:cubicBezTo>
                  <a:pt x="1765344" y="403524"/>
                  <a:pt x="1775631" y="407684"/>
                  <a:pt x="1789759" y="407684"/>
                </a:cubicBezTo>
                <a:cubicBezTo>
                  <a:pt x="1803886" y="407684"/>
                  <a:pt x="1823432" y="400621"/>
                  <a:pt x="1848395" y="386493"/>
                </a:cubicBezTo>
                <a:lnTo>
                  <a:pt x="1848395" y="386493"/>
                </a:lnTo>
                <a:lnTo>
                  <a:pt x="1848395" y="349049"/>
                </a:lnTo>
                <a:lnTo>
                  <a:pt x="1841537" y="184937"/>
                </a:lnTo>
                <a:lnTo>
                  <a:pt x="1925822" y="169300"/>
                </a:lnTo>
                <a:lnTo>
                  <a:pt x="1918346" y="325320"/>
                </a:lnTo>
                <a:lnTo>
                  <a:pt x="1918964" y="376481"/>
                </a:lnTo>
                <a:cubicBezTo>
                  <a:pt x="1918964" y="403136"/>
                  <a:pt x="1925822" y="429973"/>
                  <a:pt x="1939538" y="456993"/>
                </a:cubicBezTo>
                <a:lnTo>
                  <a:pt x="1939538" y="456993"/>
                </a:lnTo>
                <a:lnTo>
                  <a:pt x="1874661" y="485729"/>
                </a:lnTo>
                <a:cubicBezTo>
                  <a:pt x="1860899" y="458662"/>
                  <a:pt x="1852578" y="437037"/>
                  <a:pt x="1849698" y="420852"/>
                </a:cubicBezTo>
                <a:lnTo>
                  <a:pt x="1849698" y="420852"/>
                </a:lnTo>
                <a:cubicBezTo>
                  <a:pt x="1812253" y="462869"/>
                  <a:pt x="1779792" y="483877"/>
                  <a:pt x="1752314" y="483877"/>
                </a:cubicBezTo>
                <a:close/>
                <a:moveTo>
                  <a:pt x="1995705" y="181782"/>
                </a:moveTo>
                <a:lnTo>
                  <a:pt x="2079372" y="166214"/>
                </a:lnTo>
                <a:lnTo>
                  <a:pt x="2071828" y="321617"/>
                </a:lnTo>
                <a:lnTo>
                  <a:pt x="2078686" y="468241"/>
                </a:lnTo>
                <a:lnTo>
                  <a:pt x="1995087" y="483877"/>
                </a:lnTo>
                <a:lnTo>
                  <a:pt x="2002563" y="332178"/>
                </a:lnTo>
                <a:lnTo>
                  <a:pt x="1995705" y="181782"/>
                </a:lnTo>
                <a:close/>
                <a:moveTo>
                  <a:pt x="1991316" y="74797"/>
                </a:moveTo>
                <a:cubicBezTo>
                  <a:pt x="1991316" y="60853"/>
                  <a:pt x="1996733" y="48371"/>
                  <a:pt x="2007569" y="37352"/>
                </a:cubicBezTo>
                <a:cubicBezTo>
                  <a:pt x="2018405" y="26288"/>
                  <a:pt x="2030886" y="20756"/>
                  <a:pt x="2045014" y="20756"/>
                </a:cubicBezTo>
                <a:cubicBezTo>
                  <a:pt x="2059141" y="20756"/>
                  <a:pt x="2069954" y="24619"/>
                  <a:pt x="2077452" y="32346"/>
                </a:cubicBezTo>
                <a:cubicBezTo>
                  <a:pt x="2084950" y="40027"/>
                  <a:pt x="2088699" y="51571"/>
                  <a:pt x="2088699" y="66979"/>
                </a:cubicBezTo>
                <a:cubicBezTo>
                  <a:pt x="2088699" y="82387"/>
                  <a:pt x="2083396" y="95600"/>
                  <a:pt x="2072789" y="106618"/>
                </a:cubicBezTo>
                <a:cubicBezTo>
                  <a:pt x="2062181" y="117637"/>
                  <a:pt x="2049905" y="123146"/>
                  <a:pt x="2035961" y="123146"/>
                </a:cubicBezTo>
                <a:cubicBezTo>
                  <a:pt x="2022017" y="123146"/>
                  <a:pt x="2011089" y="118574"/>
                  <a:pt x="2003180" y="109430"/>
                </a:cubicBezTo>
                <a:cubicBezTo>
                  <a:pt x="1995271" y="100240"/>
                  <a:pt x="1991316" y="88696"/>
                  <a:pt x="1991316" y="74797"/>
                </a:cubicBezTo>
                <a:close/>
                <a:moveTo>
                  <a:pt x="2148021" y="16436"/>
                </a:moveTo>
                <a:lnTo>
                  <a:pt x="2233472" y="799"/>
                </a:lnTo>
                <a:lnTo>
                  <a:pt x="2225379" y="321617"/>
                </a:lnTo>
                <a:lnTo>
                  <a:pt x="2232237" y="468241"/>
                </a:lnTo>
                <a:lnTo>
                  <a:pt x="2148021" y="483877"/>
                </a:lnTo>
                <a:lnTo>
                  <a:pt x="2155496" y="332178"/>
                </a:lnTo>
                <a:lnTo>
                  <a:pt x="2148021" y="16436"/>
                </a:lnTo>
                <a:close/>
                <a:moveTo>
                  <a:pt x="2305892" y="16436"/>
                </a:moveTo>
                <a:lnTo>
                  <a:pt x="2391411" y="799"/>
                </a:lnTo>
                <a:lnTo>
                  <a:pt x="2383250" y="321617"/>
                </a:lnTo>
                <a:lnTo>
                  <a:pt x="2390108" y="468241"/>
                </a:lnTo>
                <a:lnTo>
                  <a:pt x="2305892" y="483877"/>
                </a:lnTo>
                <a:lnTo>
                  <a:pt x="2313367" y="332178"/>
                </a:lnTo>
                <a:lnTo>
                  <a:pt x="2305892" y="16436"/>
                </a:lnTo>
                <a:close/>
                <a:moveTo>
                  <a:pt x="2576097" y="420166"/>
                </a:moveTo>
                <a:lnTo>
                  <a:pt x="2576097" y="420166"/>
                </a:lnTo>
                <a:cubicBezTo>
                  <a:pt x="2588167" y="420166"/>
                  <a:pt x="2600855" y="417057"/>
                  <a:pt x="2614159" y="410839"/>
                </a:cubicBezTo>
                <a:cubicBezTo>
                  <a:pt x="2627464" y="404576"/>
                  <a:pt x="2637867" y="398335"/>
                  <a:pt x="2645363" y="392117"/>
                </a:cubicBezTo>
                <a:lnTo>
                  <a:pt x="2645363" y="392117"/>
                </a:lnTo>
                <a:lnTo>
                  <a:pt x="2656610" y="382721"/>
                </a:lnTo>
                <a:lnTo>
                  <a:pt x="2685345" y="417697"/>
                </a:lnTo>
                <a:cubicBezTo>
                  <a:pt x="2681182" y="424784"/>
                  <a:pt x="2674715" y="432899"/>
                  <a:pt x="2665937" y="442043"/>
                </a:cubicBezTo>
                <a:cubicBezTo>
                  <a:pt x="2657207" y="451187"/>
                  <a:pt x="2648381" y="458982"/>
                  <a:pt x="2639465" y="465429"/>
                </a:cubicBezTo>
                <a:cubicBezTo>
                  <a:pt x="2630502" y="471875"/>
                  <a:pt x="2618637" y="477705"/>
                  <a:pt x="2603872" y="482917"/>
                </a:cubicBezTo>
                <a:cubicBezTo>
                  <a:pt x="2589107" y="488129"/>
                  <a:pt x="2573814" y="490735"/>
                  <a:pt x="2557992" y="490735"/>
                </a:cubicBezTo>
                <a:lnTo>
                  <a:pt x="2557992" y="490735"/>
                </a:lnTo>
                <a:cubicBezTo>
                  <a:pt x="2524299" y="490735"/>
                  <a:pt x="2496839" y="477933"/>
                  <a:pt x="2475628" y="452330"/>
                </a:cubicBezTo>
                <a:cubicBezTo>
                  <a:pt x="2454416" y="426727"/>
                  <a:pt x="2443806" y="393763"/>
                  <a:pt x="2443806" y="353438"/>
                </a:cubicBezTo>
                <a:lnTo>
                  <a:pt x="2443806" y="353438"/>
                </a:lnTo>
                <a:cubicBezTo>
                  <a:pt x="2443806" y="302688"/>
                  <a:pt x="2458572" y="258157"/>
                  <a:pt x="2488109" y="219844"/>
                </a:cubicBezTo>
                <a:cubicBezTo>
                  <a:pt x="2517647" y="181576"/>
                  <a:pt x="2552183" y="162442"/>
                  <a:pt x="2591733" y="162442"/>
                </a:cubicBezTo>
                <a:lnTo>
                  <a:pt x="2591733" y="162442"/>
                </a:lnTo>
                <a:cubicBezTo>
                  <a:pt x="2622094" y="162442"/>
                  <a:pt x="2645685" y="170969"/>
                  <a:pt x="2662508" y="188023"/>
                </a:cubicBezTo>
                <a:cubicBezTo>
                  <a:pt x="2679379" y="205077"/>
                  <a:pt x="2687814" y="229011"/>
                  <a:pt x="2687814" y="259826"/>
                </a:cubicBezTo>
                <a:lnTo>
                  <a:pt x="2687814" y="259826"/>
                </a:lnTo>
                <a:cubicBezTo>
                  <a:pt x="2687814" y="278114"/>
                  <a:pt x="2684680" y="298917"/>
                  <a:pt x="2678419" y="322234"/>
                </a:cubicBezTo>
                <a:lnTo>
                  <a:pt x="2678419" y="322234"/>
                </a:lnTo>
                <a:lnTo>
                  <a:pt x="2665937" y="335333"/>
                </a:lnTo>
                <a:lnTo>
                  <a:pt x="2509918" y="349666"/>
                </a:lnTo>
                <a:cubicBezTo>
                  <a:pt x="2517002" y="396666"/>
                  <a:pt x="2539064" y="420166"/>
                  <a:pt x="2576097" y="420166"/>
                </a:cubicBezTo>
                <a:close/>
                <a:moveTo>
                  <a:pt x="2576097" y="226702"/>
                </a:moveTo>
                <a:lnTo>
                  <a:pt x="2576097" y="226702"/>
                </a:lnTo>
                <a:cubicBezTo>
                  <a:pt x="2557807" y="226702"/>
                  <a:pt x="2542424" y="234108"/>
                  <a:pt x="2529943" y="248922"/>
                </a:cubicBezTo>
                <a:cubicBezTo>
                  <a:pt x="2517461" y="263689"/>
                  <a:pt x="2510171" y="282503"/>
                  <a:pt x="2508066" y="305363"/>
                </a:cubicBezTo>
                <a:lnTo>
                  <a:pt x="2508066" y="305363"/>
                </a:lnTo>
                <a:lnTo>
                  <a:pt x="2614159" y="292264"/>
                </a:lnTo>
                <a:cubicBezTo>
                  <a:pt x="2615394" y="282709"/>
                  <a:pt x="2616011" y="274799"/>
                  <a:pt x="2616011" y="268536"/>
                </a:cubicBezTo>
                <a:lnTo>
                  <a:pt x="2616011" y="268536"/>
                </a:lnTo>
                <a:cubicBezTo>
                  <a:pt x="2616011" y="240646"/>
                  <a:pt x="2602706" y="226702"/>
                  <a:pt x="2576097" y="226702"/>
                </a:cubicBezTo>
                <a:close/>
                <a:moveTo>
                  <a:pt x="2900001" y="192412"/>
                </a:moveTo>
                <a:lnTo>
                  <a:pt x="2900001" y="192412"/>
                </a:lnTo>
                <a:cubicBezTo>
                  <a:pt x="2900001" y="169095"/>
                  <a:pt x="2885853" y="157436"/>
                  <a:pt x="2857550" y="157436"/>
                </a:cubicBezTo>
                <a:lnTo>
                  <a:pt x="2857550" y="157436"/>
                </a:lnTo>
                <a:cubicBezTo>
                  <a:pt x="2840082" y="157436"/>
                  <a:pt x="2820839" y="161093"/>
                  <a:pt x="2799805" y="168409"/>
                </a:cubicBezTo>
                <a:cubicBezTo>
                  <a:pt x="2778820" y="175678"/>
                  <a:pt x="2762086" y="183062"/>
                  <a:pt x="2749605" y="190560"/>
                </a:cubicBezTo>
                <a:lnTo>
                  <a:pt x="2749605" y="190560"/>
                </a:lnTo>
                <a:lnTo>
                  <a:pt x="2731500" y="201121"/>
                </a:lnTo>
                <a:lnTo>
                  <a:pt x="2748370" y="111899"/>
                </a:lnTo>
                <a:cubicBezTo>
                  <a:pt x="2764603" y="103167"/>
                  <a:pt x="2784148" y="95371"/>
                  <a:pt x="2807006" y="88513"/>
                </a:cubicBezTo>
                <a:cubicBezTo>
                  <a:pt x="2829912" y="81655"/>
                  <a:pt x="2850095" y="78226"/>
                  <a:pt x="2867562" y="78226"/>
                </a:cubicBezTo>
                <a:lnTo>
                  <a:pt x="2867562" y="78226"/>
                </a:lnTo>
                <a:cubicBezTo>
                  <a:pt x="2902901" y="78226"/>
                  <a:pt x="2931294" y="87279"/>
                  <a:pt x="2952739" y="105384"/>
                </a:cubicBezTo>
                <a:cubicBezTo>
                  <a:pt x="2974184" y="123443"/>
                  <a:pt x="2984903" y="147469"/>
                  <a:pt x="2984903" y="177461"/>
                </a:cubicBezTo>
                <a:lnTo>
                  <a:pt x="2984903" y="177461"/>
                </a:lnTo>
                <a:cubicBezTo>
                  <a:pt x="2984903" y="217786"/>
                  <a:pt x="2963663" y="259803"/>
                  <a:pt x="2921192" y="303511"/>
                </a:cubicBezTo>
                <a:lnTo>
                  <a:pt x="2921192" y="303511"/>
                </a:lnTo>
                <a:lnTo>
                  <a:pt x="2812630" y="415845"/>
                </a:lnTo>
                <a:lnTo>
                  <a:pt x="3007328" y="404598"/>
                </a:lnTo>
                <a:lnTo>
                  <a:pt x="2996767" y="487580"/>
                </a:lnTo>
                <a:lnTo>
                  <a:pt x="2866945" y="481957"/>
                </a:lnTo>
                <a:lnTo>
                  <a:pt x="2719635" y="486346"/>
                </a:lnTo>
                <a:lnTo>
                  <a:pt x="2729648" y="420852"/>
                </a:lnTo>
                <a:lnTo>
                  <a:pt x="2860704" y="269770"/>
                </a:lnTo>
                <a:cubicBezTo>
                  <a:pt x="2886902" y="240235"/>
                  <a:pt x="2900001" y="214449"/>
                  <a:pt x="2900001" y="192412"/>
                </a:cubicBezTo>
                <a:close/>
                <a:moveTo>
                  <a:pt x="3048545" y="172455"/>
                </a:moveTo>
                <a:lnTo>
                  <a:pt x="3061644" y="96948"/>
                </a:lnTo>
                <a:cubicBezTo>
                  <a:pt x="3096571" y="84467"/>
                  <a:pt x="3131321" y="78226"/>
                  <a:pt x="3165885" y="78226"/>
                </a:cubicBezTo>
                <a:cubicBezTo>
                  <a:pt x="3200402" y="78226"/>
                  <a:pt x="3228684" y="86958"/>
                  <a:pt x="3250719" y="104424"/>
                </a:cubicBezTo>
                <a:cubicBezTo>
                  <a:pt x="3272753" y="121889"/>
                  <a:pt x="3283774" y="143926"/>
                  <a:pt x="3283774" y="170535"/>
                </a:cubicBezTo>
                <a:lnTo>
                  <a:pt x="3283774" y="170535"/>
                </a:lnTo>
                <a:cubicBezTo>
                  <a:pt x="3283774" y="191337"/>
                  <a:pt x="3278377" y="209557"/>
                  <a:pt x="3267589" y="225193"/>
                </a:cubicBezTo>
                <a:cubicBezTo>
                  <a:pt x="3256754" y="240784"/>
                  <a:pt x="3241371" y="252534"/>
                  <a:pt x="3221435" y="260443"/>
                </a:cubicBezTo>
                <a:lnTo>
                  <a:pt x="3221435" y="260443"/>
                </a:lnTo>
                <a:cubicBezTo>
                  <a:pt x="3250561" y="271233"/>
                  <a:pt x="3271567" y="284652"/>
                  <a:pt x="3284460" y="300700"/>
                </a:cubicBezTo>
                <a:cubicBezTo>
                  <a:pt x="3297353" y="316702"/>
                  <a:pt x="3303800" y="336978"/>
                  <a:pt x="3303800" y="361530"/>
                </a:cubicBezTo>
                <a:lnTo>
                  <a:pt x="3303800" y="361530"/>
                </a:lnTo>
                <a:cubicBezTo>
                  <a:pt x="3303800" y="398975"/>
                  <a:pt x="3289329" y="429858"/>
                  <a:pt x="3260388" y="454182"/>
                </a:cubicBezTo>
                <a:cubicBezTo>
                  <a:pt x="3231496" y="478550"/>
                  <a:pt x="3194778" y="490735"/>
                  <a:pt x="3150249" y="490735"/>
                </a:cubicBezTo>
                <a:lnTo>
                  <a:pt x="3150249" y="490735"/>
                </a:lnTo>
                <a:cubicBezTo>
                  <a:pt x="3129037" y="490735"/>
                  <a:pt x="3108347" y="487923"/>
                  <a:pt x="3088184" y="482300"/>
                </a:cubicBezTo>
                <a:cubicBezTo>
                  <a:pt x="3067974" y="476676"/>
                  <a:pt x="3053092" y="470961"/>
                  <a:pt x="3043539" y="465155"/>
                </a:cubicBezTo>
                <a:lnTo>
                  <a:pt x="3043539" y="465155"/>
                </a:lnTo>
                <a:lnTo>
                  <a:pt x="3029205" y="456376"/>
                </a:lnTo>
                <a:lnTo>
                  <a:pt x="3055403" y="380870"/>
                </a:lnTo>
                <a:cubicBezTo>
                  <a:pt x="3059154" y="384207"/>
                  <a:pt x="3064133" y="388368"/>
                  <a:pt x="3070353" y="393351"/>
                </a:cubicBezTo>
                <a:cubicBezTo>
                  <a:pt x="3076615" y="398335"/>
                  <a:pt x="3088596" y="405101"/>
                  <a:pt x="3106289" y="413651"/>
                </a:cubicBezTo>
                <a:cubicBezTo>
                  <a:pt x="3123935" y="422155"/>
                  <a:pt x="3141725" y="426407"/>
                  <a:pt x="3159644" y="426407"/>
                </a:cubicBezTo>
                <a:cubicBezTo>
                  <a:pt x="3177523" y="426407"/>
                  <a:pt x="3193111" y="421538"/>
                  <a:pt x="3206416" y="411799"/>
                </a:cubicBezTo>
                <a:cubicBezTo>
                  <a:pt x="3219721" y="402015"/>
                  <a:pt x="3226373" y="388162"/>
                  <a:pt x="3226373" y="370240"/>
                </a:cubicBezTo>
                <a:cubicBezTo>
                  <a:pt x="3226373" y="352363"/>
                  <a:pt x="3218575" y="337596"/>
                  <a:pt x="3202987" y="325937"/>
                </a:cubicBezTo>
                <a:cubicBezTo>
                  <a:pt x="3187399" y="314324"/>
                  <a:pt x="3165865" y="308518"/>
                  <a:pt x="3138385" y="308518"/>
                </a:cubicBezTo>
                <a:lnTo>
                  <a:pt x="3138385" y="308518"/>
                </a:lnTo>
                <a:lnTo>
                  <a:pt x="3084755" y="308518"/>
                </a:lnTo>
                <a:lnTo>
                  <a:pt x="3095934" y="247962"/>
                </a:lnTo>
                <a:lnTo>
                  <a:pt x="3130292" y="247962"/>
                </a:lnTo>
                <a:cubicBezTo>
                  <a:pt x="3153150" y="247962"/>
                  <a:pt x="3171029" y="242750"/>
                  <a:pt x="3183922" y="232325"/>
                </a:cubicBezTo>
                <a:cubicBezTo>
                  <a:pt x="3196863" y="221947"/>
                  <a:pt x="3203330" y="208643"/>
                  <a:pt x="3203330" y="192412"/>
                </a:cubicBezTo>
                <a:cubicBezTo>
                  <a:pt x="3203330" y="176181"/>
                  <a:pt x="3197912" y="163586"/>
                  <a:pt x="3187076" y="154624"/>
                </a:cubicBezTo>
                <a:cubicBezTo>
                  <a:pt x="3176241" y="145709"/>
                  <a:pt x="3163231" y="141251"/>
                  <a:pt x="3148054" y="141251"/>
                </a:cubicBezTo>
                <a:cubicBezTo>
                  <a:pt x="3132878" y="141251"/>
                  <a:pt x="3117283" y="143857"/>
                  <a:pt x="3101283" y="149069"/>
                </a:cubicBezTo>
                <a:cubicBezTo>
                  <a:pt x="3085235" y="154235"/>
                  <a:pt x="3067658" y="162031"/>
                  <a:pt x="3048545" y="172455"/>
                </a:cubicBezTo>
                <a:lnTo>
                  <a:pt x="3048545" y="172455"/>
                </a:lnTo>
                <a:close/>
              </a:path>
            </a:pathLst>
          </a:custGeom>
          <a:solidFill>
            <a:srgbClr val="000000"/>
          </a:solidFill>
          <a:ln w="6858" cap="flat">
            <a:noFill/>
            <a:prstDash val="solid"/>
            <a:miter/>
          </a:ln>
        </p:spPr>
        <p:txBody>
          <a:bodyPr rtlCol="0" anchor="ctr"/>
          <a:lstStyle/>
          <a:p>
            <a:endParaRPr lang="it-IT" dirty="0"/>
          </a:p>
        </p:txBody>
      </p:sp>
      <p:sp>
        <p:nvSpPr>
          <p:cNvPr id="36" name="CasellaDiTesto 35">
            <a:extLst>
              <a:ext uri="{FF2B5EF4-FFF2-40B4-BE49-F238E27FC236}">
                <a16:creationId xmlns:a16="http://schemas.microsoft.com/office/drawing/2014/main" id="{4F5F1BCB-70AB-4A64-F33F-6526E451094B}"/>
              </a:ext>
            </a:extLst>
          </p:cNvPr>
          <p:cNvSpPr txBox="1">
            <a:spLocks/>
          </p:cNvSpPr>
          <p:nvPr/>
        </p:nvSpPr>
        <p:spPr>
          <a:xfrm>
            <a:off x="6004636" y="0"/>
            <a:ext cx="2736474" cy="769441"/>
          </a:xfrm>
          <a:prstGeom prst="rect">
            <a:avLst/>
          </a:prstGeom>
          <a:noFill/>
        </p:spPr>
        <p:txBody>
          <a:bodyPr wrap="square" rtlCol="0">
            <a:spAutoFit/>
          </a:bodyPr>
          <a:lstStyle/>
          <a:p>
            <a:r>
              <a:rPr lang="it-IT" sz="4400" dirty="0"/>
              <a:t>Il Back-End</a:t>
            </a:r>
          </a:p>
        </p:txBody>
      </p:sp>
      <p:pic>
        <p:nvPicPr>
          <p:cNvPr id="37" name="Immagine 36" descr="Immagine che contiene Carattere, Elementi grafici, logo, grafica&#10;&#10;Descrizione generata automaticamente">
            <a:extLst>
              <a:ext uri="{FF2B5EF4-FFF2-40B4-BE49-F238E27FC236}">
                <a16:creationId xmlns:a16="http://schemas.microsoft.com/office/drawing/2014/main" id="{54F2B2B4-EB8B-DE92-C4B0-F6C16D53B1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4307" y="815367"/>
            <a:ext cx="3508511" cy="1841968"/>
          </a:xfrm>
          <a:prstGeom prst="rect">
            <a:avLst/>
          </a:prstGeom>
        </p:spPr>
      </p:pic>
      <p:sp>
        <p:nvSpPr>
          <p:cNvPr id="38" name="CasellaDiTesto 37">
            <a:extLst>
              <a:ext uri="{FF2B5EF4-FFF2-40B4-BE49-F238E27FC236}">
                <a16:creationId xmlns:a16="http://schemas.microsoft.com/office/drawing/2014/main" id="{D6CCE636-76AE-92E3-DD22-E3C462F2C131}"/>
              </a:ext>
            </a:extLst>
          </p:cNvPr>
          <p:cNvSpPr txBox="1"/>
          <p:nvPr/>
        </p:nvSpPr>
        <p:spPr>
          <a:xfrm>
            <a:off x="3830833" y="2632414"/>
            <a:ext cx="7419653" cy="646331"/>
          </a:xfrm>
          <a:prstGeom prst="rect">
            <a:avLst/>
          </a:prstGeom>
          <a:noFill/>
        </p:spPr>
        <p:txBody>
          <a:bodyPr wrap="square" rtlCol="0">
            <a:spAutoFit/>
          </a:bodyPr>
          <a:lstStyle/>
          <a:p>
            <a:r>
              <a:rPr lang="it-IT" dirty="0"/>
              <a:t>Spring Boot: Il framework che mette tutto ciò di cui hai bisogno a portata di mano.</a:t>
            </a:r>
          </a:p>
        </p:txBody>
      </p:sp>
      <p:sp>
        <p:nvSpPr>
          <p:cNvPr id="39" name="CasellaDiTesto 38">
            <a:extLst>
              <a:ext uri="{FF2B5EF4-FFF2-40B4-BE49-F238E27FC236}">
                <a16:creationId xmlns:a16="http://schemas.microsoft.com/office/drawing/2014/main" id="{0D551C1C-750B-C65B-17BB-7290807D59DD}"/>
              </a:ext>
            </a:extLst>
          </p:cNvPr>
          <p:cNvSpPr txBox="1"/>
          <p:nvPr/>
        </p:nvSpPr>
        <p:spPr>
          <a:xfrm>
            <a:off x="3318113" y="3746552"/>
            <a:ext cx="1748250" cy="369332"/>
          </a:xfrm>
          <a:prstGeom prst="rect">
            <a:avLst/>
          </a:prstGeom>
          <a:noFill/>
        </p:spPr>
        <p:txBody>
          <a:bodyPr wrap="square" rtlCol="0">
            <a:spAutoFit/>
          </a:bodyPr>
          <a:lstStyle/>
          <a:p>
            <a:r>
              <a:rPr lang="it-IT" dirty="0"/>
              <a:t>Framework Java</a:t>
            </a:r>
          </a:p>
        </p:txBody>
      </p:sp>
      <p:sp>
        <p:nvSpPr>
          <p:cNvPr id="40" name="CasellaDiTesto 39">
            <a:extLst>
              <a:ext uri="{FF2B5EF4-FFF2-40B4-BE49-F238E27FC236}">
                <a16:creationId xmlns:a16="http://schemas.microsoft.com/office/drawing/2014/main" id="{C6586753-D74A-5411-7A9B-36A9CB5551A0}"/>
              </a:ext>
            </a:extLst>
          </p:cNvPr>
          <p:cNvSpPr txBox="1"/>
          <p:nvPr/>
        </p:nvSpPr>
        <p:spPr>
          <a:xfrm>
            <a:off x="5127916" y="3334592"/>
            <a:ext cx="4862687" cy="369332"/>
          </a:xfrm>
          <a:prstGeom prst="rect">
            <a:avLst/>
          </a:prstGeom>
          <a:noFill/>
        </p:spPr>
        <p:txBody>
          <a:bodyPr wrap="square" rtlCol="0">
            <a:spAutoFit/>
          </a:bodyPr>
          <a:lstStyle/>
          <a:p>
            <a:r>
              <a:rPr lang="it-IT" dirty="0"/>
              <a:t>Creazione di Applicazioni Eseguibili Stand-alone</a:t>
            </a:r>
          </a:p>
        </p:txBody>
      </p:sp>
      <p:sp>
        <p:nvSpPr>
          <p:cNvPr id="42" name="CasellaDiTesto 41">
            <a:extLst>
              <a:ext uri="{FF2B5EF4-FFF2-40B4-BE49-F238E27FC236}">
                <a16:creationId xmlns:a16="http://schemas.microsoft.com/office/drawing/2014/main" id="{D06E7092-6E23-16D9-DC1C-51460BBB69FC}"/>
              </a:ext>
            </a:extLst>
          </p:cNvPr>
          <p:cNvSpPr txBox="1"/>
          <p:nvPr/>
        </p:nvSpPr>
        <p:spPr>
          <a:xfrm>
            <a:off x="6004636" y="4286121"/>
            <a:ext cx="2120826" cy="646331"/>
          </a:xfrm>
          <a:prstGeom prst="rect">
            <a:avLst/>
          </a:prstGeom>
          <a:noFill/>
        </p:spPr>
        <p:txBody>
          <a:bodyPr wrap="square" rtlCol="0">
            <a:spAutoFit/>
          </a:bodyPr>
          <a:lstStyle/>
          <a:p>
            <a:r>
              <a:rPr lang="it-IT" dirty="0"/>
              <a:t>Ampia Community e documentazione</a:t>
            </a:r>
          </a:p>
        </p:txBody>
      </p:sp>
      <p:sp>
        <p:nvSpPr>
          <p:cNvPr id="43" name="CasellaDiTesto 42">
            <a:extLst>
              <a:ext uri="{FF2B5EF4-FFF2-40B4-BE49-F238E27FC236}">
                <a16:creationId xmlns:a16="http://schemas.microsoft.com/office/drawing/2014/main" id="{99D28D1A-3114-A571-0A6D-3063798E8D81}"/>
              </a:ext>
            </a:extLst>
          </p:cNvPr>
          <p:cNvSpPr txBox="1"/>
          <p:nvPr/>
        </p:nvSpPr>
        <p:spPr>
          <a:xfrm>
            <a:off x="9000255" y="3858049"/>
            <a:ext cx="2449781" cy="369332"/>
          </a:xfrm>
          <a:prstGeom prst="rect">
            <a:avLst/>
          </a:prstGeom>
          <a:noFill/>
        </p:spPr>
        <p:txBody>
          <a:bodyPr wrap="square" rtlCol="0">
            <a:spAutoFit/>
          </a:bodyPr>
          <a:lstStyle/>
          <a:p>
            <a:r>
              <a:rPr lang="it-IT" dirty="0"/>
              <a:t>Semplicità di Sviluppo</a:t>
            </a:r>
          </a:p>
        </p:txBody>
      </p:sp>
      <p:sp>
        <p:nvSpPr>
          <p:cNvPr id="44" name="CasellaDiTesto 43">
            <a:extLst>
              <a:ext uri="{FF2B5EF4-FFF2-40B4-BE49-F238E27FC236}">
                <a16:creationId xmlns:a16="http://schemas.microsoft.com/office/drawing/2014/main" id="{3CE33A91-6D5E-B503-AABE-816073002767}"/>
              </a:ext>
            </a:extLst>
          </p:cNvPr>
          <p:cNvSpPr txBox="1"/>
          <p:nvPr/>
        </p:nvSpPr>
        <p:spPr>
          <a:xfrm>
            <a:off x="4830886" y="5514649"/>
            <a:ext cx="6188437" cy="369332"/>
          </a:xfrm>
          <a:prstGeom prst="rect">
            <a:avLst/>
          </a:prstGeom>
          <a:noFill/>
        </p:spPr>
        <p:txBody>
          <a:bodyPr wrap="square" rtlCol="0">
            <a:spAutoFit/>
          </a:bodyPr>
          <a:lstStyle/>
          <a:p>
            <a:r>
              <a:rPr lang="it-IT" dirty="0"/>
              <a:t>Integrazione con una vasta gamma di design pattern</a:t>
            </a:r>
          </a:p>
        </p:txBody>
      </p:sp>
      <p:sp>
        <p:nvSpPr>
          <p:cNvPr id="14" name="CasellaDiTesto 13">
            <a:extLst>
              <a:ext uri="{FF2B5EF4-FFF2-40B4-BE49-F238E27FC236}">
                <a16:creationId xmlns:a16="http://schemas.microsoft.com/office/drawing/2014/main" id="{C9E855B6-A0F6-415F-1A8C-3B7EC072AF44}"/>
              </a:ext>
            </a:extLst>
          </p:cNvPr>
          <p:cNvSpPr txBox="1"/>
          <p:nvPr/>
        </p:nvSpPr>
        <p:spPr>
          <a:xfrm>
            <a:off x="10325100" y="6451150"/>
            <a:ext cx="1993542" cy="369332"/>
          </a:xfrm>
          <a:prstGeom prst="rect">
            <a:avLst/>
          </a:prstGeom>
          <a:noFill/>
        </p:spPr>
        <p:txBody>
          <a:bodyPr wrap="square" rtlCol="0">
            <a:spAutoFit/>
          </a:bodyPr>
          <a:lstStyle/>
          <a:p>
            <a:r>
              <a:rPr lang="it-IT" dirty="0"/>
              <a:t>INGSW2223_V_06</a:t>
            </a:r>
          </a:p>
        </p:txBody>
      </p:sp>
    </p:spTree>
    <p:extLst>
      <p:ext uri="{BB962C8B-B14F-4D97-AF65-F5344CB8AC3E}">
        <p14:creationId xmlns:p14="http://schemas.microsoft.com/office/powerpoint/2010/main" val="939828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2" grpId="0"/>
      <p:bldP spid="43" grpId="0"/>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385D5E89-623B-3828-9998-98B211A18254}"/>
              </a:ext>
            </a:extLst>
          </p:cNvPr>
          <p:cNvSpPr/>
          <p:nvPr/>
        </p:nvSpPr>
        <p:spPr>
          <a:xfrm>
            <a:off x="0" y="0"/>
            <a:ext cx="2520000" cy="687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con angoli arrotondati 4">
            <a:extLst>
              <a:ext uri="{FF2B5EF4-FFF2-40B4-BE49-F238E27FC236}">
                <a16:creationId xmlns:a16="http://schemas.microsoft.com/office/drawing/2014/main" id="{2F377A78-F7E6-E6A9-F810-FD7A68DF6D03}"/>
              </a:ext>
            </a:extLst>
          </p:cNvPr>
          <p:cNvSpPr/>
          <p:nvPr/>
        </p:nvSpPr>
        <p:spPr>
          <a:xfrm>
            <a:off x="63548" y="-262559"/>
            <a:ext cx="2160000" cy="1800000"/>
          </a:xfrm>
          <a:prstGeom prst="roundRect">
            <a:avLst/>
          </a:prstGeom>
          <a:blipFill>
            <a:blip r:embed="rId3"/>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con angoli arrotondati 5">
            <a:extLst>
              <a:ext uri="{FF2B5EF4-FFF2-40B4-BE49-F238E27FC236}">
                <a16:creationId xmlns:a16="http://schemas.microsoft.com/office/drawing/2014/main" id="{25C81B1F-0957-2690-ADE6-20533D619A9F}"/>
              </a:ext>
            </a:extLst>
          </p:cNvPr>
          <p:cNvSpPr/>
          <p:nvPr/>
        </p:nvSpPr>
        <p:spPr>
          <a:xfrm>
            <a:off x="63548" y="578954"/>
            <a:ext cx="2160000" cy="1800000"/>
          </a:xfrm>
          <a:prstGeom prst="roundRect">
            <a:avLst/>
          </a:prstGeom>
          <a:blipFill>
            <a:blip r:embed="rId4"/>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con angoli arrotondati 6">
            <a:extLst>
              <a:ext uri="{FF2B5EF4-FFF2-40B4-BE49-F238E27FC236}">
                <a16:creationId xmlns:a16="http://schemas.microsoft.com/office/drawing/2014/main" id="{667DFD9A-5886-BEAD-B950-8E0604565348}"/>
              </a:ext>
            </a:extLst>
          </p:cNvPr>
          <p:cNvSpPr/>
          <p:nvPr/>
        </p:nvSpPr>
        <p:spPr>
          <a:xfrm>
            <a:off x="187373" y="2529000"/>
            <a:ext cx="2160000" cy="1800000"/>
          </a:xfrm>
          <a:prstGeom prst="roundRect">
            <a:avLst/>
          </a:prstGeom>
          <a:blipFill>
            <a:blip r:embed="rId5"/>
            <a:stretch>
              <a:fillRect/>
            </a:stretch>
          </a:blipFill>
          <a:effectLst>
            <a:reflection blurRad="6350" stA="52000" endA="300" endPos="35000" dir="5400000" sy="-100000" algn="bl" rotWithShape="0"/>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7F802B37-154D-0353-2B0D-BA85564F2702}"/>
              </a:ext>
            </a:extLst>
          </p:cNvPr>
          <p:cNvSpPr/>
          <p:nvPr/>
        </p:nvSpPr>
        <p:spPr>
          <a:xfrm>
            <a:off x="187373" y="4976605"/>
            <a:ext cx="2160000" cy="1800000"/>
          </a:xfrm>
          <a:prstGeom prst="roundRect">
            <a:avLst/>
          </a:prstGeom>
          <a:blipFill>
            <a:blip r:embed="rId6"/>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con angoli arrotondati 11">
            <a:extLst>
              <a:ext uri="{FF2B5EF4-FFF2-40B4-BE49-F238E27FC236}">
                <a16:creationId xmlns:a16="http://schemas.microsoft.com/office/drawing/2014/main" id="{97D5409D-A809-D91F-289C-62116509A234}"/>
              </a:ext>
            </a:extLst>
          </p:cNvPr>
          <p:cNvSpPr/>
          <p:nvPr/>
        </p:nvSpPr>
        <p:spPr>
          <a:xfrm>
            <a:off x="187373" y="5818118"/>
            <a:ext cx="2160000" cy="1800000"/>
          </a:xfrm>
          <a:prstGeom prst="roundRect">
            <a:avLst/>
          </a:prstGeom>
          <a:blipFill>
            <a:blip r:embed="rId7"/>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 name="Gruppo 2">
            <a:extLst>
              <a:ext uri="{FF2B5EF4-FFF2-40B4-BE49-F238E27FC236}">
                <a16:creationId xmlns:a16="http://schemas.microsoft.com/office/drawing/2014/main" id="{8F72702F-0C55-0F1A-E31C-210B7B0CEB24}"/>
              </a:ext>
            </a:extLst>
          </p:cNvPr>
          <p:cNvGrpSpPr/>
          <p:nvPr/>
        </p:nvGrpSpPr>
        <p:grpSpPr>
          <a:xfrm>
            <a:off x="11117580" y="129540"/>
            <a:ext cx="1074420" cy="784860"/>
            <a:chOff x="3845293" y="525311"/>
            <a:chExt cx="5052489" cy="5831657"/>
          </a:xfrm>
        </p:grpSpPr>
        <p:sp>
          <p:nvSpPr>
            <p:cNvPr id="4" name="Figura a mano libera: forma 3">
              <a:extLst>
                <a:ext uri="{FF2B5EF4-FFF2-40B4-BE49-F238E27FC236}">
                  <a16:creationId xmlns:a16="http://schemas.microsoft.com/office/drawing/2014/main" id="{E42DD048-3021-C838-8DA1-B9B59B0FD5DE}"/>
                </a:ext>
              </a:extLst>
            </p:cNvPr>
            <p:cNvSpPr/>
            <p:nvPr/>
          </p:nvSpPr>
          <p:spPr>
            <a:xfrm>
              <a:off x="7140724" y="1797555"/>
              <a:ext cx="1757058" cy="1916206"/>
            </a:xfrm>
            <a:custGeom>
              <a:avLst/>
              <a:gdLst>
                <a:gd name="connsiteX0" fmla="*/ -44 w 1757058"/>
                <a:gd name="connsiteY0" fmla="*/ 436701 h 1916206"/>
                <a:gd name="connsiteX1" fmla="*/ 76720 w 1757058"/>
                <a:gd name="connsiteY1" fmla="*/ 355607 h 1916206"/>
                <a:gd name="connsiteX2" fmla="*/ 712442 w 1757058"/>
                <a:gd name="connsiteY2" fmla="*/ 17785 h 1916206"/>
                <a:gd name="connsiteX3" fmla="*/ 1449660 w 1757058"/>
                <a:gd name="connsiteY3" fmla="*/ 155282 h 1916206"/>
                <a:gd name="connsiteX4" fmla="*/ 1570590 w 1757058"/>
                <a:gd name="connsiteY4" fmla="*/ 267074 h 1916206"/>
                <a:gd name="connsiteX5" fmla="*/ 1668354 w 1757058"/>
                <a:gd name="connsiteY5" fmla="*/ 425071 h 1916206"/>
                <a:gd name="connsiteX6" fmla="*/ 1745776 w 1757058"/>
                <a:gd name="connsiteY6" fmla="*/ 993728 h 1916206"/>
                <a:gd name="connsiteX7" fmla="*/ 1591194 w 1757058"/>
                <a:gd name="connsiteY7" fmla="*/ 1399821 h 1916206"/>
                <a:gd name="connsiteX8" fmla="*/ 1497546 w 1757058"/>
                <a:gd name="connsiteY8" fmla="*/ 1524070 h 1916206"/>
                <a:gd name="connsiteX9" fmla="*/ 1322793 w 1757058"/>
                <a:gd name="connsiteY9" fmla="*/ 1694506 h 1916206"/>
                <a:gd name="connsiteX10" fmla="*/ 1100702 w 1757058"/>
                <a:gd name="connsiteY10" fmla="*/ 1824600 h 1916206"/>
                <a:gd name="connsiteX11" fmla="*/ 684112 w 1757058"/>
                <a:gd name="connsiteY11" fmla="*/ 1916208 h 1916206"/>
                <a:gd name="connsiteX12" fmla="*/ 696855 w 1757058"/>
                <a:gd name="connsiteY12" fmla="*/ 1763879 h 1916206"/>
                <a:gd name="connsiteX13" fmla="*/ 729825 w 1757058"/>
                <a:gd name="connsiteY13" fmla="*/ 1761529 h 1916206"/>
                <a:gd name="connsiteX14" fmla="*/ 1117037 w 1757058"/>
                <a:gd name="connsiteY14" fmla="*/ 1641067 h 1916206"/>
                <a:gd name="connsiteX15" fmla="*/ 1379770 w 1757058"/>
                <a:gd name="connsiteY15" fmla="*/ 1410750 h 1916206"/>
                <a:gd name="connsiteX16" fmla="*/ 1528117 w 1757058"/>
                <a:gd name="connsiteY16" fmla="*/ 1149443 h 1916206"/>
                <a:gd name="connsiteX17" fmla="*/ 1572935 w 1757058"/>
                <a:gd name="connsiteY17" fmla="*/ 664948 h 1916206"/>
                <a:gd name="connsiteX18" fmla="*/ 1394242 w 1757058"/>
                <a:gd name="connsiteY18" fmla="*/ 288116 h 1916206"/>
                <a:gd name="connsiteX19" fmla="*/ 1232117 w 1757058"/>
                <a:gd name="connsiteY19" fmla="*/ 209081 h 1916206"/>
                <a:gd name="connsiteX20" fmla="*/ 1064883 w 1757058"/>
                <a:gd name="connsiteY20" fmla="*/ 194164 h 1916206"/>
                <a:gd name="connsiteX21" fmla="*/ 762813 w 1757058"/>
                <a:gd name="connsiteY21" fmla="*/ 190012 h 1916206"/>
                <a:gd name="connsiteX22" fmla="*/ 224744 w 1757058"/>
                <a:gd name="connsiteY22" fmla="*/ 433468 h 1916206"/>
                <a:gd name="connsiteX23" fmla="*/ 135834 w 1757058"/>
                <a:gd name="connsiteY23" fmla="*/ 522793 h 1916206"/>
                <a:gd name="connsiteX24" fmla="*/ 132936 w 1757058"/>
                <a:gd name="connsiteY24" fmla="*/ 526701 h 1916206"/>
                <a:gd name="connsiteX25" fmla="*/ -44 w 1757058"/>
                <a:gd name="connsiteY25" fmla="*/ 436701 h 191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7058" h="1916206">
                  <a:moveTo>
                    <a:pt x="-44" y="436701"/>
                  </a:moveTo>
                  <a:cubicBezTo>
                    <a:pt x="20620" y="407153"/>
                    <a:pt x="51021" y="381082"/>
                    <a:pt x="76720" y="355607"/>
                  </a:cubicBezTo>
                  <a:cubicBezTo>
                    <a:pt x="247187" y="186675"/>
                    <a:pt x="474874" y="59662"/>
                    <a:pt x="712442" y="17785"/>
                  </a:cubicBezTo>
                  <a:cubicBezTo>
                    <a:pt x="960361" y="-25918"/>
                    <a:pt x="1239362" y="7630"/>
                    <a:pt x="1449660" y="155282"/>
                  </a:cubicBezTo>
                  <a:cubicBezTo>
                    <a:pt x="1492134" y="185104"/>
                    <a:pt x="1539867" y="224954"/>
                    <a:pt x="1570590" y="267074"/>
                  </a:cubicBezTo>
                  <a:cubicBezTo>
                    <a:pt x="1606634" y="316489"/>
                    <a:pt x="1641911" y="369769"/>
                    <a:pt x="1668354" y="425071"/>
                  </a:cubicBezTo>
                  <a:cubicBezTo>
                    <a:pt x="1750878" y="597688"/>
                    <a:pt x="1773454" y="805532"/>
                    <a:pt x="1745776" y="993728"/>
                  </a:cubicBezTo>
                  <a:cubicBezTo>
                    <a:pt x="1725477" y="1131761"/>
                    <a:pt x="1665602" y="1282051"/>
                    <a:pt x="1591194" y="1399821"/>
                  </a:cubicBezTo>
                  <a:cubicBezTo>
                    <a:pt x="1563266" y="1444018"/>
                    <a:pt x="1530625" y="1483770"/>
                    <a:pt x="1497546" y="1524070"/>
                  </a:cubicBezTo>
                  <a:cubicBezTo>
                    <a:pt x="1445739" y="1587196"/>
                    <a:pt x="1388762" y="1646054"/>
                    <a:pt x="1322793" y="1694506"/>
                  </a:cubicBezTo>
                  <a:cubicBezTo>
                    <a:pt x="1254370" y="1744749"/>
                    <a:pt x="1178836" y="1791143"/>
                    <a:pt x="1100702" y="1824600"/>
                  </a:cubicBezTo>
                  <a:cubicBezTo>
                    <a:pt x="967363" y="1881698"/>
                    <a:pt x="827996" y="1905748"/>
                    <a:pt x="684112" y="1916208"/>
                  </a:cubicBezTo>
                  <a:lnTo>
                    <a:pt x="696855" y="1763879"/>
                  </a:lnTo>
                  <a:lnTo>
                    <a:pt x="729825" y="1761529"/>
                  </a:lnTo>
                  <a:cubicBezTo>
                    <a:pt x="864047" y="1745504"/>
                    <a:pt x="999042" y="1708400"/>
                    <a:pt x="1117037" y="1641067"/>
                  </a:cubicBezTo>
                  <a:cubicBezTo>
                    <a:pt x="1217535" y="1583719"/>
                    <a:pt x="1308181" y="1501354"/>
                    <a:pt x="1379770" y="1410750"/>
                  </a:cubicBezTo>
                  <a:cubicBezTo>
                    <a:pt x="1438433" y="1336513"/>
                    <a:pt x="1496426" y="1238664"/>
                    <a:pt x="1528117" y="1149443"/>
                  </a:cubicBezTo>
                  <a:cubicBezTo>
                    <a:pt x="1581483" y="999190"/>
                    <a:pt x="1592418" y="822647"/>
                    <a:pt x="1572935" y="664948"/>
                  </a:cubicBezTo>
                  <a:cubicBezTo>
                    <a:pt x="1555399" y="523036"/>
                    <a:pt x="1511099" y="378671"/>
                    <a:pt x="1394242" y="288116"/>
                  </a:cubicBezTo>
                  <a:cubicBezTo>
                    <a:pt x="1346459" y="251092"/>
                    <a:pt x="1290725" y="223864"/>
                    <a:pt x="1232117" y="209081"/>
                  </a:cubicBezTo>
                  <a:cubicBezTo>
                    <a:pt x="1177983" y="195424"/>
                    <a:pt x="1120325" y="197299"/>
                    <a:pt x="1064883" y="194164"/>
                  </a:cubicBezTo>
                  <a:cubicBezTo>
                    <a:pt x="963612" y="188447"/>
                    <a:pt x="864144" y="177006"/>
                    <a:pt x="762813" y="190012"/>
                  </a:cubicBezTo>
                  <a:cubicBezTo>
                    <a:pt x="566725" y="215182"/>
                    <a:pt x="373828" y="304433"/>
                    <a:pt x="224744" y="433468"/>
                  </a:cubicBezTo>
                  <a:cubicBezTo>
                    <a:pt x="193705" y="460330"/>
                    <a:pt x="160577" y="489963"/>
                    <a:pt x="135834" y="522793"/>
                  </a:cubicBezTo>
                  <a:lnTo>
                    <a:pt x="132936" y="526701"/>
                  </a:lnTo>
                  <a:lnTo>
                    <a:pt x="-44" y="436701"/>
                  </a:lnTo>
                  <a:close/>
                </a:path>
              </a:pathLst>
            </a:custGeom>
            <a:solidFill>
              <a:srgbClr val="FFDAB9"/>
            </a:solidFill>
            <a:ln w="6089" cap="flat">
              <a:noFill/>
              <a:prstDash val="solid"/>
              <a:miter/>
            </a:ln>
          </p:spPr>
          <p:txBody>
            <a:bodyPr rtlCol="0" anchor="ctr"/>
            <a:lstStyle/>
            <a:p>
              <a:endParaRPr lang="it-IT"/>
            </a:p>
          </p:txBody>
        </p:sp>
        <p:sp>
          <p:nvSpPr>
            <p:cNvPr id="9" name="Figura a mano libera: forma 8">
              <a:extLst>
                <a:ext uri="{FF2B5EF4-FFF2-40B4-BE49-F238E27FC236}">
                  <a16:creationId xmlns:a16="http://schemas.microsoft.com/office/drawing/2014/main" id="{D2324F62-0905-65DD-D859-95F69B94FA2D}"/>
                </a:ext>
              </a:extLst>
            </p:cNvPr>
            <p:cNvSpPr/>
            <p:nvPr/>
          </p:nvSpPr>
          <p:spPr>
            <a:xfrm>
              <a:off x="3952195" y="4837046"/>
              <a:ext cx="4653678" cy="1519922"/>
            </a:xfrm>
            <a:custGeom>
              <a:avLst/>
              <a:gdLst>
                <a:gd name="connsiteX0" fmla="*/ 1464648 w 4653678"/>
                <a:gd name="connsiteY0" fmla="*/ 32383 h 1519922"/>
                <a:gd name="connsiteX1" fmla="*/ 1494226 w 4653678"/>
                <a:gd name="connsiteY1" fmla="*/ 12680 h 1519922"/>
                <a:gd name="connsiteX2" fmla="*/ 1610547 w 4653678"/>
                <a:gd name="connsiteY2" fmla="*/ 66905 h 1519922"/>
                <a:gd name="connsiteX3" fmla="*/ 1662647 w 4653678"/>
                <a:gd name="connsiteY3" fmla="*/ 94656 h 1519922"/>
                <a:gd name="connsiteX4" fmla="*/ 1974398 w 4653678"/>
                <a:gd name="connsiteY4" fmla="*/ 179007 h 1519922"/>
                <a:gd name="connsiteX5" fmla="*/ 2095006 w 4653678"/>
                <a:gd name="connsiteY5" fmla="*/ 181126 h 1519922"/>
                <a:gd name="connsiteX6" fmla="*/ 2303781 w 4653678"/>
                <a:gd name="connsiteY6" fmla="*/ 180626 h 1519922"/>
                <a:gd name="connsiteX7" fmla="*/ 2513276 w 4653678"/>
                <a:gd name="connsiteY7" fmla="*/ 181193 h 1519922"/>
                <a:gd name="connsiteX8" fmla="*/ 2630011 w 4653678"/>
                <a:gd name="connsiteY8" fmla="*/ 180219 h 1519922"/>
                <a:gd name="connsiteX9" fmla="*/ 2870545 w 4653678"/>
                <a:gd name="connsiteY9" fmla="*/ 132911 h 1519922"/>
                <a:gd name="connsiteX10" fmla="*/ 3005156 w 4653678"/>
                <a:gd name="connsiteY10" fmla="*/ 79051 h 1519922"/>
                <a:gd name="connsiteX11" fmla="*/ 3155104 w 4653678"/>
                <a:gd name="connsiteY11" fmla="*/ -51 h 1519922"/>
                <a:gd name="connsiteX12" fmla="*/ 3174941 w 4653678"/>
                <a:gd name="connsiteY12" fmla="*/ 27999 h 1519922"/>
                <a:gd name="connsiteX13" fmla="*/ 3172244 w 4653678"/>
                <a:gd name="connsiteY13" fmla="*/ 32158 h 1519922"/>
                <a:gd name="connsiteX14" fmla="*/ 3163793 w 4653678"/>
                <a:gd name="connsiteY14" fmla="*/ 100392 h 1519922"/>
                <a:gd name="connsiteX15" fmla="*/ 3163056 w 4653678"/>
                <a:gd name="connsiteY15" fmla="*/ 104453 h 1519922"/>
                <a:gd name="connsiteX16" fmla="*/ 3109538 w 4653678"/>
                <a:gd name="connsiteY16" fmla="*/ 181040 h 1519922"/>
                <a:gd name="connsiteX17" fmla="*/ 4043093 w 4653678"/>
                <a:gd name="connsiteY17" fmla="*/ 181253 h 1519922"/>
                <a:gd name="connsiteX18" fmla="*/ 4281952 w 4653678"/>
                <a:gd name="connsiteY18" fmla="*/ 181144 h 1519922"/>
                <a:gd name="connsiteX19" fmla="*/ 4406949 w 4653678"/>
                <a:gd name="connsiteY19" fmla="*/ 183068 h 1519922"/>
                <a:gd name="connsiteX20" fmla="*/ 4577453 w 4653678"/>
                <a:gd name="connsiteY20" fmla="*/ 276234 h 1519922"/>
                <a:gd name="connsiteX21" fmla="*/ 4652396 w 4653678"/>
                <a:gd name="connsiteY21" fmla="*/ 435261 h 1519922"/>
                <a:gd name="connsiteX22" fmla="*/ 4491519 w 4653678"/>
                <a:gd name="connsiteY22" fmla="*/ 835259 h 1519922"/>
                <a:gd name="connsiteX23" fmla="*/ 3952952 w 4653678"/>
                <a:gd name="connsiteY23" fmla="*/ 1105133 h 1519922"/>
                <a:gd name="connsiteX24" fmla="*/ 3883049 w 4653678"/>
                <a:gd name="connsiteY24" fmla="*/ 1107258 h 1519922"/>
                <a:gd name="connsiteX25" fmla="*/ 3795691 w 4653678"/>
                <a:gd name="connsiteY25" fmla="*/ 1419314 h 1519922"/>
                <a:gd name="connsiteX26" fmla="*/ 3563018 w 4653678"/>
                <a:gd name="connsiteY26" fmla="*/ 1519330 h 1519922"/>
                <a:gd name="connsiteX27" fmla="*/ 3202150 w 4653678"/>
                <a:gd name="connsiteY27" fmla="*/ 1518539 h 1519922"/>
                <a:gd name="connsiteX28" fmla="*/ 2591306 w 4653678"/>
                <a:gd name="connsiteY28" fmla="*/ 1517875 h 1519922"/>
                <a:gd name="connsiteX29" fmla="*/ 2340806 w 4653678"/>
                <a:gd name="connsiteY29" fmla="*/ 1514344 h 1519922"/>
                <a:gd name="connsiteX30" fmla="*/ 2192453 w 4653678"/>
                <a:gd name="connsiteY30" fmla="*/ 1517771 h 1519922"/>
                <a:gd name="connsiteX31" fmla="*/ 1777933 w 4653678"/>
                <a:gd name="connsiteY31" fmla="*/ 1517686 h 1519922"/>
                <a:gd name="connsiteX32" fmla="*/ 1283934 w 4653678"/>
                <a:gd name="connsiteY32" fmla="*/ 1518983 h 1519922"/>
                <a:gd name="connsiteX33" fmla="*/ 1157408 w 4653678"/>
                <a:gd name="connsiteY33" fmla="*/ 1519233 h 1519922"/>
                <a:gd name="connsiteX34" fmla="*/ 1030730 w 4653678"/>
                <a:gd name="connsiteY34" fmla="*/ 1512079 h 1519922"/>
                <a:gd name="connsiteX35" fmla="*/ 821461 w 4653678"/>
                <a:gd name="connsiteY35" fmla="*/ 1374795 h 1519922"/>
                <a:gd name="connsiteX36" fmla="*/ 770397 w 4653678"/>
                <a:gd name="connsiteY36" fmla="*/ 1106784 h 1519922"/>
                <a:gd name="connsiteX37" fmla="*/ 607577 w 4653678"/>
                <a:gd name="connsiteY37" fmla="*/ 1090844 h 1519922"/>
                <a:gd name="connsiteX38" fmla="*/ 168149 w 4653678"/>
                <a:gd name="connsiteY38" fmla="*/ 844952 h 1519922"/>
                <a:gd name="connsiteX39" fmla="*/ 380 w 4653678"/>
                <a:gd name="connsiteY39" fmla="*/ 452065 h 1519922"/>
                <a:gd name="connsiteX40" fmla="*/ 97431 w 4653678"/>
                <a:gd name="connsiteY40" fmla="*/ 256623 h 1519922"/>
                <a:gd name="connsiteX41" fmla="*/ 258156 w 4653678"/>
                <a:gd name="connsiteY41" fmla="*/ 180638 h 1519922"/>
                <a:gd name="connsiteX42" fmla="*/ 371013 w 4653678"/>
                <a:gd name="connsiteY42" fmla="*/ 179299 h 1519922"/>
                <a:gd name="connsiteX43" fmla="*/ 447096 w 4653678"/>
                <a:gd name="connsiteY43" fmla="*/ 178270 h 1519922"/>
                <a:gd name="connsiteX44" fmla="*/ 494050 w 4653678"/>
                <a:gd name="connsiteY44" fmla="*/ 203708 h 1519922"/>
                <a:gd name="connsiteX45" fmla="*/ 515622 w 4653678"/>
                <a:gd name="connsiteY45" fmla="*/ 263558 h 1519922"/>
                <a:gd name="connsiteX46" fmla="*/ 652511 w 4653678"/>
                <a:gd name="connsiteY46" fmla="*/ 245792 h 1519922"/>
                <a:gd name="connsiteX47" fmla="*/ 691855 w 4653678"/>
                <a:gd name="connsiteY47" fmla="*/ 186959 h 1519922"/>
                <a:gd name="connsiteX48" fmla="*/ 842369 w 4653678"/>
                <a:gd name="connsiteY48" fmla="*/ 182081 h 1519922"/>
                <a:gd name="connsiteX49" fmla="*/ 887698 w 4653678"/>
                <a:gd name="connsiteY49" fmla="*/ 250760 h 1519922"/>
                <a:gd name="connsiteX50" fmla="*/ 1016319 w 4653678"/>
                <a:gd name="connsiteY50" fmla="*/ 251393 h 1519922"/>
                <a:gd name="connsiteX51" fmla="*/ 1020623 w 4653678"/>
                <a:gd name="connsiteY51" fmla="*/ 213029 h 1519922"/>
                <a:gd name="connsiteX52" fmla="*/ 1064217 w 4653678"/>
                <a:gd name="connsiteY52" fmla="*/ 182009 h 1519922"/>
                <a:gd name="connsiteX53" fmla="*/ 1148208 w 4653678"/>
                <a:gd name="connsiteY53" fmla="*/ 180852 h 1519922"/>
                <a:gd name="connsiteX54" fmla="*/ 1430278 w 4653678"/>
                <a:gd name="connsiteY54" fmla="*/ 181193 h 1519922"/>
                <a:gd name="connsiteX55" fmla="*/ 1536748 w 4653678"/>
                <a:gd name="connsiteY55" fmla="*/ 179853 h 1519922"/>
                <a:gd name="connsiteX56" fmla="*/ 1464648 w 4653678"/>
                <a:gd name="connsiteY56" fmla="*/ 32383 h 151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653678" h="1519922">
                  <a:moveTo>
                    <a:pt x="1464648" y="32383"/>
                  </a:moveTo>
                  <a:cubicBezTo>
                    <a:pt x="1472764" y="24577"/>
                    <a:pt x="1483266" y="15865"/>
                    <a:pt x="1494226" y="12680"/>
                  </a:cubicBezTo>
                  <a:cubicBezTo>
                    <a:pt x="1522172" y="4570"/>
                    <a:pt x="1587228" y="53065"/>
                    <a:pt x="1610547" y="66905"/>
                  </a:cubicBezTo>
                  <a:cubicBezTo>
                    <a:pt x="1627455" y="76939"/>
                    <a:pt x="1644990" y="86016"/>
                    <a:pt x="1662647" y="94656"/>
                  </a:cubicBezTo>
                  <a:cubicBezTo>
                    <a:pt x="1759144" y="141879"/>
                    <a:pt x="1868263" y="166738"/>
                    <a:pt x="1974398" y="179007"/>
                  </a:cubicBezTo>
                  <a:cubicBezTo>
                    <a:pt x="2013870" y="183567"/>
                    <a:pt x="2055242" y="181205"/>
                    <a:pt x="2095006" y="181126"/>
                  </a:cubicBezTo>
                  <a:cubicBezTo>
                    <a:pt x="2164598" y="180980"/>
                    <a:pt x="2234190" y="180724"/>
                    <a:pt x="2303781" y="180626"/>
                  </a:cubicBezTo>
                  <a:cubicBezTo>
                    <a:pt x="2373611" y="180529"/>
                    <a:pt x="2443446" y="180955"/>
                    <a:pt x="2513276" y="181193"/>
                  </a:cubicBezTo>
                  <a:cubicBezTo>
                    <a:pt x="2551707" y="181327"/>
                    <a:pt x="2591781" y="183452"/>
                    <a:pt x="2630011" y="180219"/>
                  </a:cubicBezTo>
                  <a:cubicBezTo>
                    <a:pt x="2709467" y="173503"/>
                    <a:pt x="2793890" y="154719"/>
                    <a:pt x="2870545" y="132911"/>
                  </a:cubicBezTo>
                  <a:cubicBezTo>
                    <a:pt x="2917018" y="119692"/>
                    <a:pt x="2962895" y="102644"/>
                    <a:pt x="3005156" y="79051"/>
                  </a:cubicBezTo>
                  <a:cubicBezTo>
                    <a:pt x="3055740" y="50800"/>
                    <a:pt x="3099626" y="18933"/>
                    <a:pt x="3155104" y="-51"/>
                  </a:cubicBezTo>
                  <a:lnTo>
                    <a:pt x="3174941" y="27999"/>
                  </a:lnTo>
                  <a:lnTo>
                    <a:pt x="3172244" y="32158"/>
                  </a:lnTo>
                  <a:cubicBezTo>
                    <a:pt x="3164170" y="45692"/>
                    <a:pt x="3167251" y="82394"/>
                    <a:pt x="3163793" y="100392"/>
                  </a:cubicBezTo>
                  <a:lnTo>
                    <a:pt x="3163056" y="104453"/>
                  </a:lnTo>
                  <a:cubicBezTo>
                    <a:pt x="3156949" y="137148"/>
                    <a:pt x="3134476" y="160948"/>
                    <a:pt x="3109538" y="181040"/>
                  </a:cubicBezTo>
                  <a:cubicBezTo>
                    <a:pt x="3420723" y="181357"/>
                    <a:pt x="3731908" y="181308"/>
                    <a:pt x="4043093" y="181253"/>
                  </a:cubicBezTo>
                  <a:cubicBezTo>
                    <a:pt x="4122712" y="181241"/>
                    <a:pt x="4202338" y="181357"/>
                    <a:pt x="4281952" y="181144"/>
                  </a:cubicBezTo>
                  <a:cubicBezTo>
                    <a:pt x="4320846" y="181034"/>
                    <a:pt x="4369018" y="175847"/>
                    <a:pt x="4406949" y="183068"/>
                  </a:cubicBezTo>
                  <a:cubicBezTo>
                    <a:pt x="4471043" y="195282"/>
                    <a:pt x="4531655" y="230223"/>
                    <a:pt x="4577453" y="276234"/>
                  </a:cubicBezTo>
                  <a:cubicBezTo>
                    <a:pt x="4620949" y="319938"/>
                    <a:pt x="4647227" y="373505"/>
                    <a:pt x="4652396" y="435261"/>
                  </a:cubicBezTo>
                  <a:cubicBezTo>
                    <a:pt x="4664884" y="584326"/>
                    <a:pt x="4583407" y="724381"/>
                    <a:pt x="4491519" y="835259"/>
                  </a:cubicBezTo>
                  <a:cubicBezTo>
                    <a:pt x="4355848" y="998980"/>
                    <a:pt x="4162653" y="1086277"/>
                    <a:pt x="3952952" y="1105133"/>
                  </a:cubicBezTo>
                  <a:lnTo>
                    <a:pt x="3883049" y="1107258"/>
                  </a:lnTo>
                  <a:cubicBezTo>
                    <a:pt x="3886331" y="1224865"/>
                    <a:pt x="3882105" y="1329246"/>
                    <a:pt x="3795691" y="1419314"/>
                  </a:cubicBezTo>
                  <a:cubicBezTo>
                    <a:pt x="3733734" y="1483895"/>
                    <a:pt x="3651782" y="1518246"/>
                    <a:pt x="3563018" y="1519330"/>
                  </a:cubicBezTo>
                  <a:cubicBezTo>
                    <a:pt x="3442806" y="1520804"/>
                    <a:pt x="3322387" y="1518837"/>
                    <a:pt x="3202150" y="1518539"/>
                  </a:cubicBezTo>
                  <a:cubicBezTo>
                    <a:pt x="2998556" y="1518039"/>
                    <a:pt x="2794888" y="1519050"/>
                    <a:pt x="2591306" y="1517875"/>
                  </a:cubicBezTo>
                  <a:cubicBezTo>
                    <a:pt x="2507796" y="1517394"/>
                    <a:pt x="2424304" y="1514764"/>
                    <a:pt x="2340806" y="1514344"/>
                  </a:cubicBezTo>
                  <a:cubicBezTo>
                    <a:pt x="2291154" y="1514094"/>
                    <a:pt x="2241904" y="1517485"/>
                    <a:pt x="2192453" y="1517771"/>
                  </a:cubicBezTo>
                  <a:cubicBezTo>
                    <a:pt x="2054292" y="1518557"/>
                    <a:pt x="1916094" y="1517668"/>
                    <a:pt x="1777933" y="1517686"/>
                  </a:cubicBezTo>
                  <a:cubicBezTo>
                    <a:pt x="1613269" y="1517711"/>
                    <a:pt x="1448604" y="1518874"/>
                    <a:pt x="1283934" y="1518983"/>
                  </a:cubicBezTo>
                  <a:cubicBezTo>
                    <a:pt x="1241765" y="1519007"/>
                    <a:pt x="1199577" y="1518788"/>
                    <a:pt x="1157408" y="1519233"/>
                  </a:cubicBezTo>
                  <a:cubicBezTo>
                    <a:pt x="1114874" y="1519677"/>
                    <a:pt x="1072625" y="1520779"/>
                    <a:pt x="1030730" y="1512079"/>
                  </a:cubicBezTo>
                  <a:cubicBezTo>
                    <a:pt x="947092" y="1494702"/>
                    <a:pt x="869555" y="1446591"/>
                    <a:pt x="821461" y="1374795"/>
                  </a:cubicBezTo>
                  <a:cubicBezTo>
                    <a:pt x="765252" y="1290870"/>
                    <a:pt x="770043" y="1203311"/>
                    <a:pt x="770397" y="1106784"/>
                  </a:cubicBezTo>
                  <a:cubicBezTo>
                    <a:pt x="715539" y="1104342"/>
                    <a:pt x="661680" y="1101103"/>
                    <a:pt x="607577" y="1090844"/>
                  </a:cubicBezTo>
                  <a:cubicBezTo>
                    <a:pt x="437817" y="1058654"/>
                    <a:pt x="284812" y="972750"/>
                    <a:pt x="168149" y="844952"/>
                  </a:cubicBezTo>
                  <a:cubicBezTo>
                    <a:pt x="76006" y="744011"/>
                    <a:pt x="-6409" y="592303"/>
                    <a:pt x="380" y="452065"/>
                  </a:cubicBezTo>
                  <a:cubicBezTo>
                    <a:pt x="3930" y="378717"/>
                    <a:pt x="43767" y="305234"/>
                    <a:pt x="97431" y="256623"/>
                  </a:cubicBezTo>
                  <a:cubicBezTo>
                    <a:pt x="138510" y="219404"/>
                    <a:pt x="202471" y="187701"/>
                    <a:pt x="258156" y="180638"/>
                  </a:cubicBezTo>
                  <a:cubicBezTo>
                    <a:pt x="294949" y="175969"/>
                    <a:pt x="333873" y="178855"/>
                    <a:pt x="371013" y="179299"/>
                  </a:cubicBezTo>
                  <a:cubicBezTo>
                    <a:pt x="396275" y="179604"/>
                    <a:pt x="421962" y="177357"/>
                    <a:pt x="447096" y="178270"/>
                  </a:cubicBezTo>
                  <a:cubicBezTo>
                    <a:pt x="467182" y="179001"/>
                    <a:pt x="480911" y="189248"/>
                    <a:pt x="494050" y="203708"/>
                  </a:cubicBezTo>
                  <a:cubicBezTo>
                    <a:pt x="510976" y="222339"/>
                    <a:pt x="514867" y="239089"/>
                    <a:pt x="515622" y="263558"/>
                  </a:cubicBezTo>
                  <a:cubicBezTo>
                    <a:pt x="545103" y="256343"/>
                    <a:pt x="636979" y="258590"/>
                    <a:pt x="652511" y="245792"/>
                  </a:cubicBezTo>
                  <a:cubicBezTo>
                    <a:pt x="659050" y="221772"/>
                    <a:pt x="668840" y="199781"/>
                    <a:pt x="691855" y="186959"/>
                  </a:cubicBezTo>
                  <a:cubicBezTo>
                    <a:pt x="712519" y="175451"/>
                    <a:pt x="816170" y="178453"/>
                    <a:pt x="842369" y="182081"/>
                  </a:cubicBezTo>
                  <a:cubicBezTo>
                    <a:pt x="863052" y="202740"/>
                    <a:pt x="880751" y="221353"/>
                    <a:pt x="887698" y="250760"/>
                  </a:cubicBezTo>
                  <a:cubicBezTo>
                    <a:pt x="922519" y="261153"/>
                    <a:pt x="983331" y="268447"/>
                    <a:pt x="1016319" y="251393"/>
                  </a:cubicBezTo>
                  <a:cubicBezTo>
                    <a:pt x="1016392" y="239624"/>
                    <a:pt x="1014815" y="223532"/>
                    <a:pt x="1020623" y="213029"/>
                  </a:cubicBezTo>
                  <a:cubicBezTo>
                    <a:pt x="1028136" y="199452"/>
                    <a:pt x="1049763" y="185863"/>
                    <a:pt x="1064217" y="182009"/>
                  </a:cubicBezTo>
                  <a:cubicBezTo>
                    <a:pt x="1086970" y="175932"/>
                    <a:pt x="1123842" y="180833"/>
                    <a:pt x="1148208" y="180852"/>
                  </a:cubicBezTo>
                  <a:cubicBezTo>
                    <a:pt x="1242228" y="180937"/>
                    <a:pt x="1336253" y="181229"/>
                    <a:pt x="1430278" y="181193"/>
                  </a:cubicBezTo>
                  <a:cubicBezTo>
                    <a:pt x="1462511" y="181180"/>
                    <a:pt x="1505630" y="186569"/>
                    <a:pt x="1536748" y="179853"/>
                  </a:cubicBezTo>
                  <a:cubicBezTo>
                    <a:pt x="1494092" y="144765"/>
                    <a:pt x="1477099" y="84184"/>
                    <a:pt x="1464648" y="32383"/>
                  </a:cubicBezTo>
                  <a:close/>
                </a:path>
              </a:pathLst>
            </a:custGeom>
            <a:solidFill>
              <a:srgbClr val="494E62"/>
            </a:solidFill>
            <a:ln w="6089" cap="flat">
              <a:noFill/>
              <a:prstDash val="solid"/>
              <a:miter/>
            </a:ln>
          </p:spPr>
          <p:txBody>
            <a:bodyPr rtlCol="0" anchor="ctr"/>
            <a:lstStyle/>
            <a:p>
              <a:endParaRPr lang="it-IT"/>
            </a:p>
          </p:txBody>
        </p:sp>
        <p:sp>
          <p:nvSpPr>
            <p:cNvPr id="10" name="Figura a mano libera: forma 9">
              <a:extLst>
                <a:ext uri="{FF2B5EF4-FFF2-40B4-BE49-F238E27FC236}">
                  <a16:creationId xmlns:a16="http://schemas.microsoft.com/office/drawing/2014/main" id="{ABC3BF9E-E6CC-2F2E-9AE3-094875F28982}"/>
                </a:ext>
              </a:extLst>
            </p:cNvPr>
            <p:cNvSpPr/>
            <p:nvPr/>
          </p:nvSpPr>
          <p:spPr>
            <a:xfrm>
              <a:off x="4892765" y="5952386"/>
              <a:ext cx="2766805" cy="232902"/>
            </a:xfrm>
            <a:custGeom>
              <a:avLst/>
              <a:gdLst>
                <a:gd name="connsiteX0" fmla="*/ 2566163 w 2766805"/>
                <a:gd name="connsiteY0" fmla="*/ 208 h 232902"/>
                <a:gd name="connsiteX1" fmla="*/ 2754530 w 2766805"/>
                <a:gd name="connsiteY1" fmla="*/ -60 h 232902"/>
                <a:gd name="connsiteX2" fmla="*/ 2747230 w 2766805"/>
                <a:gd name="connsiteY2" fmla="*/ 159356 h 232902"/>
                <a:gd name="connsiteX3" fmla="*/ 2674180 w 2766805"/>
                <a:gd name="connsiteY3" fmla="*/ 220071 h 232902"/>
                <a:gd name="connsiteX4" fmla="*/ 2615711 w 2766805"/>
                <a:gd name="connsiteY4" fmla="*/ 222829 h 232902"/>
                <a:gd name="connsiteX5" fmla="*/ 2516036 w 2766805"/>
                <a:gd name="connsiteY5" fmla="*/ 223901 h 232902"/>
                <a:gd name="connsiteX6" fmla="*/ 1989877 w 2766805"/>
                <a:gd name="connsiteY6" fmla="*/ 223225 h 232902"/>
                <a:gd name="connsiteX7" fmla="*/ 1394711 w 2766805"/>
                <a:gd name="connsiteY7" fmla="*/ 228120 h 232902"/>
                <a:gd name="connsiteX8" fmla="*/ 1221255 w 2766805"/>
                <a:gd name="connsiteY8" fmla="*/ 232784 h 232902"/>
                <a:gd name="connsiteX9" fmla="*/ 698901 w 2766805"/>
                <a:gd name="connsiteY9" fmla="*/ 228096 h 232902"/>
                <a:gd name="connsiteX10" fmla="*/ 397689 w 2766805"/>
                <a:gd name="connsiteY10" fmla="*/ 228979 h 232902"/>
                <a:gd name="connsiteX11" fmla="*/ 135822 w 2766805"/>
                <a:gd name="connsiteY11" fmla="*/ 228017 h 232902"/>
                <a:gd name="connsiteX12" fmla="*/ 61182 w 2766805"/>
                <a:gd name="connsiteY12" fmla="*/ 204046 h 232902"/>
                <a:gd name="connsiteX13" fmla="*/ 1253 w 2766805"/>
                <a:gd name="connsiteY13" fmla="*/ 104724 h 232902"/>
                <a:gd name="connsiteX14" fmla="*/ 2732 w 2766805"/>
                <a:gd name="connsiteY14" fmla="*/ 56576 h 232902"/>
                <a:gd name="connsiteX15" fmla="*/ 37784 w 2766805"/>
                <a:gd name="connsiteY15" fmla="*/ 103939 h 232902"/>
                <a:gd name="connsiteX16" fmla="*/ 146379 w 2766805"/>
                <a:gd name="connsiteY16" fmla="*/ 142077 h 232902"/>
                <a:gd name="connsiteX17" fmla="*/ 464694 w 2766805"/>
                <a:gd name="connsiteY17" fmla="*/ 144507 h 232902"/>
                <a:gd name="connsiteX18" fmla="*/ 756042 w 2766805"/>
                <a:gd name="connsiteY18" fmla="*/ 144330 h 232902"/>
                <a:gd name="connsiteX19" fmla="*/ 1237846 w 2766805"/>
                <a:gd name="connsiteY19" fmla="*/ 149067 h 232902"/>
                <a:gd name="connsiteX20" fmla="*/ 1889319 w 2766805"/>
                <a:gd name="connsiteY20" fmla="*/ 139770 h 232902"/>
                <a:gd name="connsiteX21" fmla="*/ 2281329 w 2766805"/>
                <a:gd name="connsiteY21" fmla="*/ 142071 h 232902"/>
                <a:gd name="connsiteX22" fmla="*/ 2523288 w 2766805"/>
                <a:gd name="connsiteY22" fmla="*/ 116944 h 232902"/>
                <a:gd name="connsiteX23" fmla="*/ 2566163 w 2766805"/>
                <a:gd name="connsiteY23" fmla="*/ 208 h 2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66805" h="232902">
                  <a:moveTo>
                    <a:pt x="2566163" y="208"/>
                  </a:moveTo>
                  <a:lnTo>
                    <a:pt x="2754530" y="-60"/>
                  </a:lnTo>
                  <a:cubicBezTo>
                    <a:pt x="2768637" y="52777"/>
                    <a:pt x="2775560" y="110015"/>
                    <a:pt x="2747230" y="159356"/>
                  </a:cubicBezTo>
                  <a:cubicBezTo>
                    <a:pt x="2731162" y="187339"/>
                    <a:pt x="2706650" y="212759"/>
                    <a:pt x="2674180" y="220071"/>
                  </a:cubicBezTo>
                  <a:cubicBezTo>
                    <a:pt x="2655987" y="224169"/>
                    <a:pt x="2634409" y="222647"/>
                    <a:pt x="2615711" y="222829"/>
                  </a:cubicBezTo>
                  <a:cubicBezTo>
                    <a:pt x="2582486" y="223158"/>
                    <a:pt x="2549261" y="223554"/>
                    <a:pt x="2516036" y="223901"/>
                  </a:cubicBezTo>
                  <a:cubicBezTo>
                    <a:pt x="2340583" y="225734"/>
                    <a:pt x="2165294" y="222245"/>
                    <a:pt x="1989877" y="223225"/>
                  </a:cubicBezTo>
                  <a:cubicBezTo>
                    <a:pt x="1791537" y="224327"/>
                    <a:pt x="1593039" y="225666"/>
                    <a:pt x="1394711" y="228120"/>
                  </a:cubicBezTo>
                  <a:cubicBezTo>
                    <a:pt x="1336821" y="228833"/>
                    <a:pt x="1279102" y="232565"/>
                    <a:pt x="1221255" y="232784"/>
                  </a:cubicBezTo>
                  <a:cubicBezTo>
                    <a:pt x="1047129" y="233448"/>
                    <a:pt x="873058" y="228236"/>
                    <a:pt x="698901" y="228096"/>
                  </a:cubicBezTo>
                  <a:cubicBezTo>
                    <a:pt x="598508" y="228017"/>
                    <a:pt x="498077" y="227871"/>
                    <a:pt x="397689" y="228979"/>
                  </a:cubicBezTo>
                  <a:cubicBezTo>
                    <a:pt x="310830" y="229935"/>
                    <a:pt x="222528" y="232553"/>
                    <a:pt x="135822" y="228017"/>
                  </a:cubicBezTo>
                  <a:cubicBezTo>
                    <a:pt x="108691" y="226598"/>
                    <a:pt x="83649" y="219852"/>
                    <a:pt x="61182" y="204046"/>
                  </a:cubicBezTo>
                  <a:cubicBezTo>
                    <a:pt x="28115" y="180782"/>
                    <a:pt x="6489" y="144811"/>
                    <a:pt x="1253" y="104724"/>
                  </a:cubicBezTo>
                  <a:cubicBezTo>
                    <a:pt x="-750" y="89399"/>
                    <a:pt x="-458" y="71712"/>
                    <a:pt x="2732" y="56576"/>
                  </a:cubicBezTo>
                  <a:cubicBezTo>
                    <a:pt x="15397" y="71596"/>
                    <a:pt x="23835" y="90197"/>
                    <a:pt x="37784" y="103939"/>
                  </a:cubicBezTo>
                  <a:cubicBezTo>
                    <a:pt x="64348" y="130107"/>
                    <a:pt x="110256" y="138893"/>
                    <a:pt x="146379" y="142077"/>
                  </a:cubicBezTo>
                  <a:cubicBezTo>
                    <a:pt x="251151" y="151313"/>
                    <a:pt x="359624" y="146467"/>
                    <a:pt x="464694" y="144507"/>
                  </a:cubicBezTo>
                  <a:cubicBezTo>
                    <a:pt x="561708" y="142698"/>
                    <a:pt x="659009" y="143417"/>
                    <a:pt x="756042" y="144330"/>
                  </a:cubicBezTo>
                  <a:cubicBezTo>
                    <a:pt x="916481" y="145840"/>
                    <a:pt x="1077444" y="149944"/>
                    <a:pt x="1237846" y="149067"/>
                  </a:cubicBezTo>
                  <a:cubicBezTo>
                    <a:pt x="1455018" y="147886"/>
                    <a:pt x="1672220" y="141091"/>
                    <a:pt x="1889319" y="139770"/>
                  </a:cubicBezTo>
                  <a:cubicBezTo>
                    <a:pt x="2019997" y="138978"/>
                    <a:pt x="2150633" y="144427"/>
                    <a:pt x="2281329" y="142071"/>
                  </a:cubicBezTo>
                  <a:cubicBezTo>
                    <a:pt x="2320759" y="141365"/>
                    <a:pt x="2499293" y="143691"/>
                    <a:pt x="2523288" y="116944"/>
                  </a:cubicBezTo>
                  <a:cubicBezTo>
                    <a:pt x="2544847" y="92918"/>
                    <a:pt x="2568976" y="33470"/>
                    <a:pt x="2566163" y="208"/>
                  </a:cubicBezTo>
                  <a:close/>
                </a:path>
              </a:pathLst>
            </a:custGeom>
            <a:solidFill>
              <a:srgbClr val="F08080"/>
            </a:solidFill>
            <a:ln w="6089" cap="flat">
              <a:noFill/>
              <a:prstDash val="solid"/>
              <a:miter/>
            </a:ln>
          </p:spPr>
          <p:txBody>
            <a:bodyPr rtlCol="0" anchor="ctr"/>
            <a:lstStyle/>
            <a:p>
              <a:endParaRPr lang="it-IT"/>
            </a:p>
          </p:txBody>
        </p:sp>
        <p:sp>
          <p:nvSpPr>
            <p:cNvPr id="11" name="Figura a mano libera: forma 10">
              <a:extLst>
                <a:ext uri="{FF2B5EF4-FFF2-40B4-BE49-F238E27FC236}">
                  <a16:creationId xmlns:a16="http://schemas.microsoft.com/office/drawing/2014/main" id="{3BD72857-B8F3-95D1-3E69-8CB14B293A12}"/>
                </a:ext>
              </a:extLst>
            </p:cNvPr>
            <p:cNvSpPr/>
            <p:nvPr/>
          </p:nvSpPr>
          <p:spPr>
            <a:xfrm>
              <a:off x="4895513" y="5952654"/>
              <a:ext cx="2563655" cy="148979"/>
            </a:xfrm>
            <a:custGeom>
              <a:avLst/>
              <a:gdLst>
                <a:gd name="connsiteX0" fmla="*/ -10 w 2563655"/>
                <a:gd name="connsiteY0" fmla="*/ 56309 h 148979"/>
                <a:gd name="connsiteX1" fmla="*/ 9439 w 2563655"/>
                <a:gd name="connsiteY1" fmla="*/ 1031 h 148979"/>
                <a:gd name="connsiteX2" fmla="*/ 2563420 w 2563655"/>
                <a:gd name="connsiteY2" fmla="*/ -59 h 148979"/>
                <a:gd name="connsiteX3" fmla="*/ 2520545 w 2563655"/>
                <a:gd name="connsiteY3" fmla="*/ 116676 h 148979"/>
                <a:gd name="connsiteX4" fmla="*/ 2278587 w 2563655"/>
                <a:gd name="connsiteY4" fmla="*/ 141804 h 148979"/>
                <a:gd name="connsiteX5" fmla="*/ 1886577 w 2563655"/>
                <a:gd name="connsiteY5" fmla="*/ 139502 h 148979"/>
                <a:gd name="connsiteX6" fmla="*/ 1235104 w 2563655"/>
                <a:gd name="connsiteY6" fmla="*/ 148800 h 148979"/>
                <a:gd name="connsiteX7" fmla="*/ 753300 w 2563655"/>
                <a:gd name="connsiteY7" fmla="*/ 144063 h 148979"/>
                <a:gd name="connsiteX8" fmla="*/ 461951 w 2563655"/>
                <a:gd name="connsiteY8" fmla="*/ 144239 h 148979"/>
                <a:gd name="connsiteX9" fmla="*/ 143637 w 2563655"/>
                <a:gd name="connsiteY9" fmla="*/ 141810 h 148979"/>
                <a:gd name="connsiteX10" fmla="*/ 35042 w 2563655"/>
                <a:gd name="connsiteY10" fmla="*/ 103671 h 148979"/>
                <a:gd name="connsiteX11" fmla="*/ -10 w 2563655"/>
                <a:gd name="connsiteY11" fmla="*/ 56309 h 1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655" h="148979">
                  <a:moveTo>
                    <a:pt x="-10" y="56309"/>
                  </a:moveTo>
                  <a:lnTo>
                    <a:pt x="9439" y="1031"/>
                  </a:lnTo>
                  <a:lnTo>
                    <a:pt x="2563420" y="-59"/>
                  </a:lnTo>
                  <a:cubicBezTo>
                    <a:pt x="2566234" y="33203"/>
                    <a:pt x="2542105" y="92651"/>
                    <a:pt x="2520545" y="116676"/>
                  </a:cubicBezTo>
                  <a:cubicBezTo>
                    <a:pt x="2496550" y="143423"/>
                    <a:pt x="2318016" y="141098"/>
                    <a:pt x="2278587" y="141804"/>
                  </a:cubicBezTo>
                  <a:cubicBezTo>
                    <a:pt x="2147890" y="144160"/>
                    <a:pt x="2017255" y="138711"/>
                    <a:pt x="1886577" y="139502"/>
                  </a:cubicBezTo>
                  <a:cubicBezTo>
                    <a:pt x="1669478" y="140824"/>
                    <a:pt x="1452275" y="147619"/>
                    <a:pt x="1235104" y="148800"/>
                  </a:cubicBezTo>
                  <a:cubicBezTo>
                    <a:pt x="1074701" y="149677"/>
                    <a:pt x="913739" y="145573"/>
                    <a:pt x="753300" y="144063"/>
                  </a:cubicBezTo>
                  <a:cubicBezTo>
                    <a:pt x="656267" y="143149"/>
                    <a:pt x="558966" y="142431"/>
                    <a:pt x="461951" y="144239"/>
                  </a:cubicBezTo>
                  <a:cubicBezTo>
                    <a:pt x="356881" y="146200"/>
                    <a:pt x="248408" y="151046"/>
                    <a:pt x="143637" y="141810"/>
                  </a:cubicBezTo>
                  <a:cubicBezTo>
                    <a:pt x="107513" y="138626"/>
                    <a:pt x="61606" y="129840"/>
                    <a:pt x="35042" y="103671"/>
                  </a:cubicBezTo>
                  <a:cubicBezTo>
                    <a:pt x="21093" y="89929"/>
                    <a:pt x="12654" y="71329"/>
                    <a:pt x="-10" y="56309"/>
                  </a:cubicBezTo>
                  <a:close/>
                </a:path>
              </a:pathLst>
            </a:custGeom>
            <a:solidFill>
              <a:srgbClr val="F8AD9D"/>
            </a:solidFill>
            <a:ln w="6089" cap="flat">
              <a:noFill/>
              <a:prstDash val="solid"/>
              <a:miter/>
            </a:ln>
          </p:spPr>
          <p:txBody>
            <a:bodyPr rtlCol="0" anchor="ctr"/>
            <a:lstStyle/>
            <a:p>
              <a:endParaRPr lang="it-IT"/>
            </a:p>
          </p:txBody>
        </p:sp>
        <p:sp>
          <p:nvSpPr>
            <p:cNvPr id="13" name="Figura a mano libera: forma 12">
              <a:extLst>
                <a:ext uri="{FF2B5EF4-FFF2-40B4-BE49-F238E27FC236}">
                  <a16:creationId xmlns:a16="http://schemas.microsoft.com/office/drawing/2014/main" id="{E8C3A1C6-2687-923B-623A-274C9A4063CA}"/>
                </a:ext>
              </a:extLst>
            </p:cNvPr>
            <p:cNvSpPr/>
            <p:nvPr/>
          </p:nvSpPr>
          <p:spPr>
            <a:xfrm>
              <a:off x="4122376" y="5015912"/>
              <a:ext cx="4312566" cy="764171"/>
            </a:xfrm>
            <a:custGeom>
              <a:avLst/>
              <a:gdLst>
                <a:gd name="connsiteX0" fmla="*/ 482327 w 4312566"/>
                <a:gd name="connsiteY0" fmla="*/ 66923 h 764171"/>
                <a:gd name="connsiteX1" fmla="*/ 521671 w 4312566"/>
                <a:gd name="connsiteY1" fmla="*/ 8090 h 764171"/>
                <a:gd name="connsiteX2" fmla="*/ 672186 w 4312566"/>
                <a:gd name="connsiteY2" fmla="*/ 3212 h 764171"/>
                <a:gd name="connsiteX3" fmla="*/ 717515 w 4312566"/>
                <a:gd name="connsiteY3" fmla="*/ 71891 h 764171"/>
                <a:gd name="connsiteX4" fmla="*/ 846135 w 4312566"/>
                <a:gd name="connsiteY4" fmla="*/ 72525 h 764171"/>
                <a:gd name="connsiteX5" fmla="*/ 890910 w 4312566"/>
                <a:gd name="connsiteY5" fmla="*/ 150543 h 764171"/>
                <a:gd name="connsiteX6" fmla="*/ 962853 w 4312566"/>
                <a:gd name="connsiteY6" fmla="*/ 168492 h 764171"/>
                <a:gd name="connsiteX7" fmla="*/ 1427000 w 4312566"/>
                <a:gd name="connsiteY7" fmla="*/ 172498 h 764171"/>
                <a:gd name="connsiteX8" fmla="*/ 2191713 w 4312566"/>
                <a:gd name="connsiteY8" fmla="*/ 170166 h 764171"/>
                <a:gd name="connsiteX9" fmla="*/ 2599444 w 4312566"/>
                <a:gd name="connsiteY9" fmla="*/ 172455 h 764171"/>
                <a:gd name="connsiteX10" fmla="*/ 3616813 w 4312566"/>
                <a:gd name="connsiteY10" fmla="*/ 172772 h 764171"/>
                <a:gd name="connsiteX11" fmla="*/ 4041233 w 4312566"/>
                <a:gd name="connsiteY11" fmla="*/ 172656 h 764171"/>
                <a:gd name="connsiteX12" fmla="*/ 4150650 w 4312566"/>
                <a:gd name="connsiteY12" fmla="*/ 172522 h 764171"/>
                <a:gd name="connsiteX13" fmla="*/ 4217642 w 4312566"/>
                <a:gd name="connsiteY13" fmla="*/ 174787 h 764171"/>
                <a:gd name="connsiteX14" fmla="*/ 4309220 w 4312566"/>
                <a:gd name="connsiteY14" fmla="*/ 266517 h 764171"/>
                <a:gd name="connsiteX15" fmla="*/ 4246094 w 4312566"/>
                <a:gd name="connsiteY15" fmla="*/ 478033 h 764171"/>
                <a:gd name="connsiteX16" fmla="*/ 3844245 w 4312566"/>
                <a:gd name="connsiteY16" fmla="*/ 747578 h 764171"/>
                <a:gd name="connsiteX17" fmla="*/ 3492942 w 4312566"/>
                <a:gd name="connsiteY17" fmla="*/ 761521 h 764171"/>
                <a:gd name="connsiteX18" fmla="*/ 3265597 w 4312566"/>
                <a:gd name="connsiteY18" fmla="*/ 761789 h 764171"/>
                <a:gd name="connsiteX19" fmla="*/ 2281068 w 4312566"/>
                <a:gd name="connsiteY19" fmla="*/ 759938 h 764171"/>
                <a:gd name="connsiteX20" fmla="*/ 1151488 w 4312566"/>
                <a:gd name="connsiteY20" fmla="*/ 761229 h 764171"/>
                <a:gd name="connsiteX21" fmla="*/ 766972 w 4312566"/>
                <a:gd name="connsiteY21" fmla="*/ 760163 h 764171"/>
                <a:gd name="connsiteX22" fmla="*/ 529860 w 4312566"/>
                <a:gd name="connsiteY22" fmla="*/ 757015 h 764171"/>
                <a:gd name="connsiteX23" fmla="*/ 254501 w 4312566"/>
                <a:gd name="connsiteY23" fmla="*/ 658253 h 764171"/>
                <a:gd name="connsiteX24" fmla="*/ 36890 w 4312566"/>
                <a:gd name="connsiteY24" fmla="*/ 425824 h 764171"/>
                <a:gd name="connsiteX25" fmla="*/ 4609 w 4312566"/>
                <a:gd name="connsiteY25" fmla="*/ 342679 h 764171"/>
                <a:gd name="connsiteX26" fmla="*/ 3117 w 4312566"/>
                <a:gd name="connsiteY26" fmla="*/ 334021 h 764171"/>
                <a:gd name="connsiteX27" fmla="*/ 2295 w 4312566"/>
                <a:gd name="connsiteY27" fmla="*/ 329582 h 764171"/>
                <a:gd name="connsiteX28" fmla="*/ 26418 w 4312566"/>
                <a:gd name="connsiteY28" fmla="*/ 224105 h 764171"/>
                <a:gd name="connsiteX29" fmla="*/ 128206 w 4312566"/>
                <a:gd name="connsiteY29" fmla="*/ 168985 h 764171"/>
                <a:gd name="connsiteX30" fmla="*/ 213232 w 4312566"/>
                <a:gd name="connsiteY30" fmla="*/ 167718 h 764171"/>
                <a:gd name="connsiteX31" fmla="*/ 275068 w 4312566"/>
                <a:gd name="connsiteY31" fmla="*/ 166464 h 764171"/>
                <a:gd name="connsiteX32" fmla="*/ 322552 w 4312566"/>
                <a:gd name="connsiteY32" fmla="*/ 128259 h 764171"/>
                <a:gd name="connsiteX33" fmla="*/ 345439 w 4312566"/>
                <a:gd name="connsiteY33" fmla="*/ 84689 h 764171"/>
                <a:gd name="connsiteX34" fmla="*/ 482327 w 4312566"/>
                <a:gd name="connsiteY34" fmla="*/ 66923 h 76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12566" h="764171">
                  <a:moveTo>
                    <a:pt x="482327" y="66923"/>
                  </a:moveTo>
                  <a:cubicBezTo>
                    <a:pt x="488866" y="42904"/>
                    <a:pt x="498657" y="20912"/>
                    <a:pt x="521671" y="8090"/>
                  </a:cubicBezTo>
                  <a:cubicBezTo>
                    <a:pt x="542336" y="-3418"/>
                    <a:pt x="645987" y="-416"/>
                    <a:pt x="672186" y="3212"/>
                  </a:cubicBezTo>
                  <a:cubicBezTo>
                    <a:pt x="692869" y="23871"/>
                    <a:pt x="710568" y="42484"/>
                    <a:pt x="717515" y="71891"/>
                  </a:cubicBezTo>
                  <a:cubicBezTo>
                    <a:pt x="752335" y="82284"/>
                    <a:pt x="813148" y="89578"/>
                    <a:pt x="846135" y="72525"/>
                  </a:cubicBezTo>
                  <a:cubicBezTo>
                    <a:pt x="852230" y="106797"/>
                    <a:pt x="860297" y="129653"/>
                    <a:pt x="890910" y="150543"/>
                  </a:cubicBezTo>
                  <a:cubicBezTo>
                    <a:pt x="912835" y="165496"/>
                    <a:pt x="937226" y="166988"/>
                    <a:pt x="962853" y="168492"/>
                  </a:cubicBezTo>
                  <a:cubicBezTo>
                    <a:pt x="1116600" y="177539"/>
                    <a:pt x="1272935" y="172553"/>
                    <a:pt x="1427000" y="172498"/>
                  </a:cubicBezTo>
                  <a:cubicBezTo>
                    <a:pt x="1681920" y="172413"/>
                    <a:pt x="1936805" y="172614"/>
                    <a:pt x="2191713" y="170166"/>
                  </a:cubicBezTo>
                  <a:cubicBezTo>
                    <a:pt x="2327475" y="168857"/>
                    <a:pt x="2463621" y="172291"/>
                    <a:pt x="2599444" y="172455"/>
                  </a:cubicBezTo>
                  <a:cubicBezTo>
                    <a:pt x="2938563" y="172882"/>
                    <a:pt x="3277688" y="172717"/>
                    <a:pt x="3616813" y="172772"/>
                  </a:cubicBezTo>
                  <a:cubicBezTo>
                    <a:pt x="3758287" y="172797"/>
                    <a:pt x="3899760" y="172808"/>
                    <a:pt x="4041233" y="172656"/>
                  </a:cubicBezTo>
                  <a:cubicBezTo>
                    <a:pt x="4077703" y="172614"/>
                    <a:pt x="4114180" y="172687"/>
                    <a:pt x="4150650" y="172522"/>
                  </a:cubicBezTo>
                  <a:cubicBezTo>
                    <a:pt x="4171978" y="172425"/>
                    <a:pt x="4196862" y="170069"/>
                    <a:pt x="4217642" y="174787"/>
                  </a:cubicBezTo>
                  <a:cubicBezTo>
                    <a:pt x="4264049" y="185333"/>
                    <a:pt x="4298206" y="220305"/>
                    <a:pt x="4309220" y="266517"/>
                  </a:cubicBezTo>
                  <a:cubicBezTo>
                    <a:pt x="4325080" y="333022"/>
                    <a:pt x="4281097" y="423565"/>
                    <a:pt x="4246094" y="478033"/>
                  </a:cubicBezTo>
                  <a:cubicBezTo>
                    <a:pt x="4155125" y="619567"/>
                    <a:pt x="4007904" y="713215"/>
                    <a:pt x="3844245" y="747578"/>
                  </a:cubicBezTo>
                  <a:cubicBezTo>
                    <a:pt x="3730633" y="771433"/>
                    <a:pt x="3608448" y="762891"/>
                    <a:pt x="3492942" y="761521"/>
                  </a:cubicBezTo>
                  <a:cubicBezTo>
                    <a:pt x="3417183" y="760626"/>
                    <a:pt x="3341368" y="762136"/>
                    <a:pt x="3265597" y="761789"/>
                  </a:cubicBezTo>
                  <a:cubicBezTo>
                    <a:pt x="2937388" y="760279"/>
                    <a:pt x="2609271" y="759670"/>
                    <a:pt x="2281068" y="759938"/>
                  </a:cubicBezTo>
                  <a:cubicBezTo>
                    <a:pt x="1904554" y="760254"/>
                    <a:pt x="1527990" y="760066"/>
                    <a:pt x="1151488" y="761229"/>
                  </a:cubicBezTo>
                  <a:cubicBezTo>
                    <a:pt x="1023257" y="761631"/>
                    <a:pt x="895185" y="760389"/>
                    <a:pt x="766972" y="760163"/>
                  </a:cubicBezTo>
                  <a:cubicBezTo>
                    <a:pt x="688735" y="760029"/>
                    <a:pt x="607739" y="764772"/>
                    <a:pt x="529860" y="757015"/>
                  </a:cubicBezTo>
                  <a:cubicBezTo>
                    <a:pt x="434788" y="747542"/>
                    <a:pt x="334011" y="710566"/>
                    <a:pt x="254501" y="658253"/>
                  </a:cubicBezTo>
                  <a:cubicBezTo>
                    <a:pt x="164999" y="599365"/>
                    <a:pt x="85927" y="522157"/>
                    <a:pt x="36890" y="425824"/>
                  </a:cubicBezTo>
                  <a:cubicBezTo>
                    <a:pt x="23623" y="399759"/>
                    <a:pt x="10363" y="371551"/>
                    <a:pt x="4609" y="342679"/>
                  </a:cubicBezTo>
                  <a:lnTo>
                    <a:pt x="3117" y="334021"/>
                  </a:lnTo>
                  <a:lnTo>
                    <a:pt x="2295" y="329582"/>
                  </a:lnTo>
                  <a:cubicBezTo>
                    <a:pt x="-4366" y="291633"/>
                    <a:pt x="3312" y="255320"/>
                    <a:pt x="26418" y="224105"/>
                  </a:cubicBezTo>
                  <a:cubicBezTo>
                    <a:pt x="50662" y="191348"/>
                    <a:pt x="88515" y="174063"/>
                    <a:pt x="128206" y="168985"/>
                  </a:cubicBezTo>
                  <a:cubicBezTo>
                    <a:pt x="156018" y="165429"/>
                    <a:pt x="185243" y="166227"/>
                    <a:pt x="213232" y="167718"/>
                  </a:cubicBezTo>
                  <a:cubicBezTo>
                    <a:pt x="232971" y="168766"/>
                    <a:pt x="255895" y="172620"/>
                    <a:pt x="275068" y="166464"/>
                  </a:cubicBezTo>
                  <a:cubicBezTo>
                    <a:pt x="294362" y="160266"/>
                    <a:pt x="310466" y="144028"/>
                    <a:pt x="322552" y="128259"/>
                  </a:cubicBezTo>
                  <a:cubicBezTo>
                    <a:pt x="332763" y="114931"/>
                    <a:pt x="338492" y="99783"/>
                    <a:pt x="345439" y="84689"/>
                  </a:cubicBezTo>
                  <a:cubicBezTo>
                    <a:pt x="374920" y="77474"/>
                    <a:pt x="466795" y="79721"/>
                    <a:pt x="482327" y="66923"/>
                  </a:cubicBezTo>
                  <a:close/>
                </a:path>
              </a:pathLst>
            </a:custGeom>
            <a:gradFill>
              <a:gsLst>
                <a:gs pos="0">
                  <a:srgbClr val="F17674"/>
                </a:gs>
                <a:gs pos="50000">
                  <a:srgbClr val="F7918B"/>
                </a:gs>
                <a:gs pos="100000">
                  <a:srgbClr val="FDACA3"/>
                </a:gs>
              </a:gsLst>
              <a:lin ang="15166918" scaled="1"/>
            </a:gradFill>
            <a:ln w="6089" cap="flat">
              <a:noFill/>
              <a:prstDash val="solid"/>
              <a:miter/>
            </a:ln>
          </p:spPr>
          <p:txBody>
            <a:bodyPr rtlCol="0" anchor="ctr"/>
            <a:lstStyle/>
            <a:p>
              <a:endParaRPr lang="it-IT"/>
            </a:p>
          </p:txBody>
        </p:sp>
        <p:sp>
          <p:nvSpPr>
            <p:cNvPr id="15" name="Figura a mano libera: forma 14">
              <a:extLst>
                <a:ext uri="{FF2B5EF4-FFF2-40B4-BE49-F238E27FC236}">
                  <a16:creationId xmlns:a16="http://schemas.microsoft.com/office/drawing/2014/main" id="{FBA0DCF4-7865-40AA-970A-AB93A30B0A4A}"/>
                </a:ext>
              </a:extLst>
            </p:cNvPr>
            <p:cNvSpPr/>
            <p:nvPr/>
          </p:nvSpPr>
          <p:spPr>
            <a:xfrm>
              <a:off x="4604716" y="5015918"/>
              <a:ext cx="235187" cy="173209"/>
            </a:xfrm>
            <a:custGeom>
              <a:avLst/>
              <a:gdLst>
                <a:gd name="connsiteX0" fmla="*/ 17 w 235187"/>
                <a:gd name="connsiteY0" fmla="*/ 66928 h 173209"/>
                <a:gd name="connsiteX1" fmla="*/ 39361 w 235187"/>
                <a:gd name="connsiteY1" fmla="*/ 8095 h 173209"/>
                <a:gd name="connsiteX2" fmla="*/ 189875 w 235187"/>
                <a:gd name="connsiteY2" fmla="*/ 3218 h 173209"/>
                <a:gd name="connsiteX3" fmla="*/ 235204 w 235187"/>
                <a:gd name="connsiteY3" fmla="*/ 71897 h 173209"/>
                <a:gd name="connsiteX4" fmla="*/ 231783 w 235187"/>
                <a:gd name="connsiteY4" fmla="*/ 93511 h 173209"/>
                <a:gd name="connsiteX5" fmla="*/ 216732 w 235187"/>
                <a:gd name="connsiteY5" fmla="*/ 136319 h 173209"/>
                <a:gd name="connsiteX6" fmla="*/ 158854 w 235187"/>
                <a:gd name="connsiteY6" fmla="*/ 170159 h 173209"/>
                <a:gd name="connsiteX7" fmla="*/ 33010 w 235187"/>
                <a:gd name="connsiteY7" fmla="*/ 150147 h 173209"/>
                <a:gd name="connsiteX8" fmla="*/ 17 w 235187"/>
                <a:gd name="connsiteY8" fmla="*/ 66928 h 17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87" h="173209">
                  <a:moveTo>
                    <a:pt x="17" y="66928"/>
                  </a:moveTo>
                  <a:cubicBezTo>
                    <a:pt x="6556" y="42909"/>
                    <a:pt x="16346" y="20917"/>
                    <a:pt x="39361" y="8095"/>
                  </a:cubicBezTo>
                  <a:cubicBezTo>
                    <a:pt x="60025" y="-3412"/>
                    <a:pt x="163676" y="-411"/>
                    <a:pt x="189875" y="3218"/>
                  </a:cubicBezTo>
                  <a:cubicBezTo>
                    <a:pt x="210558" y="23876"/>
                    <a:pt x="228258" y="42489"/>
                    <a:pt x="235204" y="71897"/>
                  </a:cubicBezTo>
                  <a:cubicBezTo>
                    <a:pt x="232873" y="76451"/>
                    <a:pt x="232666" y="87989"/>
                    <a:pt x="231783" y="93511"/>
                  </a:cubicBezTo>
                  <a:cubicBezTo>
                    <a:pt x="229311" y="108988"/>
                    <a:pt x="225579" y="123150"/>
                    <a:pt x="216732" y="136319"/>
                  </a:cubicBezTo>
                  <a:cubicBezTo>
                    <a:pt x="203008" y="156746"/>
                    <a:pt x="182423" y="166123"/>
                    <a:pt x="158854" y="170159"/>
                  </a:cubicBezTo>
                  <a:cubicBezTo>
                    <a:pt x="121154" y="176619"/>
                    <a:pt x="64829" y="173855"/>
                    <a:pt x="33010" y="150147"/>
                  </a:cubicBezTo>
                  <a:cubicBezTo>
                    <a:pt x="4218" y="128691"/>
                    <a:pt x="4419" y="99484"/>
                    <a:pt x="17" y="66928"/>
                  </a:cubicBezTo>
                  <a:close/>
                </a:path>
              </a:pathLst>
            </a:custGeom>
            <a:solidFill>
              <a:srgbClr val="494E62"/>
            </a:solidFill>
            <a:ln w="6089" cap="flat">
              <a:noFill/>
              <a:prstDash val="solid"/>
              <a:miter/>
            </a:ln>
          </p:spPr>
          <p:txBody>
            <a:bodyPr rtlCol="0" anchor="ctr"/>
            <a:lstStyle/>
            <a:p>
              <a:endParaRPr lang="it-IT"/>
            </a:p>
          </p:txBody>
        </p:sp>
        <p:sp>
          <p:nvSpPr>
            <p:cNvPr id="16" name="Figura a mano libera: forma 15">
              <a:extLst>
                <a:ext uri="{FF2B5EF4-FFF2-40B4-BE49-F238E27FC236}">
                  <a16:creationId xmlns:a16="http://schemas.microsoft.com/office/drawing/2014/main" id="{94BB23B2-D235-54D9-0ABD-2F35A73962C9}"/>
                </a:ext>
              </a:extLst>
            </p:cNvPr>
            <p:cNvSpPr/>
            <p:nvPr/>
          </p:nvSpPr>
          <p:spPr>
            <a:xfrm>
              <a:off x="4324213" y="5265719"/>
              <a:ext cx="268923" cy="217633"/>
            </a:xfrm>
            <a:custGeom>
              <a:avLst/>
              <a:gdLst>
                <a:gd name="connsiteX0" fmla="*/ 117609 w 268923"/>
                <a:gd name="connsiteY0" fmla="*/ 497 h 217633"/>
                <a:gd name="connsiteX1" fmla="*/ 144325 w 268923"/>
                <a:gd name="connsiteY1" fmla="*/ 1757 h 217633"/>
                <a:gd name="connsiteX2" fmla="*/ 153293 w 268923"/>
                <a:gd name="connsiteY2" fmla="*/ 3383 h 217633"/>
                <a:gd name="connsiteX3" fmla="*/ 176235 w 268923"/>
                <a:gd name="connsiteY3" fmla="*/ 7913 h 217633"/>
                <a:gd name="connsiteX4" fmla="*/ 209710 w 268923"/>
                <a:gd name="connsiteY4" fmla="*/ 21703 h 217633"/>
                <a:gd name="connsiteX5" fmla="*/ 218855 w 268923"/>
                <a:gd name="connsiteY5" fmla="*/ 26361 h 217633"/>
                <a:gd name="connsiteX6" fmla="*/ 234076 w 268923"/>
                <a:gd name="connsiteY6" fmla="*/ 38526 h 217633"/>
                <a:gd name="connsiteX7" fmla="*/ 251087 w 268923"/>
                <a:gd name="connsiteY7" fmla="*/ 53839 h 217633"/>
                <a:gd name="connsiteX8" fmla="*/ 253852 w 268923"/>
                <a:gd name="connsiteY8" fmla="*/ 58313 h 217633"/>
                <a:gd name="connsiteX9" fmla="*/ 265767 w 268923"/>
                <a:gd name="connsiteY9" fmla="*/ 81401 h 217633"/>
                <a:gd name="connsiteX10" fmla="*/ 266449 w 268923"/>
                <a:gd name="connsiteY10" fmla="*/ 84220 h 217633"/>
                <a:gd name="connsiteX11" fmla="*/ 268616 w 268923"/>
                <a:gd name="connsiteY11" fmla="*/ 102017 h 217633"/>
                <a:gd name="connsiteX12" fmla="*/ 268245 w 268923"/>
                <a:gd name="connsiteY12" fmla="*/ 105548 h 217633"/>
                <a:gd name="connsiteX13" fmla="*/ 264622 w 268923"/>
                <a:gd name="connsiteY13" fmla="*/ 121939 h 217633"/>
                <a:gd name="connsiteX14" fmla="*/ 156837 w 268923"/>
                <a:gd name="connsiteY14" fmla="*/ 216469 h 217633"/>
                <a:gd name="connsiteX15" fmla="*/ 60541 w 268923"/>
                <a:gd name="connsiteY15" fmla="*/ 192218 h 217633"/>
                <a:gd name="connsiteX16" fmla="*/ 55974 w 268923"/>
                <a:gd name="connsiteY16" fmla="*/ 189363 h 217633"/>
                <a:gd name="connsiteX17" fmla="*/ 18761 w 268923"/>
                <a:gd name="connsiteY17" fmla="*/ 153776 h 217633"/>
                <a:gd name="connsiteX18" fmla="*/ 16399 w 268923"/>
                <a:gd name="connsiteY18" fmla="*/ 149702 h 217633"/>
                <a:gd name="connsiteX19" fmla="*/ 5403 w 268923"/>
                <a:gd name="connsiteY19" fmla="*/ 128265 h 217633"/>
                <a:gd name="connsiteX20" fmla="*/ 3972 w 268923"/>
                <a:gd name="connsiteY20" fmla="*/ 123796 h 217633"/>
                <a:gd name="connsiteX21" fmla="*/ 2383 w 268923"/>
                <a:gd name="connsiteY21" fmla="*/ 120447 h 217633"/>
                <a:gd name="connsiteX22" fmla="*/ 14865 w 268923"/>
                <a:gd name="connsiteY22" fmla="*/ 56804 h 217633"/>
                <a:gd name="connsiteX23" fmla="*/ 47359 w 268923"/>
                <a:gd name="connsiteY23" fmla="*/ 23450 h 217633"/>
                <a:gd name="connsiteX24" fmla="*/ 54732 w 268923"/>
                <a:gd name="connsiteY24" fmla="*/ 19317 h 217633"/>
                <a:gd name="connsiteX25" fmla="*/ 57484 w 268923"/>
                <a:gd name="connsiteY25" fmla="*/ 17228 h 217633"/>
                <a:gd name="connsiteX26" fmla="*/ 89461 w 268923"/>
                <a:gd name="connsiteY26" fmla="*/ 6397 h 217633"/>
                <a:gd name="connsiteX27" fmla="*/ 117609 w 268923"/>
                <a:gd name="connsiteY27" fmla="*/ 497 h 21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923" h="217633">
                  <a:moveTo>
                    <a:pt x="117609" y="497"/>
                  </a:moveTo>
                  <a:cubicBezTo>
                    <a:pt x="125317" y="345"/>
                    <a:pt x="137433" y="-1214"/>
                    <a:pt x="144325" y="1757"/>
                  </a:cubicBezTo>
                  <a:cubicBezTo>
                    <a:pt x="149226" y="3870"/>
                    <a:pt x="146030" y="3133"/>
                    <a:pt x="153293" y="3383"/>
                  </a:cubicBezTo>
                  <a:cubicBezTo>
                    <a:pt x="162365" y="3693"/>
                    <a:pt x="167656" y="5532"/>
                    <a:pt x="176235" y="7913"/>
                  </a:cubicBezTo>
                  <a:cubicBezTo>
                    <a:pt x="188516" y="11310"/>
                    <a:pt x="198312" y="15883"/>
                    <a:pt x="209710" y="21703"/>
                  </a:cubicBezTo>
                  <a:lnTo>
                    <a:pt x="218855" y="26361"/>
                  </a:lnTo>
                  <a:cubicBezTo>
                    <a:pt x="226520" y="29527"/>
                    <a:pt x="227811" y="35068"/>
                    <a:pt x="234076" y="38526"/>
                  </a:cubicBezTo>
                  <a:cubicBezTo>
                    <a:pt x="242003" y="42891"/>
                    <a:pt x="245949" y="46136"/>
                    <a:pt x="251087" y="53839"/>
                  </a:cubicBezTo>
                  <a:lnTo>
                    <a:pt x="253852" y="58313"/>
                  </a:lnTo>
                  <a:cubicBezTo>
                    <a:pt x="258296" y="65358"/>
                    <a:pt x="263465" y="73328"/>
                    <a:pt x="265767" y="81401"/>
                  </a:cubicBezTo>
                  <a:lnTo>
                    <a:pt x="266449" y="84220"/>
                  </a:lnTo>
                  <a:cubicBezTo>
                    <a:pt x="268945" y="91338"/>
                    <a:pt x="269353" y="94516"/>
                    <a:pt x="268616" y="102017"/>
                  </a:cubicBezTo>
                  <a:lnTo>
                    <a:pt x="268245" y="105548"/>
                  </a:lnTo>
                  <a:cubicBezTo>
                    <a:pt x="267648" y="111838"/>
                    <a:pt x="267082" y="116088"/>
                    <a:pt x="264622" y="121939"/>
                  </a:cubicBezTo>
                  <a:cubicBezTo>
                    <a:pt x="244335" y="170148"/>
                    <a:pt x="203359" y="196779"/>
                    <a:pt x="156837" y="216469"/>
                  </a:cubicBezTo>
                  <a:cubicBezTo>
                    <a:pt x="120488" y="221036"/>
                    <a:pt x="91397" y="211343"/>
                    <a:pt x="60541" y="192218"/>
                  </a:cubicBezTo>
                  <a:lnTo>
                    <a:pt x="55974" y="189363"/>
                  </a:lnTo>
                  <a:cubicBezTo>
                    <a:pt x="43663" y="182587"/>
                    <a:pt x="26141" y="165916"/>
                    <a:pt x="18761" y="153776"/>
                  </a:cubicBezTo>
                  <a:lnTo>
                    <a:pt x="16399" y="149702"/>
                  </a:lnTo>
                  <a:cubicBezTo>
                    <a:pt x="12137" y="142676"/>
                    <a:pt x="8064" y="136113"/>
                    <a:pt x="5403" y="128265"/>
                  </a:cubicBezTo>
                  <a:lnTo>
                    <a:pt x="3972" y="123796"/>
                  </a:lnTo>
                  <a:lnTo>
                    <a:pt x="2383" y="120447"/>
                  </a:lnTo>
                  <a:cubicBezTo>
                    <a:pt x="-5167" y="99947"/>
                    <a:pt x="7126" y="75118"/>
                    <a:pt x="14865" y="56804"/>
                  </a:cubicBezTo>
                  <a:cubicBezTo>
                    <a:pt x="19382" y="46112"/>
                    <a:pt x="36777" y="28754"/>
                    <a:pt x="47359" y="23450"/>
                  </a:cubicBezTo>
                  <a:cubicBezTo>
                    <a:pt x="54434" y="19907"/>
                    <a:pt x="48583" y="23925"/>
                    <a:pt x="54732" y="19317"/>
                  </a:cubicBezTo>
                  <a:lnTo>
                    <a:pt x="57484" y="17228"/>
                  </a:lnTo>
                  <a:cubicBezTo>
                    <a:pt x="67743" y="12162"/>
                    <a:pt x="78551" y="9362"/>
                    <a:pt x="89461" y="6397"/>
                  </a:cubicBezTo>
                  <a:cubicBezTo>
                    <a:pt x="99045" y="3785"/>
                    <a:pt x="107733" y="1934"/>
                    <a:pt x="117609" y="497"/>
                  </a:cubicBezTo>
                  <a:close/>
                </a:path>
              </a:pathLst>
            </a:custGeom>
            <a:solidFill>
              <a:srgbClr val="F8AD9D"/>
            </a:solidFill>
            <a:ln w="6089" cap="flat">
              <a:noFill/>
              <a:prstDash val="solid"/>
              <a:miter/>
            </a:ln>
          </p:spPr>
          <p:txBody>
            <a:bodyPr rtlCol="0" anchor="ctr"/>
            <a:lstStyle/>
            <a:p>
              <a:endParaRPr lang="it-IT"/>
            </a:p>
          </p:txBody>
        </p:sp>
        <p:sp>
          <p:nvSpPr>
            <p:cNvPr id="17" name="Figura a mano libera: forma 16">
              <a:extLst>
                <a:ext uri="{FF2B5EF4-FFF2-40B4-BE49-F238E27FC236}">
                  <a16:creationId xmlns:a16="http://schemas.microsoft.com/office/drawing/2014/main" id="{81D6D160-8EA4-FFF9-5DAC-CEB0B06EEF08}"/>
                </a:ext>
              </a:extLst>
            </p:cNvPr>
            <p:cNvSpPr/>
            <p:nvPr/>
          </p:nvSpPr>
          <p:spPr>
            <a:xfrm>
              <a:off x="3845293" y="525311"/>
              <a:ext cx="4877401" cy="4493786"/>
            </a:xfrm>
            <a:custGeom>
              <a:avLst/>
              <a:gdLst>
                <a:gd name="connsiteX0" fmla="*/ 741322 w 4877401"/>
                <a:gd name="connsiteY0" fmla="*/ 1546604 h 4493786"/>
                <a:gd name="connsiteX1" fmla="*/ 781975 w 4877401"/>
                <a:gd name="connsiteY1" fmla="*/ 1475599 h 4493786"/>
                <a:gd name="connsiteX2" fmla="*/ 863647 w 4877401"/>
                <a:gd name="connsiteY2" fmla="*/ 1467081 h 4493786"/>
                <a:gd name="connsiteX3" fmla="*/ 1193103 w 4877401"/>
                <a:gd name="connsiteY3" fmla="*/ 1596962 h 4493786"/>
                <a:gd name="connsiteX4" fmla="*/ 1343642 w 4877401"/>
                <a:gd name="connsiteY4" fmla="*/ 1711487 h 4493786"/>
                <a:gd name="connsiteX5" fmla="*/ 1428851 w 4877401"/>
                <a:gd name="connsiteY5" fmla="*/ 1792185 h 4493786"/>
                <a:gd name="connsiteX6" fmla="*/ 1796544 w 4877401"/>
                <a:gd name="connsiteY6" fmla="*/ 1586234 h 4493786"/>
                <a:gd name="connsiteX7" fmla="*/ 1599020 w 4877401"/>
                <a:gd name="connsiteY7" fmla="*/ 1427195 h 4493786"/>
                <a:gd name="connsiteX8" fmla="*/ 1555000 w 4877401"/>
                <a:gd name="connsiteY8" fmla="*/ 1365324 h 4493786"/>
                <a:gd name="connsiteX9" fmla="*/ 1497323 w 4877401"/>
                <a:gd name="connsiteY9" fmla="*/ 1319453 h 4493786"/>
                <a:gd name="connsiteX10" fmla="*/ 1365774 w 4877401"/>
                <a:gd name="connsiteY10" fmla="*/ 1096211 h 4493786"/>
                <a:gd name="connsiteX11" fmla="*/ 1332720 w 4877401"/>
                <a:gd name="connsiteY11" fmla="*/ 914791 h 4493786"/>
                <a:gd name="connsiteX12" fmla="*/ 1391334 w 4877401"/>
                <a:gd name="connsiteY12" fmla="*/ 553874 h 4493786"/>
                <a:gd name="connsiteX13" fmla="*/ 1531364 w 4877401"/>
                <a:gd name="connsiteY13" fmla="*/ 398288 h 4493786"/>
                <a:gd name="connsiteX14" fmla="*/ 1624433 w 4877401"/>
                <a:gd name="connsiteY14" fmla="*/ 333088 h 4493786"/>
                <a:gd name="connsiteX15" fmla="*/ 1729527 w 4877401"/>
                <a:gd name="connsiteY15" fmla="*/ 229591 h 4493786"/>
                <a:gd name="connsiteX16" fmla="*/ 2019372 w 4877401"/>
                <a:gd name="connsiteY16" fmla="*/ 67823 h 4493786"/>
                <a:gd name="connsiteX17" fmla="*/ 2257062 w 4877401"/>
                <a:gd name="connsiteY17" fmla="*/ 31850 h 4493786"/>
                <a:gd name="connsiteX18" fmla="*/ 2358680 w 4877401"/>
                <a:gd name="connsiteY18" fmla="*/ 25342 h 4493786"/>
                <a:gd name="connsiteX19" fmla="*/ 2453862 w 4877401"/>
                <a:gd name="connsiteY19" fmla="*/ 12 h 4493786"/>
                <a:gd name="connsiteX20" fmla="*/ 2561288 w 4877401"/>
                <a:gd name="connsiteY20" fmla="*/ 22551 h 4493786"/>
                <a:gd name="connsiteX21" fmla="*/ 2706950 w 4877401"/>
                <a:gd name="connsiteY21" fmla="*/ 38481 h 4493786"/>
                <a:gd name="connsiteX22" fmla="*/ 2958425 w 4877401"/>
                <a:gd name="connsiteY22" fmla="*/ 113769 h 4493786"/>
                <a:gd name="connsiteX23" fmla="*/ 3128094 w 4877401"/>
                <a:gd name="connsiteY23" fmla="*/ 238966 h 4493786"/>
                <a:gd name="connsiteX24" fmla="*/ 3179767 w 4877401"/>
                <a:gd name="connsiteY24" fmla="*/ 293320 h 4493786"/>
                <a:gd name="connsiteX25" fmla="*/ 3300320 w 4877401"/>
                <a:gd name="connsiteY25" fmla="*/ 373690 h 4493786"/>
                <a:gd name="connsiteX26" fmla="*/ 3507744 w 4877401"/>
                <a:gd name="connsiteY26" fmla="*/ 645355 h 4493786"/>
                <a:gd name="connsiteX27" fmla="*/ 3455535 w 4877401"/>
                <a:gd name="connsiteY27" fmla="*/ 1214389 h 4493786"/>
                <a:gd name="connsiteX28" fmla="*/ 3373699 w 4877401"/>
                <a:gd name="connsiteY28" fmla="*/ 1320731 h 4493786"/>
                <a:gd name="connsiteX29" fmla="*/ 3332827 w 4877401"/>
                <a:gd name="connsiteY29" fmla="*/ 1352404 h 4493786"/>
                <a:gd name="connsiteX30" fmla="*/ 3294341 w 4877401"/>
                <a:gd name="connsiteY30" fmla="*/ 1406598 h 4493786"/>
                <a:gd name="connsiteX31" fmla="*/ 3074929 w 4877401"/>
                <a:gd name="connsiteY31" fmla="*/ 1587506 h 4493786"/>
                <a:gd name="connsiteX32" fmla="*/ 3295413 w 4877401"/>
                <a:gd name="connsiteY32" fmla="*/ 1708942 h 4493786"/>
                <a:gd name="connsiteX33" fmla="*/ 3428393 w 4877401"/>
                <a:gd name="connsiteY33" fmla="*/ 1798943 h 4493786"/>
                <a:gd name="connsiteX34" fmla="*/ 3431291 w 4877401"/>
                <a:gd name="connsiteY34" fmla="*/ 1795034 h 4493786"/>
                <a:gd name="connsiteX35" fmla="*/ 3520201 w 4877401"/>
                <a:gd name="connsiteY35" fmla="*/ 1705709 h 4493786"/>
                <a:gd name="connsiteX36" fmla="*/ 4058269 w 4877401"/>
                <a:gd name="connsiteY36" fmla="*/ 1462253 h 4493786"/>
                <a:gd name="connsiteX37" fmla="*/ 4360340 w 4877401"/>
                <a:gd name="connsiteY37" fmla="*/ 1466405 h 4493786"/>
                <a:gd name="connsiteX38" fmla="*/ 4527574 w 4877401"/>
                <a:gd name="connsiteY38" fmla="*/ 1481322 h 4493786"/>
                <a:gd name="connsiteX39" fmla="*/ 4689699 w 4877401"/>
                <a:gd name="connsiteY39" fmla="*/ 1560358 h 4493786"/>
                <a:gd name="connsiteX40" fmla="*/ 4868391 w 4877401"/>
                <a:gd name="connsiteY40" fmla="*/ 1937189 h 4493786"/>
                <a:gd name="connsiteX41" fmla="*/ 4823574 w 4877401"/>
                <a:gd name="connsiteY41" fmla="*/ 2421684 h 4493786"/>
                <a:gd name="connsiteX42" fmla="*/ 4675227 w 4877401"/>
                <a:gd name="connsiteY42" fmla="*/ 2682992 h 4493786"/>
                <a:gd name="connsiteX43" fmla="*/ 4412494 w 4877401"/>
                <a:gd name="connsiteY43" fmla="*/ 2913309 h 4493786"/>
                <a:gd name="connsiteX44" fmla="*/ 4025282 w 4877401"/>
                <a:gd name="connsiteY44" fmla="*/ 3033770 h 4493786"/>
                <a:gd name="connsiteX45" fmla="*/ 3992312 w 4877401"/>
                <a:gd name="connsiteY45" fmla="*/ 3036121 h 4493786"/>
                <a:gd name="connsiteX46" fmla="*/ 3979569 w 4877401"/>
                <a:gd name="connsiteY46" fmla="*/ 3188449 h 4493786"/>
                <a:gd name="connsiteX47" fmla="*/ 3937284 w 4877401"/>
                <a:gd name="connsiteY47" fmla="*/ 3425531 h 4493786"/>
                <a:gd name="connsiteX48" fmla="*/ 4357892 w 4877401"/>
                <a:gd name="connsiteY48" fmla="*/ 3621192 h 4493786"/>
                <a:gd name="connsiteX49" fmla="*/ 4439095 w 4877401"/>
                <a:gd name="connsiteY49" fmla="*/ 3674132 h 4493786"/>
                <a:gd name="connsiteX50" fmla="*/ 4470469 w 4877401"/>
                <a:gd name="connsiteY50" fmla="*/ 3706809 h 4493786"/>
                <a:gd name="connsiteX51" fmla="*/ 4472898 w 4877401"/>
                <a:gd name="connsiteY51" fmla="*/ 3713518 h 4493786"/>
                <a:gd name="connsiteX52" fmla="*/ 4474208 w 4877401"/>
                <a:gd name="connsiteY52" fmla="*/ 3717433 h 4493786"/>
                <a:gd name="connsiteX53" fmla="*/ 4469410 w 4877401"/>
                <a:gd name="connsiteY53" fmla="*/ 3776906 h 4493786"/>
                <a:gd name="connsiteX54" fmla="*/ 4413164 w 4877401"/>
                <a:gd name="connsiteY54" fmla="*/ 3819672 h 4493786"/>
                <a:gd name="connsiteX55" fmla="*/ 4329100 w 4877401"/>
                <a:gd name="connsiteY55" fmla="*/ 3798685 h 4493786"/>
                <a:gd name="connsiteX56" fmla="*/ 4178676 w 4877401"/>
                <a:gd name="connsiteY56" fmla="*/ 3708556 h 4493786"/>
                <a:gd name="connsiteX57" fmla="*/ 3896668 w 4877401"/>
                <a:gd name="connsiteY57" fmla="*/ 3584040 h 4493786"/>
                <a:gd name="connsiteX58" fmla="*/ 3822954 w 4877401"/>
                <a:gd name="connsiteY58" fmla="*/ 3753904 h 4493786"/>
                <a:gd name="connsiteX59" fmla="*/ 3929826 w 4877401"/>
                <a:gd name="connsiteY59" fmla="*/ 3799555 h 4493786"/>
                <a:gd name="connsiteX60" fmla="*/ 4011205 w 4877401"/>
                <a:gd name="connsiteY60" fmla="*/ 3837761 h 4493786"/>
                <a:gd name="connsiteX61" fmla="*/ 4337301 w 4877401"/>
                <a:gd name="connsiteY61" fmla="*/ 4046269 h 4493786"/>
                <a:gd name="connsiteX62" fmla="*/ 4340199 w 4877401"/>
                <a:gd name="connsiteY62" fmla="*/ 4077339 h 4493786"/>
                <a:gd name="connsiteX63" fmla="*/ 4333252 w 4877401"/>
                <a:gd name="connsiteY63" fmla="*/ 4087573 h 4493786"/>
                <a:gd name="connsiteX64" fmla="*/ 4329453 w 4877401"/>
                <a:gd name="connsiteY64" fmla="*/ 4155284 h 4493786"/>
                <a:gd name="connsiteX65" fmla="*/ 4276269 w 4877401"/>
                <a:gd name="connsiteY65" fmla="*/ 4198903 h 4493786"/>
                <a:gd name="connsiteX66" fmla="*/ 4199895 w 4877401"/>
                <a:gd name="connsiteY66" fmla="*/ 4190208 h 4493786"/>
                <a:gd name="connsiteX67" fmla="*/ 4124732 w 4877401"/>
                <a:gd name="connsiteY67" fmla="*/ 4141968 h 4493786"/>
                <a:gd name="connsiteX68" fmla="*/ 3929606 w 4877401"/>
                <a:gd name="connsiteY68" fmla="*/ 4040911 h 4493786"/>
                <a:gd name="connsiteX69" fmla="*/ 3791732 w 4877401"/>
                <a:gd name="connsiteY69" fmla="*/ 3983557 h 4493786"/>
                <a:gd name="connsiteX70" fmla="*/ 3705275 w 4877401"/>
                <a:gd name="connsiteY70" fmla="*/ 3949991 h 4493786"/>
                <a:gd name="connsiteX71" fmla="*/ 3524677 w 4877401"/>
                <a:gd name="connsiteY71" fmla="*/ 4123648 h 4493786"/>
                <a:gd name="connsiteX72" fmla="*/ 3451273 w 4877401"/>
                <a:gd name="connsiteY72" fmla="*/ 4179943 h 4493786"/>
                <a:gd name="connsiteX73" fmla="*/ 3419059 w 4877401"/>
                <a:gd name="connsiteY73" fmla="*/ 4163230 h 4493786"/>
                <a:gd name="connsiteX74" fmla="*/ 3356901 w 4877401"/>
                <a:gd name="connsiteY74" fmla="*/ 4264805 h 4493786"/>
                <a:gd name="connsiteX75" fmla="*/ 3316906 w 4877401"/>
                <a:gd name="connsiteY75" fmla="*/ 4322219 h 4493786"/>
                <a:gd name="connsiteX76" fmla="*/ 3281841 w 4877401"/>
                <a:gd name="connsiteY76" fmla="*/ 4339785 h 4493786"/>
                <a:gd name="connsiteX77" fmla="*/ 3262005 w 4877401"/>
                <a:gd name="connsiteY77" fmla="*/ 4311735 h 4493786"/>
                <a:gd name="connsiteX78" fmla="*/ 3112057 w 4877401"/>
                <a:gd name="connsiteY78" fmla="*/ 4390837 h 4493786"/>
                <a:gd name="connsiteX79" fmla="*/ 2977445 w 4877401"/>
                <a:gd name="connsiteY79" fmla="*/ 4444697 h 4493786"/>
                <a:gd name="connsiteX80" fmla="*/ 2736912 w 4877401"/>
                <a:gd name="connsiteY80" fmla="*/ 4492005 h 4493786"/>
                <a:gd name="connsiteX81" fmla="*/ 2620176 w 4877401"/>
                <a:gd name="connsiteY81" fmla="*/ 4492979 h 4493786"/>
                <a:gd name="connsiteX82" fmla="*/ 2410682 w 4877401"/>
                <a:gd name="connsiteY82" fmla="*/ 4492412 h 4493786"/>
                <a:gd name="connsiteX83" fmla="*/ 2201906 w 4877401"/>
                <a:gd name="connsiteY83" fmla="*/ 4492912 h 4493786"/>
                <a:gd name="connsiteX84" fmla="*/ 2081299 w 4877401"/>
                <a:gd name="connsiteY84" fmla="*/ 4490793 h 4493786"/>
                <a:gd name="connsiteX85" fmla="*/ 1769547 w 4877401"/>
                <a:gd name="connsiteY85" fmla="*/ 4406442 h 4493786"/>
                <a:gd name="connsiteX86" fmla="*/ 1717448 w 4877401"/>
                <a:gd name="connsiteY86" fmla="*/ 4378691 h 4493786"/>
                <a:gd name="connsiteX87" fmla="*/ 1601126 w 4877401"/>
                <a:gd name="connsiteY87" fmla="*/ 4324466 h 4493786"/>
                <a:gd name="connsiteX88" fmla="*/ 1571548 w 4877401"/>
                <a:gd name="connsiteY88" fmla="*/ 4344169 h 4493786"/>
                <a:gd name="connsiteX89" fmla="*/ 1514815 w 4877401"/>
                <a:gd name="connsiteY89" fmla="*/ 4291406 h 4493786"/>
                <a:gd name="connsiteX90" fmla="*/ 1438258 w 4877401"/>
                <a:gd name="connsiteY90" fmla="*/ 4202008 h 4493786"/>
                <a:gd name="connsiteX91" fmla="*/ 1268406 w 4877401"/>
                <a:gd name="connsiteY91" fmla="*/ 4071664 h 4493786"/>
                <a:gd name="connsiteX92" fmla="*/ 1152907 w 4877401"/>
                <a:gd name="connsiteY92" fmla="*/ 3952122 h 4493786"/>
                <a:gd name="connsiteX93" fmla="*/ 810372 w 4877401"/>
                <a:gd name="connsiteY93" fmla="*/ 4106789 h 4493786"/>
                <a:gd name="connsiteX94" fmla="*/ 662725 w 4877401"/>
                <a:gd name="connsiteY94" fmla="*/ 4189624 h 4493786"/>
                <a:gd name="connsiteX95" fmla="*/ 617201 w 4877401"/>
                <a:gd name="connsiteY95" fmla="*/ 4199347 h 4493786"/>
                <a:gd name="connsiteX96" fmla="*/ 550739 w 4877401"/>
                <a:gd name="connsiteY96" fmla="*/ 4173184 h 4493786"/>
                <a:gd name="connsiteX97" fmla="*/ 531517 w 4877401"/>
                <a:gd name="connsiteY97" fmla="*/ 4095824 h 4493786"/>
                <a:gd name="connsiteX98" fmla="*/ 526233 w 4877401"/>
                <a:gd name="connsiteY98" fmla="*/ 4089485 h 4493786"/>
                <a:gd name="connsiteX99" fmla="*/ 523012 w 4877401"/>
                <a:gd name="connsiteY99" fmla="*/ 4060778 h 4493786"/>
                <a:gd name="connsiteX100" fmla="*/ 602911 w 4877401"/>
                <a:gd name="connsiteY100" fmla="*/ 3981932 h 4493786"/>
                <a:gd name="connsiteX101" fmla="*/ 603332 w 4877401"/>
                <a:gd name="connsiteY101" fmla="*/ 3980720 h 4493786"/>
                <a:gd name="connsiteX102" fmla="*/ 697734 w 4877401"/>
                <a:gd name="connsiteY102" fmla="*/ 3920212 h 4493786"/>
                <a:gd name="connsiteX103" fmla="*/ 942238 w 4877401"/>
                <a:gd name="connsiteY103" fmla="*/ 3808226 h 4493786"/>
                <a:gd name="connsiteX104" fmla="*/ 1047514 w 4877401"/>
                <a:gd name="connsiteY104" fmla="*/ 3771768 h 4493786"/>
                <a:gd name="connsiteX105" fmla="*/ 1050467 w 4877401"/>
                <a:gd name="connsiteY105" fmla="*/ 3770446 h 4493786"/>
                <a:gd name="connsiteX106" fmla="*/ 964966 w 4877401"/>
                <a:gd name="connsiteY106" fmla="*/ 3585690 h 4493786"/>
                <a:gd name="connsiteX107" fmla="*/ 862569 w 4877401"/>
                <a:gd name="connsiteY107" fmla="*/ 3629107 h 4493786"/>
                <a:gd name="connsiteX108" fmla="*/ 696943 w 4877401"/>
                <a:gd name="connsiteY108" fmla="*/ 3704002 h 4493786"/>
                <a:gd name="connsiteX109" fmla="*/ 587763 w 4877401"/>
                <a:gd name="connsiteY109" fmla="*/ 3765070 h 4493786"/>
                <a:gd name="connsiteX110" fmla="*/ 508637 w 4877401"/>
                <a:gd name="connsiteY110" fmla="*/ 3815964 h 4493786"/>
                <a:gd name="connsiteX111" fmla="*/ 503650 w 4877401"/>
                <a:gd name="connsiteY111" fmla="*/ 3818047 h 4493786"/>
                <a:gd name="connsiteX112" fmla="*/ 455849 w 4877401"/>
                <a:gd name="connsiteY112" fmla="*/ 3821158 h 4493786"/>
                <a:gd name="connsiteX113" fmla="*/ 452671 w 4877401"/>
                <a:gd name="connsiteY113" fmla="*/ 3820111 h 4493786"/>
                <a:gd name="connsiteX114" fmla="*/ 404718 w 4877401"/>
                <a:gd name="connsiteY114" fmla="*/ 3783945 h 4493786"/>
                <a:gd name="connsiteX115" fmla="*/ 399299 w 4877401"/>
                <a:gd name="connsiteY115" fmla="*/ 3701402 h 4493786"/>
                <a:gd name="connsiteX116" fmla="*/ 510457 w 4877401"/>
                <a:gd name="connsiteY116" fmla="*/ 3623031 h 4493786"/>
                <a:gd name="connsiteX117" fmla="*/ 652667 w 4877401"/>
                <a:gd name="connsiteY117" fmla="*/ 3544568 h 4493786"/>
                <a:gd name="connsiteX118" fmla="*/ 919746 w 4877401"/>
                <a:gd name="connsiteY118" fmla="*/ 3432076 h 4493786"/>
                <a:gd name="connsiteX119" fmla="*/ 859001 w 4877401"/>
                <a:gd name="connsiteY119" fmla="*/ 3036888 h 4493786"/>
                <a:gd name="connsiteX120" fmla="*/ 417491 w 4877401"/>
                <a:gd name="connsiteY120" fmla="*/ 2896358 h 4493786"/>
                <a:gd name="connsiteX121" fmla="*/ 127793 w 4877401"/>
                <a:gd name="connsiteY121" fmla="*/ 2587140 h 4493786"/>
                <a:gd name="connsiteX122" fmla="*/ 20148 w 4877401"/>
                <a:gd name="connsiteY122" fmla="*/ 2285599 h 4493786"/>
                <a:gd name="connsiteX123" fmla="*/ 5505 w 4877401"/>
                <a:gd name="connsiteY123" fmla="*/ 1947052 h 4493786"/>
                <a:gd name="connsiteX124" fmla="*/ 100948 w 4877401"/>
                <a:gd name="connsiteY124" fmla="*/ 1629499 h 4493786"/>
                <a:gd name="connsiteX125" fmla="*/ 381094 w 4877401"/>
                <a:gd name="connsiteY125" fmla="*/ 1458697 h 4493786"/>
                <a:gd name="connsiteX126" fmla="*/ 463807 w 4877401"/>
                <a:gd name="connsiteY126" fmla="*/ 1465742 h 4493786"/>
                <a:gd name="connsiteX127" fmla="*/ 502865 w 4877401"/>
                <a:gd name="connsiteY127" fmla="*/ 1542080 h 4493786"/>
                <a:gd name="connsiteX128" fmla="*/ 667279 w 4877401"/>
                <a:gd name="connsiteY128" fmla="*/ 1547432 h 4493786"/>
                <a:gd name="connsiteX129" fmla="*/ 739331 w 4877401"/>
                <a:gd name="connsiteY129" fmla="*/ 1549039 h 4493786"/>
                <a:gd name="connsiteX130" fmla="*/ 741322 w 4877401"/>
                <a:gd name="connsiteY130" fmla="*/ 1546604 h 4493786"/>
                <a:gd name="connsiteX131" fmla="*/ 1050467 w 4877401"/>
                <a:gd name="connsiteY131" fmla="*/ 3770446 h 4493786"/>
                <a:gd name="connsiteX132" fmla="*/ 1047514 w 4877401"/>
                <a:gd name="connsiteY132" fmla="*/ 3771768 h 4493786"/>
                <a:gd name="connsiteX133" fmla="*/ 942238 w 4877401"/>
                <a:gd name="connsiteY133" fmla="*/ 3808226 h 4493786"/>
                <a:gd name="connsiteX134" fmla="*/ 697734 w 4877401"/>
                <a:gd name="connsiteY134" fmla="*/ 3920212 h 4493786"/>
                <a:gd name="connsiteX135" fmla="*/ 603332 w 4877401"/>
                <a:gd name="connsiteY135" fmla="*/ 3980720 h 4493786"/>
                <a:gd name="connsiteX136" fmla="*/ 602911 w 4877401"/>
                <a:gd name="connsiteY136" fmla="*/ 3981932 h 4493786"/>
                <a:gd name="connsiteX137" fmla="*/ 523012 w 4877401"/>
                <a:gd name="connsiteY137" fmla="*/ 4060778 h 4493786"/>
                <a:gd name="connsiteX138" fmla="*/ 526233 w 4877401"/>
                <a:gd name="connsiteY138" fmla="*/ 4089485 h 4493786"/>
                <a:gd name="connsiteX139" fmla="*/ 531517 w 4877401"/>
                <a:gd name="connsiteY139" fmla="*/ 4095824 h 4493786"/>
                <a:gd name="connsiteX140" fmla="*/ 572420 w 4877401"/>
                <a:gd name="connsiteY140" fmla="*/ 4057052 h 4493786"/>
                <a:gd name="connsiteX141" fmla="*/ 663024 w 4877401"/>
                <a:gd name="connsiteY141" fmla="*/ 3999996 h 4493786"/>
                <a:gd name="connsiteX142" fmla="*/ 1076240 w 4877401"/>
                <a:gd name="connsiteY142" fmla="*/ 3809997 h 4493786"/>
                <a:gd name="connsiteX143" fmla="*/ 1050467 w 4877401"/>
                <a:gd name="connsiteY143" fmla="*/ 3770446 h 4493786"/>
                <a:gd name="connsiteX144" fmla="*/ 3822954 w 4877401"/>
                <a:gd name="connsiteY144" fmla="*/ 3753904 h 4493786"/>
                <a:gd name="connsiteX145" fmla="*/ 3788773 w 4877401"/>
                <a:gd name="connsiteY145" fmla="*/ 3803854 h 4493786"/>
                <a:gd name="connsiteX146" fmla="*/ 4021483 w 4877401"/>
                <a:gd name="connsiteY146" fmla="*/ 3901015 h 4493786"/>
                <a:gd name="connsiteX147" fmla="*/ 4033830 w 4877401"/>
                <a:gd name="connsiteY147" fmla="*/ 3898409 h 4493786"/>
                <a:gd name="connsiteX148" fmla="*/ 4044936 w 4877401"/>
                <a:gd name="connsiteY148" fmla="*/ 3890086 h 4493786"/>
                <a:gd name="connsiteX149" fmla="*/ 4035803 w 4877401"/>
                <a:gd name="connsiteY149" fmla="*/ 3879431 h 4493786"/>
                <a:gd name="connsiteX150" fmla="*/ 4032759 w 4877401"/>
                <a:gd name="connsiteY150" fmla="*/ 3864210 h 4493786"/>
                <a:gd name="connsiteX151" fmla="*/ 4016362 w 4877401"/>
                <a:gd name="connsiteY151" fmla="*/ 3861878 h 4493786"/>
                <a:gd name="connsiteX152" fmla="*/ 4012940 w 4877401"/>
                <a:gd name="connsiteY152" fmla="*/ 3861165 h 4493786"/>
                <a:gd name="connsiteX153" fmla="*/ 3991076 w 4877401"/>
                <a:gd name="connsiteY153" fmla="*/ 3851211 h 4493786"/>
                <a:gd name="connsiteX154" fmla="*/ 3995856 w 4877401"/>
                <a:gd name="connsiteY154" fmla="*/ 3839801 h 4493786"/>
                <a:gd name="connsiteX155" fmla="*/ 4006237 w 4877401"/>
                <a:gd name="connsiteY155" fmla="*/ 3838644 h 4493786"/>
                <a:gd name="connsiteX156" fmla="*/ 4011205 w 4877401"/>
                <a:gd name="connsiteY156" fmla="*/ 3837761 h 4493786"/>
                <a:gd name="connsiteX157" fmla="*/ 3929826 w 4877401"/>
                <a:gd name="connsiteY157" fmla="*/ 3799555 h 4493786"/>
                <a:gd name="connsiteX158" fmla="*/ 3822954 w 4877401"/>
                <a:gd name="connsiteY158" fmla="*/ 3753904 h 44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4877401" h="4493786">
                  <a:moveTo>
                    <a:pt x="741322" y="1546604"/>
                  </a:moveTo>
                  <a:cubicBezTo>
                    <a:pt x="747392" y="1516959"/>
                    <a:pt x="755320" y="1493256"/>
                    <a:pt x="781975" y="1475599"/>
                  </a:cubicBezTo>
                  <a:cubicBezTo>
                    <a:pt x="808052" y="1458320"/>
                    <a:pt x="834227" y="1460171"/>
                    <a:pt x="863647" y="1467081"/>
                  </a:cubicBezTo>
                  <a:cubicBezTo>
                    <a:pt x="975804" y="1493426"/>
                    <a:pt x="1094603" y="1536643"/>
                    <a:pt x="1193103" y="1596962"/>
                  </a:cubicBezTo>
                  <a:cubicBezTo>
                    <a:pt x="1246786" y="1629834"/>
                    <a:pt x="1296487" y="1669933"/>
                    <a:pt x="1343642" y="1711487"/>
                  </a:cubicBezTo>
                  <a:cubicBezTo>
                    <a:pt x="1372697" y="1737090"/>
                    <a:pt x="1403036" y="1763246"/>
                    <a:pt x="1428851" y="1792185"/>
                  </a:cubicBezTo>
                  <a:cubicBezTo>
                    <a:pt x="1542336" y="1709186"/>
                    <a:pt x="1666353" y="1639527"/>
                    <a:pt x="1796544" y="1586234"/>
                  </a:cubicBezTo>
                  <a:cubicBezTo>
                    <a:pt x="1718623" y="1546360"/>
                    <a:pt x="1653597" y="1496245"/>
                    <a:pt x="1599020" y="1427195"/>
                  </a:cubicBezTo>
                  <a:cubicBezTo>
                    <a:pt x="1583348" y="1407371"/>
                    <a:pt x="1571311" y="1384569"/>
                    <a:pt x="1555000" y="1365324"/>
                  </a:cubicBezTo>
                  <a:cubicBezTo>
                    <a:pt x="1540125" y="1347783"/>
                    <a:pt x="1514493" y="1336105"/>
                    <a:pt x="1497323" y="1319453"/>
                  </a:cubicBezTo>
                  <a:cubicBezTo>
                    <a:pt x="1436304" y="1260260"/>
                    <a:pt x="1391754" y="1176220"/>
                    <a:pt x="1365774" y="1096211"/>
                  </a:cubicBezTo>
                  <a:cubicBezTo>
                    <a:pt x="1346741" y="1037621"/>
                    <a:pt x="1337389" y="976065"/>
                    <a:pt x="1332720" y="914791"/>
                  </a:cubicBezTo>
                  <a:cubicBezTo>
                    <a:pt x="1323471" y="793373"/>
                    <a:pt x="1334309" y="663626"/>
                    <a:pt x="1391334" y="553874"/>
                  </a:cubicBezTo>
                  <a:cubicBezTo>
                    <a:pt x="1425673" y="487783"/>
                    <a:pt x="1470850" y="441030"/>
                    <a:pt x="1531364" y="398288"/>
                  </a:cubicBezTo>
                  <a:cubicBezTo>
                    <a:pt x="1562111" y="376567"/>
                    <a:pt x="1595397" y="357108"/>
                    <a:pt x="1624433" y="333088"/>
                  </a:cubicBezTo>
                  <a:cubicBezTo>
                    <a:pt x="1662067" y="301961"/>
                    <a:pt x="1694050" y="263163"/>
                    <a:pt x="1729527" y="229591"/>
                  </a:cubicBezTo>
                  <a:cubicBezTo>
                    <a:pt x="1810225" y="153226"/>
                    <a:pt x="1914077" y="100869"/>
                    <a:pt x="2019372" y="67823"/>
                  </a:cubicBezTo>
                  <a:cubicBezTo>
                    <a:pt x="2097165" y="43406"/>
                    <a:pt x="2176115" y="36090"/>
                    <a:pt x="2257062" y="31850"/>
                  </a:cubicBezTo>
                  <a:cubicBezTo>
                    <a:pt x="2290336" y="30107"/>
                    <a:pt x="2325845" y="30548"/>
                    <a:pt x="2358680" y="25342"/>
                  </a:cubicBezTo>
                  <a:cubicBezTo>
                    <a:pt x="2389957" y="20383"/>
                    <a:pt x="2423371" y="443"/>
                    <a:pt x="2453862" y="12"/>
                  </a:cubicBezTo>
                  <a:cubicBezTo>
                    <a:pt x="2489328" y="-490"/>
                    <a:pt x="2526243" y="17158"/>
                    <a:pt x="2561288" y="22551"/>
                  </a:cubicBezTo>
                  <a:cubicBezTo>
                    <a:pt x="2609393" y="29956"/>
                    <a:pt x="2658638" y="32227"/>
                    <a:pt x="2706950" y="38481"/>
                  </a:cubicBezTo>
                  <a:cubicBezTo>
                    <a:pt x="2794515" y="49815"/>
                    <a:pt x="2880011" y="72584"/>
                    <a:pt x="2958425" y="113769"/>
                  </a:cubicBezTo>
                  <a:cubicBezTo>
                    <a:pt x="3020443" y="146342"/>
                    <a:pt x="3077717" y="190493"/>
                    <a:pt x="3128094" y="238966"/>
                  </a:cubicBezTo>
                  <a:cubicBezTo>
                    <a:pt x="3146067" y="256258"/>
                    <a:pt x="3160674" y="277627"/>
                    <a:pt x="3179767" y="293320"/>
                  </a:cubicBezTo>
                  <a:cubicBezTo>
                    <a:pt x="3216286" y="323341"/>
                    <a:pt x="3260605" y="348047"/>
                    <a:pt x="3300320" y="373690"/>
                  </a:cubicBezTo>
                  <a:cubicBezTo>
                    <a:pt x="3404641" y="441042"/>
                    <a:pt x="3470933" y="526300"/>
                    <a:pt x="3507744" y="645355"/>
                  </a:cubicBezTo>
                  <a:cubicBezTo>
                    <a:pt x="3563917" y="827036"/>
                    <a:pt x="3545530" y="1046138"/>
                    <a:pt x="3455535" y="1214389"/>
                  </a:cubicBezTo>
                  <a:cubicBezTo>
                    <a:pt x="3434219" y="1254244"/>
                    <a:pt x="3409293" y="1292121"/>
                    <a:pt x="3373699" y="1320731"/>
                  </a:cubicBezTo>
                  <a:cubicBezTo>
                    <a:pt x="3360554" y="1331307"/>
                    <a:pt x="3343768" y="1339429"/>
                    <a:pt x="3332827" y="1352404"/>
                  </a:cubicBezTo>
                  <a:cubicBezTo>
                    <a:pt x="3318695" y="1369159"/>
                    <a:pt x="3308126" y="1389331"/>
                    <a:pt x="3294341" y="1406598"/>
                  </a:cubicBezTo>
                  <a:cubicBezTo>
                    <a:pt x="3235922" y="1479733"/>
                    <a:pt x="3162512" y="1550646"/>
                    <a:pt x="3074929" y="1587506"/>
                  </a:cubicBezTo>
                  <a:cubicBezTo>
                    <a:pt x="3153818" y="1619843"/>
                    <a:pt x="3221358" y="1668326"/>
                    <a:pt x="3295413" y="1708942"/>
                  </a:cubicBezTo>
                  <a:lnTo>
                    <a:pt x="3428393" y="1798943"/>
                  </a:lnTo>
                  <a:lnTo>
                    <a:pt x="3431291" y="1795034"/>
                  </a:lnTo>
                  <a:cubicBezTo>
                    <a:pt x="3456034" y="1762205"/>
                    <a:pt x="3489162" y="1732572"/>
                    <a:pt x="3520201" y="1705709"/>
                  </a:cubicBezTo>
                  <a:cubicBezTo>
                    <a:pt x="3669285" y="1576675"/>
                    <a:pt x="3862182" y="1487423"/>
                    <a:pt x="4058269" y="1462253"/>
                  </a:cubicBezTo>
                  <a:cubicBezTo>
                    <a:pt x="4159601" y="1449248"/>
                    <a:pt x="4259069" y="1460688"/>
                    <a:pt x="4360340" y="1466405"/>
                  </a:cubicBezTo>
                  <a:cubicBezTo>
                    <a:pt x="4415782" y="1469541"/>
                    <a:pt x="4473440" y="1467666"/>
                    <a:pt x="4527574" y="1481322"/>
                  </a:cubicBezTo>
                  <a:cubicBezTo>
                    <a:pt x="4586182" y="1496105"/>
                    <a:pt x="4641916" y="1523333"/>
                    <a:pt x="4689699" y="1560358"/>
                  </a:cubicBezTo>
                  <a:cubicBezTo>
                    <a:pt x="4806556" y="1650912"/>
                    <a:pt x="4850856" y="1795277"/>
                    <a:pt x="4868391" y="1937189"/>
                  </a:cubicBezTo>
                  <a:cubicBezTo>
                    <a:pt x="4887875" y="2094888"/>
                    <a:pt x="4876940" y="2271431"/>
                    <a:pt x="4823574" y="2421684"/>
                  </a:cubicBezTo>
                  <a:cubicBezTo>
                    <a:pt x="4791883" y="2510905"/>
                    <a:pt x="4733890" y="2608754"/>
                    <a:pt x="4675227" y="2682992"/>
                  </a:cubicBezTo>
                  <a:cubicBezTo>
                    <a:pt x="4603638" y="2773595"/>
                    <a:pt x="4512992" y="2855961"/>
                    <a:pt x="4412494" y="2913309"/>
                  </a:cubicBezTo>
                  <a:cubicBezTo>
                    <a:pt x="4294499" y="2980642"/>
                    <a:pt x="4159504" y="3017745"/>
                    <a:pt x="4025282" y="3033770"/>
                  </a:cubicBezTo>
                  <a:lnTo>
                    <a:pt x="3992312" y="3036121"/>
                  </a:lnTo>
                  <a:lnTo>
                    <a:pt x="3979569" y="3188449"/>
                  </a:lnTo>
                  <a:cubicBezTo>
                    <a:pt x="3973060" y="3268562"/>
                    <a:pt x="3957395" y="3347774"/>
                    <a:pt x="3937284" y="3425531"/>
                  </a:cubicBezTo>
                  <a:cubicBezTo>
                    <a:pt x="4082453" y="3477289"/>
                    <a:pt x="4224486" y="3544117"/>
                    <a:pt x="4357892" y="3621192"/>
                  </a:cubicBezTo>
                  <a:cubicBezTo>
                    <a:pt x="4385930" y="3637387"/>
                    <a:pt x="4413347" y="3654435"/>
                    <a:pt x="4439095" y="3674132"/>
                  </a:cubicBezTo>
                  <a:cubicBezTo>
                    <a:pt x="4449951" y="3682437"/>
                    <a:pt x="4464667" y="3694303"/>
                    <a:pt x="4470469" y="3706809"/>
                  </a:cubicBezTo>
                  <a:lnTo>
                    <a:pt x="4472898" y="3713518"/>
                  </a:lnTo>
                  <a:lnTo>
                    <a:pt x="4474208" y="3717433"/>
                  </a:lnTo>
                  <a:cubicBezTo>
                    <a:pt x="4480144" y="3736356"/>
                    <a:pt x="4478500" y="3759182"/>
                    <a:pt x="4469410" y="3776906"/>
                  </a:cubicBezTo>
                  <a:cubicBezTo>
                    <a:pt x="4458304" y="3798563"/>
                    <a:pt x="4436319" y="3813443"/>
                    <a:pt x="4413164" y="3819672"/>
                  </a:cubicBezTo>
                  <a:cubicBezTo>
                    <a:pt x="4380913" y="3828342"/>
                    <a:pt x="4355737" y="3815282"/>
                    <a:pt x="4329100" y="3798685"/>
                  </a:cubicBezTo>
                  <a:cubicBezTo>
                    <a:pt x="4279381" y="3767707"/>
                    <a:pt x="4230642" y="3735815"/>
                    <a:pt x="4178676" y="3708556"/>
                  </a:cubicBezTo>
                  <a:cubicBezTo>
                    <a:pt x="4087598" y="3660773"/>
                    <a:pt x="3991490" y="3623506"/>
                    <a:pt x="3896668" y="3584040"/>
                  </a:cubicBezTo>
                  <a:lnTo>
                    <a:pt x="3822954" y="3753904"/>
                  </a:lnTo>
                  <a:cubicBezTo>
                    <a:pt x="3859461" y="3766818"/>
                    <a:pt x="3894360" y="3784091"/>
                    <a:pt x="3929826" y="3799555"/>
                  </a:cubicBezTo>
                  <a:cubicBezTo>
                    <a:pt x="3956798" y="3811313"/>
                    <a:pt x="3986382" y="3821785"/>
                    <a:pt x="4011205" y="3837761"/>
                  </a:cubicBezTo>
                  <a:cubicBezTo>
                    <a:pt x="4072291" y="3866597"/>
                    <a:pt x="4317349" y="3989414"/>
                    <a:pt x="4337301" y="4046269"/>
                  </a:cubicBezTo>
                  <a:cubicBezTo>
                    <a:pt x="4340863" y="4056431"/>
                    <a:pt x="4341776" y="4066763"/>
                    <a:pt x="4340199" y="4077339"/>
                  </a:cubicBezTo>
                  <a:lnTo>
                    <a:pt x="4333252" y="4087573"/>
                  </a:lnTo>
                  <a:cubicBezTo>
                    <a:pt x="4341149" y="4110363"/>
                    <a:pt x="4340552" y="4133633"/>
                    <a:pt x="4329453" y="4155284"/>
                  </a:cubicBezTo>
                  <a:cubicBezTo>
                    <a:pt x="4318573" y="4176497"/>
                    <a:pt x="4298986" y="4192120"/>
                    <a:pt x="4276269" y="4198903"/>
                  </a:cubicBezTo>
                  <a:cubicBezTo>
                    <a:pt x="4250947" y="4206458"/>
                    <a:pt x="4223025" y="4202403"/>
                    <a:pt x="4199895" y="4190208"/>
                  </a:cubicBezTo>
                  <a:cubicBezTo>
                    <a:pt x="4174061" y="4176588"/>
                    <a:pt x="4150310" y="4156739"/>
                    <a:pt x="4124732" y="4141968"/>
                  </a:cubicBezTo>
                  <a:cubicBezTo>
                    <a:pt x="4061996" y="4105730"/>
                    <a:pt x="3995229" y="4071658"/>
                    <a:pt x="3929606" y="4040911"/>
                  </a:cubicBezTo>
                  <a:cubicBezTo>
                    <a:pt x="3884277" y="4019668"/>
                    <a:pt x="3838546" y="4001226"/>
                    <a:pt x="3791732" y="3983557"/>
                  </a:cubicBezTo>
                  <a:cubicBezTo>
                    <a:pt x="3762756" y="3972622"/>
                    <a:pt x="3733008" y="3964019"/>
                    <a:pt x="3705275" y="3949991"/>
                  </a:cubicBezTo>
                  <a:cubicBezTo>
                    <a:pt x="3650161" y="4014663"/>
                    <a:pt x="3588813" y="4068346"/>
                    <a:pt x="3524677" y="4123648"/>
                  </a:cubicBezTo>
                  <a:cubicBezTo>
                    <a:pt x="3502673" y="4142620"/>
                    <a:pt x="3478020" y="4168996"/>
                    <a:pt x="3451273" y="4179943"/>
                  </a:cubicBezTo>
                  <a:cubicBezTo>
                    <a:pt x="3436989" y="4178457"/>
                    <a:pt x="3429452" y="4172874"/>
                    <a:pt x="3419059" y="4163230"/>
                  </a:cubicBezTo>
                  <a:cubicBezTo>
                    <a:pt x="3398254" y="4197052"/>
                    <a:pt x="3378016" y="4231087"/>
                    <a:pt x="3356901" y="4264805"/>
                  </a:cubicBezTo>
                  <a:cubicBezTo>
                    <a:pt x="3344967" y="4283856"/>
                    <a:pt x="3333965" y="4307260"/>
                    <a:pt x="3316906" y="4322219"/>
                  </a:cubicBezTo>
                  <a:cubicBezTo>
                    <a:pt x="3305508" y="4332217"/>
                    <a:pt x="3296320" y="4335821"/>
                    <a:pt x="3281841" y="4339785"/>
                  </a:cubicBezTo>
                  <a:lnTo>
                    <a:pt x="3262005" y="4311735"/>
                  </a:lnTo>
                  <a:cubicBezTo>
                    <a:pt x="3206526" y="4330719"/>
                    <a:pt x="3162640" y="4362586"/>
                    <a:pt x="3112057" y="4390837"/>
                  </a:cubicBezTo>
                  <a:cubicBezTo>
                    <a:pt x="3069796" y="4414430"/>
                    <a:pt x="3023919" y="4431478"/>
                    <a:pt x="2977445" y="4444697"/>
                  </a:cubicBezTo>
                  <a:cubicBezTo>
                    <a:pt x="2900791" y="4466505"/>
                    <a:pt x="2816367" y="4485289"/>
                    <a:pt x="2736912" y="4492005"/>
                  </a:cubicBezTo>
                  <a:cubicBezTo>
                    <a:pt x="2698682" y="4495238"/>
                    <a:pt x="2658607" y="4493113"/>
                    <a:pt x="2620176" y="4492979"/>
                  </a:cubicBezTo>
                  <a:cubicBezTo>
                    <a:pt x="2550347" y="4492741"/>
                    <a:pt x="2480512" y="4492315"/>
                    <a:pt x="2410682" y="4492412"/>
                  </a:cubicBezTo>
                  <a:cubicBezTo>
                    <a:pt x="2341090" y="4492510"/>
                    <a:pt x="2271498" y="4492766"/>
                    <a:pt x="2201906" y="4492912"/>
                  </a:cubicBezTo>
                  <a:cubicBezTo>
                    <a:pt x="2162142" y="4492991"/>
                    <a:pt x="2120771" y="4495353"/>
                    <a:pt x="2081299" y="4490793"/>
                  </a:cubicBezTo>
                  <a:cubicBezTo>
                    <a:pt x="1975163" y="4478524"/>
                    <a:pt x="1866045" y="4453665"/>
                    <a:pt x="1769547" y="4406442"/>
                  </a:cubicBezTo>
                  <a:cubicBezTo>
                    <a:pt x="1751891" y="4397803"/>
                    <a:pt x="1734356" y="4388725"/>
                    <a:pt x="1717448" y="4378691"/>
                  </a:cubicBezTo>
                  <a:cubicBezTo>
                    <a:pt x="1694129" y="4364851"/>
                    <a:pt x="1629073" y="4316356"/>
                    <a:pt x="1601126" y="4324466"/>
                  </a:cubicBezTo>
                  <a:cubicBezTo>
                    <a:pt x="1590167" y="4327651"/>
                    <a:pt x="1579664" y="4336363"/>
                    <a:pt x="1571548" y="4344169"/>
                  </a:cubicBezTo>
                  <a:cubicBezTo>
                    <a:pt x="1550786" y="4329964"/>
                    <a:pt x="1532448" y="4309245"/>
                    <a:pt x="1514815" y="4291406"/>
                  </a:cubicBezTo>
                  <a:cubicBezTo>
                    <a:pt x="1489067" y="4265359"/>
                    <a:pt x="1455312" y="4234520"/>
                    <a:pt x="1438258" y="4202008"/>
                  </a:cubicBezTo>
                  <a:cubicBezTo>
                    <a:pt x="1380009" y="4161902"/>
                    <a:pt x="1320798" y="4119149"/>
                    <a:pt x="1268406" y="4071664"/>
                  </a:cubicBezTo>
                  <a:cubicBezTo>
                    <a:pt x="1227491" y="4034579"/>
                    <a:pt x="1190126" y="3992866"/>
                    <a:pt x="1152907" y="3952122"/>
                  </a:cubicBezTo>
                  <a:cubicBezTo>
                    <a:pt x="1033164" y="3994888"/>
                    <a:pt x="922103" y="4046409"/>
                    <a:pt x="810372" y="4106789"/>
                  </a:cubicBezTo>
                  <a:cubicBezTo>
                    <a:pt x="761347" y="4133286"/>
                    <a:pt x="712907" y="4166256"/>
                    <a:pt x="662725" y="4189624"/>
                  </a:cubicBezTo>
                  <a:cubicBezTo>
                    <a:pt x="648332" y="4196327"/>
                    <a:pt x="633153" y="4200011"/>
                    <a:pt x="617201" y="4199347"/>
                  </a:cubicBezTo>
                  <a:cubicBezTo>
                    <a:pt x="593377" y="4198361"/>
                    <a:pt x="567221" y="4191621"/>
                    <a:pt x="550739" y="4173184"/>
                  </a:cubicBezTo>
                  <a:cubicBezTo>
                    <a:pt x="530342" y="4150365"/>
                    <a:pt x="529770" y="4124543"/>
                    <a:pt x="531517" y="4095824"/>
                  </a:cubicBezTo>
                  <a:lnTo>
                    <a:pt x="526233" y="4089485"/>
                  </a:lnTo>
                  <a:cubicBezTo>
                    <a:pt x="521051" y="4081594"/>
                    <a:pt x="520680" y="4069698"/>
                    <a:pt x="523012" y="4060778"/>
                  </a:cubicBezTo>
                  <a:cubicBezTo>
                    <a:pt x="531140" y="4029720"/>
                    <a:pt x="576025" y="3997956"/>
                    <a:pt x="602911" y="3981932"/>
                  </a:cubicBezTo>
                  <a:lnTo>
                    <a:pt x="603332" y="3980720"/>
                  </a:lnTo>
                  <a:cubicBezTo>
                    <a:pt x="632149" y="3957772"/>
                    <a:pt x="665837" y="3938569"/>
                    <a:pt x="697734" y="3920212"/>
                  </a:cubicBezTo>
                  <a:cubicBezTo>
                    <a:pt x="775363" y="3875546"/>
                    <a:pt x="858259" y="3839320"/>
                    <a:pt x="942238" y="3808226"/>
                  </a:cubicBezTo>
                  <a:cubicBezTo>
                    <a:pt x="976729" y="3795452"/>
                    <a:pt x="1014009" y="3786496"/>
                    <a:pt x="1047514" y="3771768"/>
                  </a:cubicBezTo>
                  <a:lnTo>
                    <a:pt x="1050467" y="3770446"/>
                  </a:lnTo>
                  <a:cubicBezTo>
                    <a:pt x="1019300" y="3709506"/>
                    <a:pt x="987092" y="3650746"/>
                    <a:pt x="964966" y="3585690"/>
                  </a:cubicBezTo>
                  <a:cubicBezTo>
                    <a:pt x="933318" y="3604095"/>
                    <a:pt x="896269" y="3614860"/>
                    <a:pt x="862569" y="3629107"/>
                  </a:cubicBezTo>
                  <a:cubicBezTo>
                    <a:pt x="806829" y="3652658"/>
                    <a:pt x="750954" y="3676671"/>
                    <a:pt x="696943" y="3704002"/>
                  </a:cubicBezTo>
                  <a:cubicBezTo>
                    <a:pt x="660101" y="3722645"/>
                    <a:pt x="622462" y="3742713"/>
                    <a:pt x="587763" y="3765070"/>
                  </a:cubicBezTo>
                  <a:cubicBezTo>
                    <a:pt x="561278" y="3782130"/>
                    <a:pt x="537831" y="3803434"/>
                    <a:pt x="508637" y="3815964"/>
                  </a:cubicBezTo>
                  <a:lnTo>
                    <a:pt x="503650" y="3818047"/>
                  </a:lnTo>
                  <a:cubicBezTo>
                    <a:pt x="489129" y="3824238"/>
                    <a:pt x="471131" y="3825791"/>
                    <a:pt x="455849" y="3821158"/>
                  </a:cubicBezTo>
                  <a:lnTo>
                    <a:pt x="452671" y="3820111"/>
                  </a:lnTo>
                  <a:cubicBezTo>
                    <a:pt x="433419" y="3813955"/>
                    <a:pt x="415914" y="3800822"/>
                    <a:pt x="404718" y="3783945"/>
                  </a:cubicBezTo>
                  <a:cubicBezTo>
                    <a:pt x="388065" y="3758835"/>
                    <a:pt x="393697" y="3728953"/>
                    <a:pt x="399299" y="3701402"/>
                  </a:cubicBezTo>
                  <a:cubicBezTo>
                    <a:pt x="428122" y="3667532"/>
                    <a:pt x="472386" y="3645120"/>
                    <a:pt x="510457" y="3623031"/>
                  </a:cubicBezTo>
                  <a:cubicBezTo>
                    <a:pt x="557369" y="3595815"/>
                    <a:pt x="603892" y="3568386"/>
                    <a:pt x="652667" y="3544568"/>
                  </a:cubicBezTo>
                  <a:cubicBezTo>
                    <a:pt x="739356" y="3502228"/>
                    <a:pt x="829874" y="3466957"/>
                    <a:pt x="919746" y="3432076"/>
                  </a:cubicBezTo>
                  <a:cubicBezTo>
                    <a:pt x="886205" y="3302482"/>
                    <a:pt x="862046" y="3171103"/>
                    <a:pt x="859001" y="3036888"/>
                  </a:cubicBezTo>
                  <a:cubicBezTo>
                    <a:pt x="702075" y="3027785"/>
                    <a:pt x="548967" y="2984666"/>
                    <a:pt x="417491" y="2896358"/>
                  </a:cubicBezTo>
                  <a:cubicBezTo>
                    <a:pt x="303197" y="2819594"/>
                    <a:pt x="195503" y="2707638"/>
                    <a:pt x="127793" y="2587140"/>
                  </a:cubicBezTo>
                  <a:cubicBezTo>
                    <a:pt x="76046" y="2495051"/>
                    <a:pt x="40270" y="2389068"/>
                    <a:pt x="20148" y="2285599"/>
                  </a:cubicBezTo>
                  <a:cubicBezTo>
                    <a:pt x="-1485" y="2174392"/>
                    <a:pt x="-4578" y="2059678"/>
                    <a:pt x="5505" y="1947052"/>
                  </a:cubicBezTo>
                  <a:cubicBezTo>
                    <a:pt x="15405" y="1836430"/>
                    <a:pt x="36721" y="1722873"/>
                    <a:pt x="100948" y="1629499"/>
                  </a:cubicBezTo>
                  <a:cubicBezTo>
                    <a:pt x="166132" y="1534725"/>
                    <a:pt x="269485" y="1478558"/>
                    <a:pt x="381094" y="1458697"/>
                  </a:cubicBezTo>
                  <a:cubicBezTo>
                    <a:pt x="408535" y="1453814"/>
                    <a:pt x="439745" y="1447616"/>
                    <a:pt x="463807" y="1465742"/>
                  </a:cubicBezTo>
                  <a:cubicBezTo>
                    <a:pt x="490615" y="1485931"/>
                    <a:pt x="498317" y="1510718"/>
                    <a:pt x="502865" y="1542080"/>
                  </a:cubicBezTo>
                  <a:cubicBezTo>
                    <a:pt x="557643" y="1543772"/>
                    <a:pt x="612519" y="1545276"/>
                    <a:pt x="667279" y="1547432"/>
                  </a:cubicBezTo>
                  <a:cubicBezTo>
                    <a:pt x="688212" y="1548260"/>
                    <a:pt x="719586" y="1554269"/>
                    <a:pt x="739331" y="1549039"/>
                  </a:cubicBezTo>
                  <a:lnTo>
                    <a:pt x="741322" y="1546604"/>
                  </a:lnTo>
                  <a:close/>
                  <a:moveTo>
                    <a:pt x="1050467" y="3770446"/>
                  </a:moveTo>
                  <a:lnTo>
                    <a:pt x="1047514" y="3771768"/>
                  </a:lnTo>
                  <a:cubicBezTo>
                    <a:pt x="1014009" y="3786496"/>
                    <a:pt x="976729" y="3795452"/>
                    <a:pt x="942238" y="3808226"/>
                  </a:cubicBezTo>
                  <a:cubicBezTo>
                    <a:pt x="858259" y="3839320"/>
                    <a:pt x="775363" y="3875546"/>
                    <a:pt x="697734" y="3920212"/>
                  </a:cubicBezTo>
                  <a:cubicBezTo>
                    <a:pt x="665837" y="3938569"/>
                    <a:pt x="632149" y="3957772"/>
                    <a:pt x="603332" y="3980720"/>
                  </a:cubicBezTo>
                  <a:lnTo>
                    <a:pt x="602911" y="3981932"/>
                  </a:lnTo>
                  <a:cubicBezTo>
                    <a:pt x="576025" y="3997956"/>
                    <a:pt x="531140" y="4029720"/>
                    <a:pt x="523012" y="4060778"/>
                  </a:cubicBezTo>
                  <a:cubicBezTo>
                    <a:pt x="520680" y="4069698"/>
                    <a:pt x="521051" y="4081594"/>
                    <a:pt x="526233" y="4089485"/>
                  </a:cubicBezTo>
                  <a:lnTo>
                    <a:pt x="531517" y="4095824"/>
                  </a:lnTo>
                  <a:cubicBezTo>
                    <a:pt x="541947" y="4078660"/>
                    <a:pt x="556438" y="4068553"/>
                    <a:pt x="572420" y="4057052"/>
                  </a:cubicBezTo>
                  <a:cubicBezTo>
                    <a:pt x="601097" y="4036296"/>
                    <a:pt x="632684" y="4018170"/>
                    <a:pt x="663024" y="3999996"/>
                  </a:cubicBezTo>
                  <a:cubicBezTo>
                    <a:pt x="794554" y="3921210"/>
                    <a:pt x="933001" y="3863631"/>
                    <a:pt x="1076240" y="3809997"/>
                  </a:cubicBezTo>
                  <a:cubicBezTo>
                    <a:pt x="1072173" y="3796895"/>
                    <a:pt x="1058474" y="3781935"/>
                    <a:pt x="1050467" y="3770446"/>
                  </a:cubicBezTo>
                  <a:close/>
                  <a:moveTo>
                    <a:pt x="3822954" y="3753904"/>
                  </a:moveTo>
                  <a:lnTo>
                    <a:pt x="3788773" y="3803854"/>
                  </a:lnTo>
                  <a:lnTo>
                    <a:pt x="4021483" y="3901015"/>
                  </a:lnTo>
                  <a:cubicBezTo>
                    <a:pt x="4025671" y="3899791"/>
                    <a:pt x="4029471" y="3899042"/>
                    <a:pt x="4033830" y="3898409"/>
                  </a:cubicBezTo>
                  <a:cubicBezTo>
                    <a:pt x="4041130" y="3897344"/>
                    <a:pt x="4040503" y="3895626"/>
                    <a:pt x="4044936" y="3890086"/>
                  </a:cubicBezTo>
                  <a:cubicBezTo>
                    <a:pt x="4042817" y="3883809"/>
                    <a:pt x="4040826" y="3883449"/>
                    <a:pt x="4035803" y="3879431"/>
                  </a:cubicBezTo>
                  <a:cubicBezTo>
                    <a:pt x="4036101" y="3872934"/>
                    <a:pt x="4036180" y="3869841"/>
                    <a:pt x="4032759" y="3864210"/>
                  </a:cubicBezTo>
                  <a:lnTo>
                    <a:pt x="4016362" y="3861878"/>
                  </a:lnTo>
                  <a:lnTo>
                    <a:pt x="4012940" y="3861165"/>
                  </a:lnTo>
                  <a:cubicBezTo>
                    <a:pt x="4002127" y="3859473"/>
                    <a:pt x="3998139" y="3860252"/>
                    <a:pt x="3991076" y="3851211"/>
                  </a:cubicBezTo>
                  <a:lnTo>
                    <a:pt x="3995856" y="3839801"/>
                  </a:lnTo>
                  <a:cubicBezTo>
                    <a:pt x="4002212" y="3839478"/>
                    <a:pt x="3999466" y="3839801"/>
                    <a:pt x="4006237" y="3838644"/>
                  </a:cubicBezTo>
                  <a:lnTo>
                    <a:pt x="4011205" y="3837761"/>
                  </a:lnTo>
                  <a:cubicBezTo>
                    <a:pt x="3986382" y="3821785"/>
                    <a:pt x="3956798" y="3811313"/>
                    <a:pt x="3929826" y="3799555"/>
                  </a:cubicBezTo>
                  <a:cubicBezTo>
                    <a:pt x="3894360" y="3784091"/>
                    <a:pt x="3859461" y="3766818"/>
                    <a:pt x="3822954" y="3753904"/>
                  </a:cubicBezTo>
                  <a:close/>
                </a:path>
              </a:pathLst>
            </a:custGeom>
            <a:solidFill>
              <a:srgbClr val="494E62"/>
            </a:solidFill>
            <a:ln w="6089" cap="flat">
              <a:noFill/>
              <a:prstDash val="solid"/>
              <a:miter/>
            </a:ln>
          </p:spPr>
          <p:txBody>
            <a:bodyPr rtlCol="0" anchor="ctr"/>
            <a:lstStyle/>
            <a:p>
              <a:endParaRPr lang="it-IT"/>
            </a:p>
          </p:txBody>
        </p:sp>
        <p:sp>
          <p:nvSpPr>
            <p:cNvPr id="18" name="Figura a mano libera: forma 17">
              <a:extLst>
                <a:ext uri="{FF2B5EF4-FFF2-40B4-BE49-F238E27FC236}">
                  <a16:creationId xmlns:a16="http://schemas.microsoft.com/office/drawing/2014/main" id="{4D15EC73-AB34-20AC-D254-9285B6E77C29}"/>
                </a:ext>
              </a:extLst>
            </p:cNvPr>
            <p:cNvSpPr/>
            <p:nvPr/>
          </p:nvSpPr>
          <p:spPr>
            <a:xfrm>
              <a:off x="7836375" y="4363072"/>
              <a:ext cx="349866" cy="249812"/>
            </a:xfrm>
            <a:custGeom>
              <a:avLst/>
              <a:gdLst>
                <a:gd name="connsiteX0" fmla="*/ 30362 w 349866"/>
                <a:gd name="connsiteY0" fmla="*/ 63223 h 249812"/>
                <a:gd name="connsiteX1" fmla="*/ 42710 w 349866"/>
                <a:gd name="connsiteY1" fmla="*/ 60617 h 249812"/>
                <a:gd name="connsiteX2" fmla="*/ 53815 w 349866"/>
                <a:gd name="connsiteY2" fmla="*/ 52294 h 249812"/>
                <a:gd name="connsiteX3" fmla="*/ 44682 w 349866"/>
                <a:gd name="connsiteY3" fmla="*/ 41639 h 249812"/>
                <a:gd name="connsiteX4" fmla="*/ 41638 w 349866"/>
                <a:gd name="connsiteY4" fmla="*/ 26418 h 249812"/>
                <a:gd name="connsiteX5" fmla="*/ 25242 w 349866"/>
                <a:gd name="connsiteY5" fmla="*/ 24086 h 249812"/>
                <a:gd name="connsiteX6" fmla="*/ 21820 w 349866"/>
                <a:gd name="connsiteY6" fmla="*/ 23374 h 249812"/>
                <a:gd name="connsiteX7" fmla="*/ -44 w 349866"/>
                <a:gd name="connsiteY7" fmla="*/ 13419 h 249812"/>
                <a:gd name="connsiteX8" fmla="*/ 4735 w 349866"/>
                <a:gd name="connsiteY8" fmla="*/ 2009 h 249812"/>
                <a:gd name="connsiteX9" fmla="*/ 15116 w 349866"/>
                <a:gd name="connsiteY9" fmla="*/ 852 h 249812"/>
                <a:gd name="connsiteX10" fmla="*/ 20085 w 349866"/>
                <a:gd name="connsiteY10" fmla="*/ -31 h 249812"/>
                <a:gd name="connsiteX11" fmla="*/ 346180 w 349866"/>
                <a:gd name="connsiteY11" fmla="*/ 208477 h 249812"/>
                <a:gd name="connsiteX12" fmla="*/ 349079 w 349866"/>
                <a:gd name="connsiteY12" fmla="*/ 239547 h 249812"/>
                <a:gd name="connsiteX13" fmla="*/ 342132 w 349866"/>
                <a:gd name="connsiteY13" fmla="*/ 249782 h 249812"/>
                <a:gd name="connsiteX14" fmla="*/ 246128 w 349866"/>
                <a:gd name="connsiteY14" fmla="*/ 179094 h 249812"/>
                <a:gd name="connsiteX15" fmla="*/ 30362 w 349866"/>
                <a:gd name="connsiteY15" fmla="*/ 63223 h 24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9866" h="249812">
                  <a:moveTo>
                    <a:pt x="30362" y="63223"/>
                  </a:moveTo>
                  <a:cubicBezTo>
                    <a:pt x="34551" y="61999"/>
                    <a:pt x="38351" y="61251"/>
                    <a:pt x="42710" y="60617"/>
                  </a:cubicBezTo>
                  <a:cubicBezTo>
                    <a:pt x="50010" y="59552"/>
                    <a:pt x="49383" y="57835"/>
                    <a:pt x="53815" y="52294"/>
                  </a:cubicBezTo>
                  <a:cubicBezTo>
                    <a:pt x="51696" y="46017"/>
                    <a:pt x="49706" y="45658"/>
                    <a:pt x="44682" y="41639"/>
                  </a:cubicBezTo>
                  <a:cubicBezTo>
                    <a:pt x="44981" y="35143"/>
                    <a:pt x="45060" y="32050"/>
                    <a:pt x="41638" y="26418"/>
                  </a:cubicBezTo>
                  <a:lnTo>
                    <a:pt x="25242" y="24086"/>
                  </a:lnTo>
                  <a:lnTo>
                    <a:pt x="21820" y="23374"/>
                  </a:lnTo>
                  <a:cubicBezTo>
                    <a:pt x="11007" y="21681"/>
                    <a:pt x="7019" y="22460"/>
                    <a:pt x="-44" y="13419"/>
                  </a:cubicBezTo>
                  <a:lnTo>
                    <a:pt x="4735" y="2009"/>
                  </a:lnTo>
                  <a:cubicBezTo>
                    <a:pt x="11092" y="1686"/>
                    <a:pt x="8346" y="2009"/>
                    <a:pt x="15116" y="852"/>
                  </a:cubicBezTo>
                  <a:lnTo>
                    <a:pt x="20085" y="-31"/>
                  </a:lnTo>
                  <a:cubicBezTo>
                    <a:pt x="81171" y="28805"/>
                    <a:pt x="326228" y="151623"/>
                    <a:pt x="346180" y="208477"/>
                  </a:cubicBezTo>
                  <a:cubicBezTo>
                    <a:pt x="349742" y="218639"/>
                    <a:pt x="350655" y="228971"/>
                    <a:pt x="349079" y="239547"/>
                  </a:cubicBezTo>
                  <a:lnTo>
                    <a:pt x="342132" y="249782"/>
                  </a:lnTo>
                  <a:cubicBezTo>
                    <a:pt x="314861" y="220021"/>
                    <a:pt x="280449" y="199826"/>
                    <a:pt x="246128" y="179094"/>
                  </a:cubicBezTo>
                  <a:cubicBezTo>
                    <a:pt x="175665" y="136529"/>
                    <a:pt x="102359" y="102379"/>
                    <a:pt x="30362" y="63223"/>
                  </a:cubicBezTo>
                  <a:close/>
                </a:path>
              </a:pathLst>
            </a:custGeom>
            <a:solidFill>
              <a:srgbClr val="E1E2E4"/>
            </a:solidFill>
            <a:ln w="6089" cap="flat">
              <a:noFill/>
              <a:prstDash val="solid"/>
              <a:miter/>
            </a:ln>
          </p:spPr>
          <p:txBody>
            <a:bodyPr rtlCol="0" anchor="ctr"/>
            <a:lstStyle/>
            <a:p>
              <a:endParaRPr lang="it-IT"/>
            </a:p>
          </p:txBody>
        </p:sp>
        <p:sp>
          <p:nvSpPr>
            <p:cNvPr id="19" name="Figura a mano libera: forma 18">
              <a:extLst>
                <a:ext uri="{FF2B5EF4-FFF2-40B4-BE49-F238E27FC236}">
                  <a16:creationId xmlns:a16="http://schemas.microsoft.com/office/drawing/2014/main" id="{0BAF05AF-D5BE-C8CF-815E-BB91FB69E51C}"/>
                </a:ext>
              </a:extLst>
            </p:cNvPr>
            <p:cNvSpPr/>
            <p:nvPr/>
          </p:nvSpPr>
          <p:spPr>
            <a:xfrm>
              <a:off x="6856378" y="4397998"/>
              <a:ext cx="513628" cy="271846"/>
            </a:xfrm>
            <a:custGeom>
              <a:avLst/>
              <a:gdLst>
                <a:gd name="connsiteX0" fmla="*/ 107271 w 513628"/>
                <a:gd name="connsiteY0" fmla="*/ -31 h 271846"/>
                <a:gd name="connsiteX1" fmla="*/ 228865 w 513628"/>
                <a:gd name="connsiteY1" fmla="*/ 2745 h 271846"/>
                <a:gd name="connsiteX2" fmla="*/ 388859 w 513628"/>
                <a:gd name="connsiteY2" fmla="*/ 7421 h 271846"/>
                <a:gd name="connsiteX3" fmla="*/ 513601 w 513628"/>
                <a:gd name="connsiteY3" fmla="*/ 26198 h 271846"/>
                <a:gd name="connsiteX4" fmla="*/ 418864 w 513628"/>
                <a:gd name="connsiteY4" fmla="*/ 113976 h 271846"/>
                <a:gd name="connsiteX5" fmla="*/ 340602 w 513628"/>
                <a:gd name="connsiteY5" fmla="*/ 172968 h 271846"/>
                <a:gd name="connsiteX6" fmla="*/ 335146 w 513628"/>
                <a:gd name="connsiteY6" fmla="*/ 168012 h 271846"/>
                <a:gd name="connsiteX7" fmla="*/ 283564 w 513628"/>
                <a:gd name="connsiteY7" fmla="*/ 190704 h 271846"/>
                <a:gd name="connsiteX8" fmla="*/ 197764 w 513628"/>
                <a:gd name="connsiteY8" fmla="*/ 232569 h 271846"/>
                <a:gd name="connsiteX9" fmla="*/ 110790 w 513628"/>
                <a:gd name="connsiteY9" fmla="*/ 271815 h 271846"/>
                <a:gd name="connsiteX10" fmla="*/ 85309 w 513628"/>
                <a:gd name="connsiteY10" fmla="*/ 185772 h 271846"/>
                <a:gd name="connsiteX11" fmla="*/ 29703 w 513628"/>
                <a:gd name="connsiteY11" fmla="*/ 155378 h 271846"/>
                <a:gd name="connsiteX12" fmla="*/ -27 w 513628"/>
                <a:gd name="connsiteY12" fmla="*/ 162739 h 271846"/>
                <a:gd name="connsiteX13" fmla="*/ 33581 w 513628"/>
                <a:gd name="connsiteY13" fmla="*/ 117909 h 271846"/>
                <a:gd name="connsiteX14" fmla="*/ 100409 w 513628"/>
                <a:gd name="connsiteY14" fmla="*/ 16012 h 271846"/>
                <a:gd name="connsiteX15" fmla="*/ 107271 w 513628"/>
                <a:gd name="connsiteY15" fmla="*/ -31 h 27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628" h="271846">
                  <a:moveTo>
                    <a:pt x="107271" y="-31"/>
                  </a:moveTo>
                  <a:lnTo>
                    <a:pt x="228865" y="2745"/>
                  </a:lnTo>
                  <a:cubicBezTo>
                    <a:pt x="282176" y="5959"/>
                    <a:pt x="335621" y="3920"/>
                    <a:pt x="388859" y="7421"/>
                  </a:cubicBezTo>
                  <a:cubicBezTo>
                    <a:pt x="430992" y="10197"/>
                    <a:pt x="472363" y="17333"/>
                    <a:pt x="513601" y="26198"/>
                  </a:cubicBezTo>
                  <a:cubicBezTo>
                    <a:pt x="484182" y="57347"/>
                    <a:pt x="452746" y="87656"/>
                    <a:pt x="418864" y="113976"/>
                  </a:cubicBezTo>
                  <a:cubicBezTo>
                    <a:pt x="393072" y="134014"/>
                    <a:pt x="365333" y="151561"/>
                    <a:pt x="340602" y="172968"/>
                  </a:cubicBezTo>
                  <a:lnTo>
                    <a:pt x="335146" y="168012"/>
                  </a:lnTo>
                  <a:cubicBezTo>
                    <a:pt x="317447" y="172798"/>
                    <a:pt x="300369" y="183191"/>
                    <a:pt x="283564" y="190704"/>
                  </a:cubicBezTo>
                  <a:cubicBezTo>
                    <a:pt x="255679" y="203173"/>
                    <a:pt x="222149" y="214169"/>
                    <a:pt x="197764" y="232569"/>
                  </a:cubicBezTo>
                  <a:lnTo>
                    <a:pt x="110790" y="271815"/>
                  </a:lnTo>
                  <a:cubicBezTo>
                    <a:pt x="110583" y="239978"/>
                    <a:pt x="106120" y="211594"/>
                    <a:pt x="85309" y="185772"/>
                  </a:cubicBezTo>
                  <a:cubicBezTo>
                    <a:pt x="69570" y="166246"/>
                    <a:pt x="54252" y="158557"/>
                    <a:pt x="29703" y="155378"/>
                  </a:cubicBezTo>
                  <a:lnTo>
                    <a:pt x="-27" y="162739"/>
                  </a:lnTo>
                  <a:cubicBezTo>
                    <a:pt x="8612" y="146258"/>
                    <a:pt x="22202" y="132583"/>
                    <a:pt x="33581" y="117909"/>
                  </a:cubicBezTo>
                  <a:cubicBezTo>
                    <a:pt x="57071" y="87619"/>
                    <a:pt x="85157" y="51234"/>
                    <a:pt x="100409" y="16012"/>
                  </a:cubicBezTo>
                  <a:lnTo>
                    <a:pt x="107271" y="-31"/>
                  </a:lnTo>
                  <a:close/>
                </a:path>
              </a:pathLst>
            </a:custGeom>
            <a:solidFill>
              <a:srgbClr val="F8AD9D"/>
            </a:solidFill>
            <a:ln w="6089" cap="flat">
              <a:noFill/>
              <a:prstDash val="solid"/>
              <a:miter/>
            </a:ln>
          </p:spPr>
          <p:txBody>
            <a:bodyPr rtlCol="0" anchor="ctr"/>
            <a:lstStyle/>
            <a:p>
              <a:endParaRPr lang="it-IT"/>
            </a:p>
          </p:txBody>
        </p:sp>
        <p:sp>
          <p:nvSpPr>
            <p:cNvPr id="20" name="Figura a mano libera: forma 19">
              <a:extLst>
                <a:ext uri="{FF2B5EF4-FFF2-40B4-BE49-F238E27FC236}">
                  <a16:creationId xmlns:a16="http://schemas.microsoft.com/office/drawing/2014/main" id="{0BEF7C59-9AAF-DAA5-89C4-906F6552B1B7}"/>
                </a:ext>
              </a:extLst>
            </p:cNvPr>
            <p:cNvSpPr/>
            <p:nvPr/>
          </p:nvSpPr>
          <p:spPr>
            <a:xfrm>
              <a:off x="7042711" y="4029117"/>
              <a:ext cx="538859" cy="245383"/>
            </a:xfrm>
            <a:custGeom>
              <a:avLst/>
              <a:gdLst>
                <a:gd name="connsiteX0" fmla="*/ 134812 w 538859"/>
                <a:gd name="connsiteY0" fmla="*/ 1319 h 245383"/>
                <a:gd name="connsiteX1" fmla="*/ 212556 w 538859"/>
                <a:gd name="connsiteY1" fmla="*/ 3450 h 245383"/>
                <a:gd name="connsiteX2" fmla="*/ 538828 w 538859"/>
                <a:gd name="connsiteY2" fmla="*/ 46837 h 245383"/>
                <a:gd name="connsiteX3" fmla="*/ 426537 w 538859"/>
                <a:gd name="connsiteY3" fmla="*/ 245359 h 245383"/>
                <a:gd name="connsiteX4" fmla="*/ 341937 w 538859"/>
                <a:gd name="connsiteY4" fmla="*/ 229182 h 245383"/>
                <a:gd name="connsiteX5" fmla="*/ -31 w 538859"/>
                <a:gd name="connsiteY5" fmla="*/ 197875 h 245383"/>
                <a:gd name="connsiteX6" fmla="*/ 24554 w 538859"/>
                <a:gd name="connsiteY6" fmla="*/ 169752 h 245383"/>
                <a:gd name="connsiteX7" fmla="*/ 30065 w 538859"/>
                <a:gd name="connsiteY7" fmla="*/ 164004 h 245383"/>
                <a:gd name="connsiteX8" fmla="*/ 55362 w 538859"/>
                <a:gd name="connsiteY8" fmla="*/ 134652 h 245383"/>
                <a:gd name="connsiteX9" fmla="*/ 107438 w 538859"/>
                <a:gd name="connsiteY9" fmla="*/ 5928 h 245383"/>
                <a:gd name="connsiteX10" fmla="*/ 112735 w 538859"/>
                <a:gd name="connsiteY10" fmla="*/ -21 h 245383"/>
                <a:gd name="connsiteX11" fmla="*/ 120053 w 538859"/>
                <a:gd name="connsiteY11" fmla="*/ 2987 h 245383"/>
                <a:gd name="connsiteX12" fmla="*/ 134812 w 538859"/>
                <a:gd name="connsiteY12" fmla="*/ 1319 h 24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8859" h="245383">
                  <a:moveTo>
                    <a:pt x="134812" y="1319"/>
                  </a:moveTo>
                  <a:cubicBezTo>
                    <a:pt x="160341" y="-294"/>
                    <a:pt x="186948" y="2640"/>
                    <a:pt x="212556" y="3450"/>
                  </a:cubicBezTo>
                  <a:cubicBezTo>
                    <a:pt x="319738" y="6853"/>
                    <a:pt x="436188" y="14379"/>
                    <a:pt x="538828" y="46837"/>
                  </a:cubicBezTo>
                  <a:cubicBezTo>
                    <a:pt x="525324" y="75209"/>
                    <a:pt x="448401" y="234291"/>
                    <a:pt x="426537" y="245359"/>
                  </a:cubicBezTo>
                  <a:lnTo>
                    <a:pt x="341937" y="229182"/>
                  </a:lnTo>
                  <a:cubicBezTo>
                    <a:pt x="232429" y="200688"/>
                    <a:pt x="112217" y="204049"/>
                    <a:pt x="-31" y="197875"/>
                  </a:cubicBezTo>
                  <a:lnTo>
                    <a:pt x="24554" y="169752"/>
                  </a:lnTo>
                  <a:lnTo>
                    <a:pt x="30065" y="164004"/>
                  </a:lnTo>
                  <a:cubicBezTo>
                    <a:pt x="43216" y="156229"/>
                    <a:pt x="46510" y="146889"/>
                    <a:pt x="55362" y="134652"/>
                  </a:cubicBezTo>
                  <a:cubicBezTo>
                    <a:pt x="82474" y="97189"/>
                    <a:pt x="102701" y="52152"/>
                    <a:pt x="107438" y="5928"/>
                  </a:cubicBezTo>
                  <a:cubicBezTo>
                    <a:pt x="109203" y="3943"/>
                    <a:pt x="110147" y="582"/>
                    <a:pt x="112735" y="-21"/>
                  </a:cubicBezTo>
                  <a:cubicBezTo>
                    <a:pt x="113246" y="-143"/>
                    <a:pt x="118860" y="2786"/>
                    <a:pt x="120053" y="2987"/>
                  </a:cubicBezTo>
                  <a:cubicBezTo>
                    <a:pt x="123761" y="3596"/>
                    <a:pt x="130842" y="1769"/>
                    <a:pt x="134812" y="1319"/>
                  </a:cubicBezTo>
                  <a:close/>
                </a:path>
              </a:pathLst>
            </a:custGeom>
            <a:solidFill>
              <a:srgbClr val="FBC4AB"/>
            </a:solidFill>
            <a:ln w="6089" cap="flat">
              <a:noFill/>
              <a:prstDash val="solid"/>
              <a:miter/>
            </a:ln>
          </p:spPr>
          <p:txBody>
            <a:bodyPr rtlCol="0" anchor="ctr"/>
            <a:lstStyle/>
            <a:p>
              <a:endParaRPr lang="it-IT"/>
            </a:p>
          </p:txBody>
        </p:sp>
        <p:sp>
          <p:nvSpPr>
            <p:cNvPr id="21" name="Figura a mano libera: forma 20">
              <a:extLst>
                <a:ext uri="{FF2B5EF4-FFF2-40B4-BE49-F238E27FC236}">
                  <a16:creationId xmlns:a16="http://schemas.microsoft.com/office/drawing/2014/main" id="{160B7130-5AA4-0B98-5244-AB888D255A75}"/>
                </a:ext>
              </a:extLst>
            </p:cNvPr>
            <p:cNvSpPr/>
            <p:nvPr/>
          </p:nvSpPr>
          <p:spPr>
            <a:xfrm>
              <a:off x="7042715" y="4104934"/>
              <a:ext cx="403833" cy="153392"/>
            </a:xfrm>
            <a:custGeom>
              <a:avLst/>
              <a:gdLst>
                <a:gd name="connsiteX0" fmla="*/ 24555 w 403833"/>
                <a:gd name="connsiteY0" fmla="*/ 93937 h 153392"/>
                <a:gd name="connsiteX1" fmla="*/ 37695 w 403833"/>
                <a:gd name="connsiteY1" fmla="*/ 100829 h 153392"/>
                <a:gd name="connsiteX2" fmla="*/ 115323 w 403833"/>
                <a:gd name="connsiteY2" fmla="*/ 30434 h 153392"/>
                <a:gd name="connsiteX3" fmla="*/ 165353 w 403833"/>
                <a:gd name="connsiteY3" fmla="*/ 253 h 153392"/>
                <a:gd name="connsiteX4" fmla="*/ 201409 w 403833"/>
                <a:gd name="connsiteY4" fmla="*/ 4917 h 153392"/>
                <a:gd name="connsiteX5" fmla="*/ 394653 w 403833"/>
                <a:gd name="connsiteY5" fmla="*/ 29636 h 153392"/>
                <a:gd name="connsiteX6" fmla="*/ 403804 w 403833"/>
                <a:gd name="connsiteY6" fmla="*/ 32242 h 153392"/>
                <a:gd name="connsiteX7" fmla="*/ 341938 w 403833"/>
                <a:gd name="connsiteY7" fmla="*/ 153367 h 153392"/>
                <a:gd name="connsiteX8" fmla="*/ -30 w 403833"/>
                <a:gd name="connsiteY8" fmla="*/ 122060 h 153392"/>
                <a:gd name="connsiteX9" fmla="*/ 24555 w 403833"/>
                <a:gd name="connsiteY9" fmla="*/ 93937 h 15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33" h="153392">
                  <a:moveTo>
                    <a:pt x="24555" y="93937"/>
                  </a:moveTo>
                  <a:lnTo>
                    <a:pt x="37695" y="100829"/>
                  </a:lnTo>
                  <a:cubicBezTo>
                    <a:pt x="65836" y="84506"/>
                    <a:pt x="88735" y="50873"/>
                    <a:pt x="115323" y="30434"/>
                  </a:cubicBezTo>
                  <a:cubicBezTo>
                    <a:pt x="125863" y="22330"/>
                    <a:pt x="153206" y="2542"/>
                    <a:pt x="165353" y="253"/>
                  </a:cubicBezTo>
                  <a:cubicBezTo>
                    <a:pt x="173463" y="-1269"/>
                    <a:pt x="191929" y="3912"/>
                    <a:pt x="201409" y="4917"/>
                  </a:cubicBezTo>
                  <a:cubicBezTo>
                    <a:pt x="265071" y="11681"/>
                    <a:pt x="332453" y="14378"/>
                    <a:pt x="394653" y="29636"/>
                  </a:cubicBezTo>
                  <a:lnTo>
                    <a:pt x="403804" y="32242"/>
                  </a:lnTo>
                  <a:cubicBezTo>
                    <a:pt x="380321" y="70892"/>
                    <a:pt x="357343" y="110693"/>
                    <a:pt x="341938" y="153367"/>
                  </a:cubicBezTo>
                  <a:cubicBezTo>
                    <a:pt x="232430" y="124873"/>
                    <a:pt x="112218" y="128234"/>
                    <a:pt x="-30" y="122060"/>
                  </a:cubicBezTo>
                  <a:lnTo>
                    <a:pt x="24555" y="93937"/>
                  </a:lnTo>
                  <a:close/>
                </a:path>
              </a:pathLst>
            </a:custGeom>
            <a:solidFill>
              <a:srgbClr val="F8AD9D"/>
            </a:solidFill>
            <a:ln w="6089" cap="flat">
              <a:noFill/>
              <a:prstDash val="solid"/>
              <a:miter/>
            </a:ln>
          </p:spPr>
          <p:txBody>
            <a:bodyPr rtlCol="0" anchor="ctr"/>
            <a:lstStyle/>
            <a:p>
              <a:endParaRPr lang="it-IT"/>
            </a:p>
          </p:txBody>
        </p:sp>
        <p:sp>
          <p:nvSpPr>
            <p:cNvPr id="22" name="Figura a mano libera: forma 21">
              <a:extLst>
                <a:ext uri="{FF2B5EF4-FFF2-40B4-BE49-F238E27FC236}">
                  <a16:creationId xmlns:a16="http://schemas.microsoft.com/office/drawing/2014/main" id="{51D5950C-CAFD-8932-5457-75E19134F5B4}"/>
                </a:ext>
              </a:extLst>
            </p:cNvPr>
            <p:cNvSpPr/>
            <p:nvPr/>
          </p:nvSpPr>
          <p:spPr>
            <a:xfrm>
              <a:off x="5342626" y="708690"/>
              <a:ext cx="1872992" cy="1146637"/>
            </a:xfrm>
            <a:custGeom>
              <a:avLst/>
              <a:gdLst>
                <a:gd name="connsiteX0" fmla="*/ 242317 w 1872992"/>
                <a:gd name="connsiteY0" fmla="*/ 1146666 h 1146637"/>
                <a:gd name="connsiteX1" fmla="*/ 171123 w 1872992"/>
                <a:gd name="connsiteY1" fmla="*/ 1053073 h 1146637"/>
                <a:gd name="connsiteX2" fmla="*/ 93269 w 1872992"/>
                <a:gd name="connsiteY2" fmla="*/ 982385 h 1146637"/>
                <a:gd name="connsiteX3" fmla="*/ 2306 w 1872992"/>
                <a:gd name="connsiteY3" fmla="*/ 620617 h 1146637"/>
                <a:gd name="connsiteX4" fmla="*/ 114792 w 1872992"/>
                <a:gd name="connsiteY4" fmla="*/ 363486 h 1146637"/>
                <a:gd name="connsiteX5" fmla="*/ 233257 w 1872992"/>
                <a:gd name="connsiteY5" fmla="*/ 282112 h 1146637"/>
                <a:gd name="connsiteX6" fmla="*/ 369409 w 1872992"/>
                <a:gd name="connsiteY6" fmla="*/ 155713 h 1146637"/>
                <a:gd name="connsiteX7" fmla="*/ 689763 w 1872992"/>
                <a:gd name="connsiteY7" fmla="*/ 19488 h 1146637"/>
                <a:gd name="connsiteX8" fmla="*/ 845057 w 1872992"/>
                <a:gd name="connsiteY8" fmla="*/ 13601 h 1146637"/>
                <a:gd name="connsiteX9" fmla="*/ 956136 w 1872992"/>
                <a:gd name="connsiteY9" fmla="*/ 221 h 1146637"/>
                <a:gd name="connsiteX10" fmla="*/ 1043580 w 1872992"/>
                <a:gd name="connsiteY10" fmla="*/ 7419 h 1146637"/>
                <a:gd name="connsiteX11" fmla="*/ 1165478 w 1872992"/>
                <a:gd name="connsiteY11" fmla="*/ 17177 h 1146637"/>
                <a:gd name="connsiteX12" fmla="*/ 1523654 w 1872992"/>
                <a:gd name="connsiteY12" fmla="*/ 185950 h 1146637"/>
                <a:gd name="connsiteX13" fmla="*/ 1634849 w 1872992"/>
                <a:gd name="connsiteY13" fmla="*/ 286210 h 1146637"/>
                <a:gd name="connsiteX14" fmla="*/ 1789145 w 1872992"/>
                <a:gd name="connsiteY14" fmla="*/ 398056 h 1146637"/>
                <a:gd name="connsiteX15" fmla="*/ 1868576 w 1872992"/>
                <a:gd name="connsiteY15" fmla="*/ 751691 h 1146637"/>
                <a:gd name="connsiteX16" fmla="*/ 1814869 w 1872992"/>
                <a:gd name="connsiteY16" fmla="*/ 928568 h 1146637"/>
                <a:gd name="connsiteX17" fmla="*/ 1780627 w 1872992"/>
                <a:gd name="connsiteY17" fmla="*/ 980625 h 1146637"/>
                <a:gd name="connsiteX18" fmla="*/ 1712210 w 1872992"/>
                <a:gd name="connsiteY18" fmla="*/ 1045755 h 1146637"/>
                <a:gd name="connsiteX19" fmla="*/ 1666041 w 1872992"/>
                <a:gd name="connsiteY19" fmla="*/ 1113398 h 1146637"/>
                <a:gd name="connsiteX20" fmla="*/ 1640031 w 1872992"/>
                <a:gd name="connsiteY20" fmla="*/ 1138781 h 1146637"/>
                <a:gd name="connsiteX21" fmla="*/ 1620967 w 1872992"/>
                <a:gd name="connsiteY21" fmla="*/ 1093269 h 1146637"/>
                <a:gd name="connsiteX22" fmla="*/ 1695582 w 1872992"/>
                <a:gd name="connsiteY22" fmla="*/ 949489 h 1146637"/>
                <a:gd name="connsiteX23" fmla="*/ 1741228 w 1872992"/>
                <a:gd name="connsiteY23" fmla="*/ 871294 h 1146637"/>
                <a:gd name="connsiteX24" fmla="*/ 1782362 w 1872992"/>
                <a:gd name="connsiteY24" fmla="*/ 649166 h 1146637"/>
                <a:gd name="connsiteX25" fmla="*/ 1707686 w 1872992"/>
                <a:gd name="connsiteY25" fmla="*/ 424791 h 1146637"/>
                <a:gd name="connsiteX26" fmla="*/ 1573604 w 1872992"/>
                <a:gd name="connsiteY26" fmla="*/ 322102 h 1146637"/>
                <a:gd name="connsiteX27" fmla="*/ 1436704 w 1872992"/>
                <a:gd name="connsiteY27" fmla="*/ 201589 h 1146637"/>
                <a:gd name="connsiteX28" fmla="*/ 1339561 w 1872992"/>
                <a:gd name="connsiteY28" fmla="*/ 141927 h 1146637"/>
                <a:gd name="connsiteX29" fmla="*/ 1084494 w 1872992"/>
                <a:gd name="connsiteY29" fmla="*/ 87298 h 1146637"/>
                <a:gd name="connsiteX30" fmla="*/ 946291 w 1872992"/>
                <a:gd name="connsiteY30" fmla="*/ 80909 h 1146637"/>
                <a:gd name="connsiteX31" fmla="*/ 819868 w 1872992"/>
                <a:gd name="connsiteY31" fmla="*/ 91934 h 1146637"/>
                <a:gd name="connsiteX32" fmla="*/ 439280 w 1872992"/>
                <a:gd name="connsiteY32" fmla="*/ 190482 h 1146637"/>
                <a:gd name="connsiteX33" fmla="*/ 290477 w 1872992"/>
                <a:gd name="connsiteY33" fmla="*/ 321901 h 1146637"/>
                <a:gd name="connsiteX34" fmla="*/ 148693 w 1872992"/>
                <a:gd name="connsiteY34" fmla="*/ 439087 h 1146637"/>
                <a:gd name="connsiteX35" fmla="*/ 96179 w 1872992"/>
                <a:gd name="connsiteY35" fmla="*/ 698994 h 1146637"/>
                <a:gd name="connsiteX36" fmla="*/ 187349 w 1872992"/>
                <a:gd name="connsiteY36" fmla="*/ 960405 h 1146637"/>
                <a:gd name="connsiteX37" fmla="*/ 241488 w 1872992"/>
                <a:gd name="connsiteY37" fmla="*/ 1027787 h 1146637"/>
                <a:gd name="connsiteX38" fmla="*/ 263937 w 1872992"/>
                <a:gd name="connsiteY38" fmla="*/ 1101191 h 1146637"/>
                <a:gd name="connsiteX39" fmla="*/ 242317 w 1872992"/>
                <a:gd name="connsiteY39" fmla="*/ 1146666 h 114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2992" h="1146637">
                  <a:moveTo>
                    <a:pt x="242317" y="1146666"/>
                  </a:moveTo>
                  <a:cubicBezTo>
                    <a:pt x="214936" y="1118001"/>
                    <a:pt x="197760" y="1081823"/>
                    <a:pt x="171123" y="1053073"/>
                  </a:cubicBezTo>
                  <a:cubicBezTo>
                    <a:pt x="147213" y="1027270"/>
                    <a:pt x="115340" y="1009394"/>
                    <a:pt x="93269" y="982385"/>
                  </a:cubicBezTo>
                  <a:cubicBezTo>
                    <a:pt x="17844" y="890083"/>
                    <a:pt x="-8489" y="736609"/>
                    <a:pt x="2306" y="620617"/>
                  </a:cubicBezTo>
                  <a:cubicBezTo>
                    <a:pt x="11263" y="524430"/>
                    <a:pt x="33017" y="424030"/>
                    <a:pt x="114792" y="363486"/>
                  </a:cubicBezTo>
                  <a:cubicBezTo>
                    <a:pt x="153339" y="334943"/>
                    <a:pt x="195337" y="311733"/>
                    <a:pt x="233257" y="282112"/>
                  </a:cubicBezTo>
                  <a:cubicBezTo>
                    <a:pt x="282032" y="244017"/>
                    <a:pt x="321772" y="195245"/>
                    <a:pt x="369409" y="155713"/>
                  </a:cubicBezTo>
                  <a:cubicBezTo>
                    <a:pt x="460438" y="80165"/>
                    <a:pt x="571572" y="30754"/>
                    <a:pt x="689763" y="19488"/>
                  </a:cubicBezTo>
                  <a:cubicBezTo>
                    <a:pt x="741199" y="14585"/>
                    <a:pt x="793444" y="16123"/>
                    <a:pt x="845057" y="13601"/>
                  </a:cubicBezTo>
                  <a:cubicBezTo>
                    <a:pt x="882550" y="11769"/>
                    <a:pt x="919197" y="1928"/>
                    <a:pt x="956136" y="221"/>
                  </a:cubicBezTo>
                  <a:cubicBezTo>
                    <a:pt x="984941" y="-1109"/>
                    <a:pt x="1014866" y="4789"/>
                    <a:pt x="1043580" y="7419"/>
                  </a:cubicBezTo>
                  <a:cubicBezTo>
                    <a:pt x="1084154" y="11136"/>
                    <a:pt x="1124971" y="13083"/>
                    <a:pt x="1165478" y="17177"/>
                  </a:cubicBezTo>
                  <a:cubicBezTo>
                    <a:pt x="1308023" y="31585"/>
                    <a:pt x="1418992" y="90009"/>
                    <a:pt x="1523654" y="185950"/>
                  </a:cubicBezTo>
                  <a:cubicBezTo>
                    <a:pt x="1560557" y="219778"/>
                    <a:pt x="1594841" y="255877"/>
                    <a:pt x="1634849" y="286210"/>
                  </a:cubicBezTo>
                  <a:cubicBezTo>
                    <a:pt x="1685299" y="324464"/>
                    <a:pt x="1749143" y="347625"/>
                    <a:pt x="1789145" y="398056"/>
                  </a:cubicBezTo>
                  <a:cubicBezTo>
                    <a:pt x="1862621" y="490687"/>
                    <a:pt x="1883188" y="637458"/>
                    <a:pt x="1868576" y="751691"/>
                  </a:cubicBezTo>
                  <a:cubicBezTo>
                    <a:pt x="1860417" y="815498"/>
                    <a:pt x="1845957" y="871769"/>
                    <a:pt x="1814869" y="928568"/>
                  </a:cubicBezTo>
                  <a:cubicBezTo>
                    <a:pt x="1805145" y="946335"/>
                    <a:pt x="1794448" y="965751"/>
                    <a:pt x="1780627" y="980625"/>
                  </a:cubicBezTo>
                  <a:cubicBezTo>
                    <a:pt x="1759232" y="1003646"/>
                    <a:pt x="1733167" y="1022308"/>
                    <a:pt x="1712210" y="1045755"/>
                  </a:cubicBezTo>
                  <a:cubicBezTo>
                    <a:pt x="1693695" y="1066474"/>
                    <a:pt x="1685378" y="1093787"/>
                    <a:pt x="1666041" y="1113398"/>
                  </a:cubicBezTo>
                  <a:lnTo>
                    <a:pt x="1640031" y="1138781"/>
                  </a:lnTo>
                  <a:cubicBezTo>
                    <a:pt x="1625631" y="1124845"/>
                    <a:pt x="1621418" y="1113575"/>
                    <a:pt x="1620967" y="1093269"/>
                  </a:cubicBezTo>
                  <a:cubicBezTo>
                    <a:pt x="1619622" y="1032932"/>
                    <a:pt x="1662704" y="994824"/>
                    <a:pt x="1695582" y="949489"/>
                  </a:cubicBezTo>
                  <a:cubicBezTo>
                    <a:pt x="1713482" y="924812"/>
                    <a:pt x="1728515" y="898997"/>
                    <a:pt x="1741228" y="871294"/>
                  </a:cubicBezTo>
                  <a:cubicBezTo>
                    <a:pt x="1774934" y="797823"/>
                    <a:pt x="1783367" y="729066"/>
                    <a:pt x="1782362" y="649166"/>
                  </a:cubicBezTo>
                  <a:cubicBezTo>
                    <a:pt x="1781351" y="568420"/>
                    <a:pt x="1768145" y="483728"/>
                    <a:pt x="1707686" y="424791"/>
                  </a:cubicBezTo>
                  <a:cubicBezTo>
                    <a:pt x="1667861" y="385965"/>
                    <a:pt x="1616170" y="358463"/>
                    <a:pt x="1573604" y="322102"/>
                  </a:cubicBezTo>
                  <a:cubicBezTo>
                    <a:pt x="1527551" y="282758"/>
                    <a:pt x="1485236" y="237855"/>
                    <a:pt x="1436704" y="201589"/>
                  </a:cubicBezTo>
                  <a:cubicBezTo>
                    <a:pt x="1406420" y="178958"/>
                    <a:pt x="1374144" y="157429"/>
                    <a:pt x="1339561" y="141927"/>
                  </a:cubicBezTo>
                  <a:cubicBezTo>
                    <a:pt x="1261275" y="106838"/>
                    <a:pt x="1169417" y="94212"/>
                    <a:pt x="1084494" y="87298"/>
                  </a:cubicBezTo>
                  <a:cubicBezTo>
                    <a:pt x="1038228" y="83530"/>
                    <a:pt x="992777" y="79993"/>
                    <a:pt x="946291" y="80909"/>
                  </a:cubicBezTo>
                  <a:cubicBezTo>
                    <a:pt x="904365" y="81736"/>
                    <a:pt x="861672" y="87988"/>
                    <a:pt x="819868" y="91934"/>
                  </a:cubicBezTo>
                  <a:cubicBezTo>
                    <a:pt x="689385" y="104252"/>
                    <a:pt x="550664" y="114082"/>
                    <a:pt x="439280" y="190482"/>
                  </a:cubicBezTo>
                  <a:cubicBezTo>
                    <a:pt x="384161" y="228284"/>
                    <a:pt x="340135" y="277796"/>
                    <a:pt x="290477" y="321901"/>
                  </a:cubicBezTo>
                  <a:cubicBezTo>
                    <a:pt x="244618" y="362633"/>
                    <a:pt x="191057" y="394044"/>
                    <a:pt x="148693" y="439087"/>
                  </a:cubicBezTo>
                  <a:cubicBezTo>
                    <a:pt x="88502" y="503078"/>
                    <a:pt x="92411" y="617177"/>
                    <a:pt x="96179" y="698994"/>
                  </a:cubicBezTo>
                  <a:cubicBezTo>
                    <a:pt x="100259" y="787589"/>
                    <a:pt x="132041" y="890326"/>
                    <a:pt x="187349" y="960405"/>
                  </a:cubicBezTo>
                  <a:cubicBezTo>
                    <a:pt x="204927" y="982677"/>
                    <a:pt x="230352" y="1001753"/>
                    <a:pt x="241488" y="1027787"/>
                  </a:cubicBezTo>
                  <a:cubicBezTo>
                    <a:pt x="252259" y="1052994"/>
                    <a:pt x="257867" y="1074419"/>
                    <a:pt x="263937" y="1101191"/>
                  </a:cubicBezTo>
                  <a:lnTo>
                    <a:pt x="242317" y="1146666"/>
                  </a:lnTo>
                  <a:close/>
                </a:path>
              </a:pathLst>
            </a:custGeom>
            <a:solidFill>
              <a:srgbClr val="F4978E"/>
            </a:solidFill>
            <a:ln w="6089" cap="flat">
              <a:noFill/>
              <a:prstDash val="solid"/>
              <a:miter/>
            </a:ln>
          </p:spPr>
          <p:txBody>
            <a:bodyPr rtlCol="0" anchor="ctr"/>
            <a:lstStyle/>
            <a:p>
              <a:endParaRPr lang="it-IT"/>
            </a:p>
          </p:txBody>
        </p:sp>
        <p:sp>
          <p:nvSpPr>
            <p:cNvPr id="23" name="Figura a mano libera: forma 22">
              <a:extLst>
                <a:ext uri="{FF2B5EF4-FFF2-40B4-BE49-F238E27FC236}">
                  <a16:creationId xmlns:a16="http://schemas.microsoft.com/office/drawing/2014/main" id="{560A6444-360D-8CD0-1204-F0A6AECA029F}"/>
                </a:ext>
              </a:extLst>
            </p:cNvPr>
            <p:cNvSpPr/>
            <p:nvPr/>
          </p:nvSpPr>
          <p:spPr>
            <a:xfrm>
              <a:off x="5809164" y="1348295"/>
              <a:ext cx="922947" cy="678515"/>
            </a:xfrm>
            <a:custGeom>
              <a:avLst/>
              <a:gdLst>
                <a:gd name="connsiteX0" fmla="*/ 279420 w 922947"/>
                <a:gd name="connsiteY0" fmla="*/ 24 h 678515"/>
                <a:gd name="connsiteX1" fmla="*/ 312098 w 922947"/>
                <a:gd name="connsiteY1" fmla="*/ 20774 h 678515"/>
                <a:gd name="connsiteX2" fmla="*/ 358066 w 922947"/>
                <a:gd name="connsiteY2" fmla="*/ 50017 h 678515"/>
                <a:gd name="connsiteX3" fmla="*/ 440895 w 922947"/>
                <a:gd name="connsiteY3" fmla="*/ 71400 h 678515"/>
                <a:gd name="connsiteX4" fmla="*/ 641280 w 922947"/>
                <a:gd name="connsiteY4" fmla="*/ 956 h 678515"/>
                <a:gd name="connsiteX5" fmla="*/ 722179 w 922947"/>
                <a:gd name="connsiteY5" fmla="*/ 41901 h 678515"/>
                <a:gd name="connsiteX6" fmla="*/ 919410 w 922947"/>
                <a:gd name="connsiteY6" fmla="*/ 66864 h 678515"/>
                <a:gd name="connsiteX7" fmla="*/ 922936 w 922947"/>
                <a:gd name="connsiteY7" fmla="*/ 65707 h 678515"/>
                <a:gd name="connsiteX8" fmla="*/ 851639 w 922947"/>
                <a:gd name="connsiteY8" fmla="*/ 678537 h 678515"/>
                <a:gd name="connsiteX9" fmla="*/ 708863 w 922947"/>
                <a:gd name="connsiteY9" fmla="*/ 655418 h 678515"/>
                <a:gd name="connsiteX10" fmla="*/ 265131 w 922947"/>
                <a:gd name="connsiteY10" fmla="*/ 652076 h 678515"/>
                <a:gd name="connsiteX11" fmla="*/ 147427 w 922947"/>
                <a:gd name="connsiteY11" fmla="*/ 666536 h 678515"/>
                <a:gd name="connsiteX12" fmla="*/ 89142 w 922947"/>
                <a:gd name="connsiteY12" fmla="*/ 677112 h 678515"/>
                <a:gd name="connsiteX13" fmla="*/ 56282 w 922947"/>
                <a:gd name="connsiteY13" fmla="*/ 471843 h 678515"/>
                <a:gd name="connsiteX14" fmla="*/ 11239 w 922947"/>
                <a:gd name="connsiteY14" fmla="*/ 199552 h 678515"/>
                <a:gd name="connsiteX15" fmla="*/ 2070 w 922947"/>
                <a:gd name="connsiteY15" fmla="*/ 68922 h 678515"/>
                <a:gd name="connsiteX16" fmla="*/ 201055 w 922947"/>
                <a:gd name="connsiteY16" fmla="*/ 43052 h 678515"/>
                <a:gd name="connsiteX17" fmla="*/ 279420 w 922947"/>
                <a:gd name="connsiteY17" fmla="*/ 24 h 67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947" h="678515">
                  <a:moveTo>
                    <a:pt x="279420" y="24"/>
                  </a:moveTo>
                  <a:cubicBezTo>
                    <a:pt x="290313" y="-225"/>
                    <a:pt x="303281" y="14016"/>
                    <a:pt x="312098" y="20774"/>
                  </a:cubicBezTo>
                  <a:cubicBezTo>
                    <a:pt x="326649" y="31940"/>
                    <a:pt x="341536" y="41968"/>
                    <a:pt x="358066" y="50017"/>
                  </a:cubicBezTo>
                  <a:cubicBezTo>
                    <a:pt x="383559" y="62432"/>
                    <a:pt x="412498" y="70249"/>
                    <a:pt x="440895" y="71400"/>
                  </a:cubicBezTo>
                  <a:cubicBezTo>
                    <a:pt x="521811" y="74688"/>
                    <a:pt x="581278" y="55473"/>
                    <a:pt x="641280" y="956"/>
                  </a:cubicBezTo>
                  <a:cubicBezTo>
                    <a:pt x="669500" y="8841"/>
                    <a:pt x="696327" y="28336"/>
                    <a:pt x="722179" y="41901"/>
                  </a:cubicBezTo>
                  <a:cubicBezTo>
                    <a:pt x="778254" y="71333"/>
                    <a:pt x="858349" y="86287"/>
                    <a:pt x="919410" y="66864"/>
                  </a:cubicBezTo>
                  <a:lnTo>
                    <a:pt x="922936" y="65707"/>
                  </a:lnTo>
                  <a:lnTo>
                    <a:pt x="851639" y="678537"/>
                  </a:lnTo>
                  <a:lnTo>
                    <a:pt x="708863" y="655418"/>
                  </a:lnTo>
                  <a:cubicBezTo>
                    <a:pt x="561125" y="640983"/>
                    <a:pt x="413052" y="638614"/>
                    <a:pt x="265131" y="652076"/>
                  </a:cubicBezTo>
                  <a:cubicBezTo>
                    <a:pt x="225835" y="655650"/>
                    <a:pt x="186363" y="660161"/>
                    <a:pt x="147427" y="666536"/>
                  </a:cubicBezTo>
                  <a:cubicBezTo>
                    <a:pt x="129375" y="669495"/>
                    <a:pt x="106938" y="677440"/>
                    <a:pt x="89142" y="677112"/>
                  </a:cubicBezTo>
                  <a:cubicBezTo>
                    <a:pt x="77500" y="608786"/>
                    <a:pt x="67923" y="540156"/>
                    <a:pt x="56282" y="471843"/>
                  </a:cubicBezTo>
                  <a:cubicBezTo>
                    <a:pt x="40823" y="381100"/>
                    <a:pt x="24128" y="290721"/>
                    <a:pt x="11239" y="199552"/>
                  </a:cubicBezTo>
                  <a:cubicBezTo>
                    <a:pt x="5485" y="158880"/>
                    <a:pt x="-4311" y="109831"/>
                    <a:pt x="2070" y="68922"/>
                  </a:cubicBezTo>
                  <a:cubicBezTo>
                    <a:pt x="71631" y="79066"/>
                    <a:pt x="137564" y="75680"/>
                    <a:pt x="201055" y="43052"/>
                  </a:cubicBezTo>
                  <a:cubicBezTo>
                    <a:pt x="227631" y="29389"/>
                    <a:pt x="252314" y="12804"/>
                    <a:pt x="279420" y="24"/>
                  </a:cubicBezTo>
                  <a:close/>
                </a:path>
              </a:pathLst>
            </a:custGeom>
            <a:solidFill>
              <a:srgbClr val="F08080"/>
            </a:solidFill>
            <a:ln w="6089" cap="flat">
              <a:noFill/>
              <a:prstDash val="solid"/>
              <a:miter/>
            </a:ln>
          </p:spPr>
          <p:txBody>
            <a:bodyPr rtlCol="0" anchor="ctr"/>
            <a:lstStyle/>
            <a:p>
              <a:endParaRPr lang="it-IT"/>
            </a:p>
          </p:txBody>
        </p:sp>
        <p:sp>
          <p:nvSpPr>
            <p:cNvPr id="24" name="Figura a mano libera: forma 23">
              <a:extLst>
                <a:ext uri="{FF2B5EF4-FFF2-40B4-BE49-F238E27FC236}">
                  <a16:creationId xmlns:a16="http://schemas.microsoft.com/office/drawing/2014/main" id="{32AF9214-3438-497C-D866-C80F4001FAC2}"/>
                </a:ext>
              </a:extLst>
            </p:cNvPr>
            <p:cNvSpPr/>
            <p:nvPr/>
          </p:nvSpPr>
          <p:spPr>
            <a:xfrm>
              <a:off x="5436967" y="789412"/>
              <a:ext cx="1688110" cy="1180678"/>
            </a:xfrm>
            <a:custGeom>
              <a:avLst/>
              <a:gdLst>
                <a:gd name="connsiteX0" fmla="*/ 147976 w 1688110"/>
                <a:gd name="connsiteY0" fmla="*/ 1065930 h 1180678"/>
                <a:gd name="connsiteX1" fmla="*/ 169596 w 1688110"/>
                <a:gd name="connsiteY1" fmla="*/ 1020455 h 1180678"/>
                <a:gd name="connsiteX2" fmla="*/ 147147 w 1688110"/>
                <a:gd name="connsiteY2" fmla="*/ 947051 h 1180678"/>
                <a:gd name="connsiteX3" fmla="*/ 93008 w 1688110"/>
                <a:gd name="connsiteY3" fmla="*/ 879670 h 1180678"/>
                <a:gd name="connsiteX4" fmla="*/ 1838 w 1688110"/>
                <a:gd name="connsiteY4" fmla="*/ 618258 h 1180678"/>
                <a:gd name="connsiteX5" fmla="*/ 54352 w 1688110"/>
                <a:gd name="connsiteY5" fmla="*/ 358351 h 1180678"/>
                <a:gd name="connsiteX6" fmla="*/ 196136 w 1688110"/>
                <a:gd name="connsiteY6" fmla="*/ 241165 h 1180678"/>
                <a:gd name="connsiteX7" fmla="*/ 344939 w 1688110"/>
                <a:gd name="connsiteY7" fmla="*/ 109746 h 1180678"/>
                <a:gd name="connsiteX8" fmla="*/ 725528 w 1688110"/>
                <a:gd name="connsiteY8" fmla="*/ 11198 h 1180678"/>
                <a:gd name="connsiteX9" fmla="*/ 851950 w 1688110"/>
                <a:gd name="connsiteY9" fmla="*/ 173 h 1180678"/>
                <a:gd name="connsiteX10" fmla="*/ 990153 w 1688110"/>
                <a:gd name="connsiteY10" fmla="*/ 6562 h 1180678"/>
                <a:gd name="connsiteX11" fmla="*/ 1245220 w 1688110"/>
                <a:gd name="connsiteY11" fmla="*/ 61191 h 1180678"/>
                <a:gd name="connsiteX12" fmla="*/ 1342363 w 1688110"/>
                <a:gd name="connsiteY12" fmla="*/ 120853 h 1180678"/>
                <a:gd name="connsiteX13" fmla="*/ 1479263 w 1688110"/>
                <a:gd name="connsiteY13" fmla="*/ 241366 h 1180678"/>
                <a:gd name="connsiteX14" fmla="*/ 1613345 w 1688110"/>
                <a:gd name="connsiteY14" fmla="*/ 344055 h 1180678"/>
                <a:gd name="connsiteX15" fmla="*/ 1688021 w 1688110"/>
                <a:gd name="connsiteY15" fmla="*/ 568430 h 1180678"/>
                <a:gd name="connsiteX16" fmla="*/ 1646887 w 1688110"/>
                <a:gd name="connsiteY16" fmla="*/ 790558 h 1180678"/>
                <a:gd name="connsiteX17" fmla="*/ 1601241 w 1688110"/>
                <a:gd name="connsiteY17" fmla="*/ 868753 h 1180678"/>
                <a:gd name="connsiteX18" fmla="*/ 1526626 w 1688110"/>
                <a:gd name="connsiteY18" fmla="*/ 1012534 h 1180678"/>
                <a:gd name="connsiteX19" fmla="*/ 1545690 w 1688110"/>
                <a:gd name="connsiteY19" fmla="*/ 1058045 h 1180678"/>
                <a:gd name="connsiteX20" fmla="*/ 1403401 w 1688110"/>
                <a:gd name="connsiteY20" fmla="*/ 1180705 h 1180678"/>
                <a:gd name="connsiteX21" fmla="*/ 1440328 w 1688110"/>
                <a:gd name="connsiteY21" fmla="*/ 907111 h 1180678"/>
                <a:gd name="connsiteX22" fmla="*/ 1472140 w 1688110"/>
                <a:gd name="connsiteY22" fmla="*/ 695881 h 1180678"/>
                <a:gd name="connsiteX23" fmla="*/ 1456669 w 1688110"/>
                <a:gd name="connsiteY23" fmla="*/ 562122 h 1180678"/>
                <a:gd name="connsiteX24" fmla="*/ 1414835 w 1688110"/>
                <a:gd name="connsiteY24" fmla="*/ 449630 h 1180678"/>
                <a:gd name="connsiteX25" fmla="*/ 1348165 w 1688110"/>
                <a:gd name="connsiteY25" fmla="*/ 407096 h 1180678"/>
                <a:gd name="connsiteX26" fmla="*/ 1304553 w 1688110"/>
                <a:gd name="connsiteY26" fmla="*/ 418141 h 1180678"/>
                <a:gd name="connsiteX27" fmla="*/ 1220994 w 1688110"/>
                <a:gd name="connsiteY27" fmla="*/ 458258 h 1180678"/>
                <a:gd name="connsiteX28" fmla="*/ 1109866 w 1688110"/>
                <a:gd name="connsiteY28" fmla="*/ 404417 h 1180678"/>
                <a:gd name="connsiteX29" fmla="*/ 1064915 w 1688110"/>
                <a:gd name="connsiteY29" fmla="*/ 366236 h 1180678"/>
                <a:gd name="connsiteX30" fmla="*/ 967212 w 1688110"/>
                <a:gd name="connsiteY30" fmla="*/ 369956 h 1180678"/>
                <a:gd name="connsiteX31" fmla="*/ 830013 w 1688110"/>
                <a:gd name="connsiteY31" fmla="*/ 457826 h 1180678"/>
                <a:gd name="connsiteX32" fmla="*/ 735909 w 1688110"/>
                <a:gd name="connsiteY32" fmla="*/ 400606 h 1180678"/>
                <a:gd name="connsiteX33" fmla="*/ 689715 w 1688110"/>
                <a:gd name="connsiteY33" fmla="*/ 360987 h 1180678"/>
                <a:gd name="connsiteX34" fmla="*/ 652130 w 1688110"/>
                <a:gd name="connsiteY34" fmla="*/ 356208 h 1180678"/>
                <a:gd name="connsiteX35" fmla="*/ 601291 w 1688110"/>
                <a:gd name="connsiteY35" fmla="*/ 370924 h 1180678"/>
                <a:gd name="connsiteX36" fmla="*/ 428797 w 1688110"/>
                <a:gd name="connsiteY36" fmla="*/ 458842 h 1180678"/>
                <a:gd name="connsiteX37" fmla="*/ 405368 w 1688110"/>
                <a:gd name="connsiteY37" fmla="*/ 440954 h 1180678"/>
                <a:gd name="connsiteX38" fmla="*/ 345975 w 1688110"/>
                <a:gd name="connsiteY38" fmla="*/ 408837 h 1180678"/>
                <a:gd name="connsiteX39" fmla="*/ 300938 w 1688110"/>
                <a:gd name="connsiteY39" fmla="*/ 420357 h 1180678"/>
                <a:gd name="connsiteX40" fmla="*/ 229507 w 1688110"/>
                <a:gd name="connsiteY40" fmla="*/ 551297 h 1180678"/>
                <a:gd name="connsiteX41" fmla="*/ 211211 w 1688110"/>
                <a:gd name="connsiteY41" fmla="*/ 626362 h 1180678"/>
                <a:gd name="connsiteX42" fmla="*/ 202486 w 1688110"/>
                <a:gd name="connsiteY42" fmla="*/ 726342 h 1180678"/>
                <a:gd name="connsiteX43" fmla="*/ 239523 w 1688110"/>
                <a:gd name="connsiteY43" fmla="*/ 954893 h 1180678"/>
                <a:gd name="connsiteX44" fmla="*/ 275037 w 1688110"/>
                <a:gd name="connsiteY44" fmla="*/ 1175378 h 1180678"/>
                <a:gd name="connsiteX45" fmla="*/ 147976 w 1688110"/>
                <a:gd name="connsiteY45" fmla="*/ 1065930 h 118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88110" h="1180678">
                  <a:moveTo>
                    <a:pt x="147976" y="1065930"/>
                  </a:moveTo>
                  <a:lnTo>
                    <a:pt x="169596" y="1020455"/>
                  </a:lnTo>
                  <a:cubicBezTo>
                    <a:pt x="163526" y="993683"/>
                    <a:pt x="157918" y="972258"/>
                    <a:pt x="147147" y="947051"/>
                  </a:cubicBezTo>
                  <a:cubicBezTo>
                    <a:pt x="136011" y="921017"/>
                    <a:pt x="110586" y="901941"/>
                    <a:pt x="93008" y="879670"/>
                  </a:cubicBezTo>
                  <a:cubicBezTo>
                    <a:pt x="37700" y="809591"/>
                    <a:pt x="5918" y="706853"/>
                    <a:pt x="1838" y="618258"/>
                  </a:cubicBezTo>
                  <a:cubicBezTo>
                    <a:pt x="-1930" y="536441"/>
                    <a:pt x="-5839" y="422342"/>
                    <a:pt x="54352" y="358351"/>
                  </a:cubicBezTo>
                  <a:cubicBezTo>
                    <a:pt x="96716" y="313308"/>
                    <a:pt x="150277" y="281897"/>
                    <a:pt x="196136" y="241165"/>
                  </a:cubicBezTo>
                  <a:cubicBezTo>
                    <a:pt x="245794" y="197060"/>
                    <a:pt x="289820" y="147548"/>
                    <a:pt x="344939" y="109746"/>
                  </a:cubicBezTo>
                  <a:cubicBezTo>
                    <a:pt x="456323" y="33347"/>
                    <a:pt x="595044" y="23516"/>
                    <a:pt x="725528" y="11198"/>
                  </a:cubicBezTo>
                  <a:cubicBezTo>
                    <a:pt x="767331" y="7252"/>
                    <a:pt x="810024" y="1000"/>
                    <a:pt x="851950" y="173"/>
                  </a:cubicBezTo>
                  <a:cubicBezTo>
                    <a:pt x="898436" y="-743"/>
                    <a:pt x="943887" y="2794"/>
                    <a:pt x="990153" y="6562"/>
                  </a:cubicBezTo>
                  <a:cubicBezTo>
                    <a:pt x="1075076" y="13476"/>
                    <a:pt x="1166934" y="26102"/>
                    <a:pt x="1245220" y="61191"/>
                  </a:cubicBezTo>
                  <a:cubicBezTo>
                    <a:pt x="1279803" y="76693"/>
                    <a:pt x="1312079" y="98222"/>
                    <a:pt x="1342363" y="120853"/>
                  </a:cubicBezTo>
                  <a:cubicBezTo>
                    <a:pt x="1390895" y="157119"/>
                    <a:pt x="1433210" y="202022"/>
                    <a:pt x="1479263" y="241366"/>
                  </a:cubicBezTo>
                  <a:cubicBezTo>
                    <a:pt x="1521829" y="277727"/>
                    <a:pt x="1573520" y="305229"/>
                    <a:pt x="1613345" y="344055"/>
                  </a:cubicBezTo>
                  <a:cubicBezTo>
                    <a:pt x="1673804" y="402992"/>
                    <a:pt x="1687010" y="487684"/>
                    <a:pt x="1688021" y="568430"/>
                  </a:cubicBezTo>
                  <a:cubicBezTo>
                    <a:pt x="1689026" y="648330"/>
                    <a:pt x="1680593" y="717087"/>
                    <a:pt x="1646887" y="790558"/>
                  </a:cubicBezTo>
                  <a:cubicBezTo>
                    <a:pt x="1634174" y="818261"/>
                    <a:pt x="1619141" y="844076"/>
                    <a:pt x="1601241" y="868753"/>
                  </a:cubicBezTo>
                  <a:cubicBezTo>
                    <a:pt x="1568363" y="914088"/>
                    <a:pt x="1525281" y="952196"/>
                    <a:pt x="1526626" y="1012534"/>
                  </a:cubicBezTo>
                  <a:cubicBezTo>
                    <a:pt x="1527077" y="1032839"/>
                    <a:pt x="1531290" y="1044109"/>
                    <a:pt x="1545690" y="1058045"/>
                  </a:cubicBezTo>
                  <a:cubicBezTo>
                    <a:pt x="1504421" y="1103338"/>
                    <a:pt x="1455926" y="1148905"/>
                    <a:pt x="1403401" y="1180705"/>
                  </a:cubicBezTo>
                  <a:cubicBezTo>
                    <a:pt x="1415815" y="1089560"/>
                    <a:pt x="1427231" y="998140"/>
                    <a:pt x="1440328" y="907111"/>
                  </a:cubicBezTo>
                  <a:cubicBezTo>
                    <a:pt x="1450307" y="837726"/>
                    <a:pt x="1470338" y="765905"/>
                    <a:pt x="1472140" y="695881"/>
                  </a:cubicBezTo>
                  <a:cubicBezTo>
                    <a:pt x="1473285" y="651130"/>
                    <a:pt x="1465303" y="605917"/>
                    <a:pt x="1456669" y="562122"/>
                  </a:cubicBezTo>
                  <a:cubicBezTo>
                    <a:pt x="1448851" y="522468"/>
                    <a:pt x="1439098" y="482813"/>
                    <a:pt x="1414835" y="449630"/>
                  </a:cubicBezTo>
                  <a:cubicBezTo>
                    <a:pt x="1397908" y="426476"/>
                    <a:pt x="1376861" y="411194"/>
                    <a:pt x="1348165" y="407096"/>
                  </a:cubicBezTo>
                  <a:cubicBezTo>
                    <a:pt x="1332195" y="404819"/>
                    <a:pt x="1317589" y="408521"/>
                    <a:pt x="1304553" y="418141"/>
                  </a:cubicBezTo>
                  <a:cubicBezTo>
                    <a:pt x="1276936" y="438525"/>
                    <a:pt x="1259565" y="462319"/>
                    <a:pt x="1220994" y="458258"/>
                  </a:cubicBezTo>
                  <a:cubicBezTo>
                    <a:pt x="1182064" y="454160"/>
                    <a:pt x="1139274" y="429757"/>
                    <a:pt x="1109866" y="404417"/>
                  </a:cubicBezTo>
                  <a:cubicBezTo>
                    <a:pt x="1095376" y="391936"/>
                    <a:pt x="1081262" y="376026"/>
                    <a:pt x="1064915" y="366236"/>
                  </a:cubicBezTo>
                  <a:cubicBezTo>
                    <a:pt x="1036828" y="349419"/>
                    <a:pt x="993971" y="350010"/>
                    <a:pt x="967212" y="369956"/>
                  </a:cubicBezTo>
                  <a:cubicBezTo>
                    <a:pt x="920909" y="404472"/>
                    <a:pt x="902040" y="467780"/>
                    <a:pt x="830013" y="457826"/>
                  </a:cubicBezTo>
                  <a:cubicBezTo>
                    <a:pt x="792794" y="452681"/>
                    <a:pt x="760677" y="427237"/>
                    <a:pt x="735909" y="400606"/>
                  </a:cubicBezTo>
                  <a:cubicBezTo>
                    <a:pt x="722349" y="386030"/>
                    <a:pt x="708425" y="368884"/>
                    <a:pt x="689715" y="360987"/>
                  </a:cubicBezTo>
                  <a:cubicBezTo>
                    <a:pt x="677976" y="356037"/>
                    <a:pt x="664673" y="356074"/>
                    <a:pt x="652130" y="356208"/>
                  </a:cubicBezTo>
                  <a:cubicBezTo>
                    <a:pt x="633725" y="356403"/>
                    <a:pt x="616585" y="360330"/>
                    <a:pt x="601291" y="370924"/>
                  </a:cubicBezTo>
                  <a:cubicBezTo>
                    <a:pt x="548169" y="407741"/>
                    <a:pt x="504666" y="474520"/>
                    <a:pt x="428797" y="458842"/>
                  </a:cubicBezTo>
                  <a:cubicBezTo>
                    <a:pt x="419037" y="456821"/>
                    <a:pt x="411883" y="447816"/>
                    <a:pt x="405368" y="440954"/>
                  </a:cubicBezTo>
                  <a:cubicBezTo>
                    <a:pt x="387005" y="421611"/>
                    <a:pt x="373939" y="408849"/>
                    <a:pt x="345975" y="408837"/>
                  </a:cubicBezTo>
                  <a:cubicBezTo>
                    <a:pt x="330047" y="408825"/>
                    <a:pt x="314746" y="412210"/>
                    <a:pt x="300938" y="420357"/>
                  </a:cubicBezTo>
                  <a:cubicBezTo>
                    <a:pt x="252461" y="448949"/>
                    <a:pt x="241392" y="500604"/>
                    <a:pt x="229507" y="551297"/>
                  </a:cubicBezTo>
                  <a:cubicBezTo>
                    <a:pt x="223625" y="576369"/>
                    <a:pt x="216971" y="601278"/>
                    <a:pt x="211211" y="626362"/>
                  </a:cubicBezTo>
                  <a:cubicBezTo>
                    <a:pt x="203338" y="660659"/>
                    <a:pt x="200355" y="691010"/>
                    <a:pt x="202486" y="726342"/>
                  </a:cubicBezTo>
                  <a:cubicBezTo>
                    <a:pt x="207065" y="802297"/>
                    <a:pt x="226712" y="879822"/>
                    <a:pt x="239523" y="954893"/>
                  </a:cubicBezTo>
                  <a:cubicBezTo>
                    <a:pt x="251961" y="1027779"/>
                    <a:pt x="259773" y="1103247"/>
                    <a:pt x="275037" y="1175378"/>
                  </a:cubicBezTo>
                  <a:cubicBezTo>
                    <a:pt x="229866" y="1142950"/>
                    <a:pt x="184708" y="1108038"/>
                    <a:pt x="147976" y="1065930"/>
                  </a:cubicBezTo>
                  <a:close/>
                </a:path>
              </a:pathLst>
            </a:custGeom>
            <a:solidFill>
              <a:srgbClr val="F08080"/>
            </a:solidFill>
            <a:ln w="6089" cap="flat">
              <a:noFill/>
              <a:prstDash val="solid"/>
              <a:miter/>
            </a:ln>
          </p:spPr>
          <p:txBody>
            <a:bodyPr rtlCol="0" anchor="ctr"/>
            <a:lstStyle/>
            <a:p>
              <a:endParaRPr lang="it-IT"/>
            </a:p>
          </p:txBody>
        </p:sp>
        <p:sp>
          <p:nvSpPr>
            <p:cNvPr id="25" name="Figura a mano libera: forma 24">
              <a:extLst>
                <a:ext uri="{FF2B5EF4-FFF2-40B4-BE49-F238E27FC236}">
                  <a16:creationId xmlns:a16="http://schemas.microsoft.com/office/drawing/2014/main" id="{ACC8C17D-04AD-F34D-A99F-4CC4563D660B}"/>
                </a:ext>
              </a:extLst>
            </p:cNvPr>
            <p:cNvSpPr/>
            <p:nvPr/>
          </p:nvSpPr>
          <p:spPr>
            <a:xfrm>
              <a:off x="7393258" y="2143945"/>
              <a:ext cx="1166993" cy="1251601"/>
            </a:xfrm>
            <a:custGeom>
              <a:avLst/>
              <a:gdLst>
                <a:gd name="connsiteX0" fmla="*/ 564285 w 1166993"/>
                <a:gd name="connsiteY0" fmla="*/ 1664 h 1251601"/>
                <a:gd name="connsiteX1" fmla="*/ 754155 w 1166993"/>
                <a:gd name="connsiteY1" fmla="*/ 9293 h 1251601"/>
                <a:gd name="connsiteX2" fmla="*/ 927210 w 1166993"/>
                <a:gd name="connsiteY2" fmla="*/ 17737 h 1251601"/>
                <a:gd name="connsiteX3" fmla="*/ 1014209 w 1166993"/>
                <a:gd name="connsiteY3" fmla="*/ 49666 h 1251601"/>
                <a:gd name="connsiteX4" fmla="*/ 1135042 w 1166993"/>
                <a:gd name="connsiteY4" fmla="*/ 224236 h 1251601"/>
                <a:gd name="connsiteX5" fmla="*/ 1067989 w 1166993"/>
                <a:gd name="connsiteY5" fmla="*/ 862600 h 1251601"/>
                <a:gd name="connsiteX6" fmla="*/ 587366 w 1166993"/>
                <a:gd name="connsiteY6" fmla="*/ 1229977 h 1251601"/>
                <a:gd name="connsiteX7" fmla="*/ 441954 w 1166993"/>
                <a:gd name="connsiteY7" fmla="*/ 1251603 h 1251601"/>
                <a:gd name="connsiteX8" fmla="*/ 356964 w 1166993"/>
                <a:gd name="connsiteY8" fmla="*/ 836176 h 1251601"/>
                <a:gd name="connsiteX9" fmla="*/ 231625 w 1166993"/>
                <a:gd name="connsiteY9" fmla="*/ 572689 h 1251601"/>
                <a:gd name="connsiteX10" fmla="*/ -43 w 1166993"/>
                <a:gd name="connsiteY10" fmla="*/ 284543 h 1251601"/>
                <a:gd name="connsiteX11" fmla="*/ 82840 w 1166993"/>
                <a:gd name="connsiteY11" fmla="*/ 206318 h 1251601"/>
                <a:gd name="connsiteX12" fmla="*/ 564285 w 1166993"/>
                <a:gd name="connsiteY12" fmla="*/ 1664 h 125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6993" h="1251601">
                  <a:moveTo>
                    <a:pt x="564285" y="1664"/>
                  </a:moveTo>
                  <a:cubicBezTo>
                    <a:pt x="628567" y="-4035"/>
                    <a:pt x="690299" y="6522"/>
                    <a:pt x="754155" y="9293"/>
                  </a:cubicBezTo>
                  <a:cubicBezTo>
                    <a:pt x="811102" y="11765"/>
                    <a:pt x="871122" y="7356"/>
                    <a:pt x="927210" y="17737"/>
                  </a:cubicBezTo>
                  <a:cubicBezTo>
                    <a:pt x="957640" y="23369"/>
                    <a:pt x="987383" y="34262"/>
                    <a:pt x="1014209" y="49666"/>
                  </a:cubicBezTo>
                  <a:cubicBezTo>
                    <a:pt x="1078181" y="86410"/>
                    <a:pt x="1116533" y="154991"/>
                    <a:pt x="1135042" y="224236"/>
                  </a:cubicBezTo>
                  <a:cubicBezTo>
                    <a:pt x="1190362" y="431246"/>
                    <a:pt x="1177266" y="674812"/>
                    <a:pt x="1067989" y="862600"/>
                  </a:cubicBezTo>
                  <a:cubicBezTo>
                    <a:pt x="962085" y="1044587"/>
                    <a:pt x="790169" y="1175679"/>
                    <a:pt x="587366" y="1229977"/>
                  </a:cubicBezTo>
                  <a:cubicBezTo>
                    <a:pt x="539042" y="1242391"/>
                    <a:pt x="491569" y="1247968"/>
                    <a:pt x="441954" y="1251603"/>
                  </a:cubicBezTo>
                  <a:cubicBezTo>
                    <a:pt x="429722" y="1110781"/>
                    <a:pt x="404180" y="969759"/>
                    <a:pt x="356964" y="836176"/>
                  </a:cubicBezTo>
                  <a:cubicBezTo>
                    <a:pt x="324518" y="744386"/>
                    <a:pt x="280869" y="656559"/>
                    <a:pt x="231625" y="572689"/>
                  </a:cubicBezTo>
                  <a:cubicBezTo>
                    <a:pt x="167562" y="463601"/>
                    <a:pt x="95394" y="368443"/>
                    <a:pt x="-43" y="284543"/>
                  </a:cubicBezTo>
                  <a:cubicBezTo>
                    <a:pt x="26777" y="257820"/>
                    <a:pt x="53542" y="230349"/>
                    <a:pt x="82840" y="206318"/>
                  </a:cubicBezTo>
                  <a:cubicBezTo>
                    <a:pt x="222493" y="91780"/>
                    <a:pt x="384259" y="20282"/>
                    <a:pt x="564285" y="1664"/>
                  </a:cubicBezTo>
                  <a:close/>
                </a:path>
              </a:pathLst>
            </a:custGeom>
            <a:solidFill>
              <a:srgbClr val="FFDAB9"/>
            </a:solidFill>
            <a:ln w="6089" cap="flat">
              <a:noFill/>
              <a:prstDash val="solid"/>
              <a:miter/>
            </a:ln>
          </p:spPr>
          <p:txBody>
            <a:bodyPr rtlCol="0" anchor="ctr"/>
            <a:lstStyle/>
            <a:p>
              <a:endParaRPr lang="it-IT"/>
            </a:p>
          </p:txBody>
        </p:sp>
        <p:sp>
          <p:nvSpPr>
            <p:cNvPr id="26" name="Figura a mano libera: forma 25">
              <a:extLst>
                <a:ext uri="{FF2B5EF4-FFF2-40B4-BE49-F238E27FC236}">
                  <a16:creationId xmlns:a16="http://schemas.microsoft.com/office/drawing/2014/main" id="{E76B9FCA-B7A1-AC96-1A15-C6F64887302A}"/>
                </a:ext>
              </a:extLst>
            </p:cNvPr>
            <p:cNvSpPr/>
            <p:nvPr/>
          </p:nvSpPr>
          <p:spPr>
            <a:xfrm>
              <a:off x="4007736" y="2067388"/>
              <a:ext cx="1144765" cy="1331799"/>
            </a:xfrm>
            <a:custGeom>
              <a:avLst/>
              <a:gdLst>
                <a:gd name="connsiteX0" fmla="*/ 340453 w 1144765"/>
                <a:gd name="connsiteY0" fmla="*/ 2 h 1331799"/>
                <a:gd name="connsiteX1" fmla="*/ 504868 w 1144765"/>
                <a:gd name="connsiteY1" fmla="*/ 5354 h 1331799"/>
                <a:gd name="connsiteX2" fmla="*/ 576920 w 1144765"/>
                <a:gd name="connsiteY2" fmla="*/ 6961 h 1331799"/>
                <a:gd name="connsiteX3" fmla="*/ 578911 w 1144765"/>
                <a:gd name="connsiteY3" fmla="*/ 4526 h 1331799"/>
                <a:gd name="connsiteX4" fmla="*/ 615746 w 1144765"/>
                <a:gd name="connsiteY4" fmla="*/ 66568 h 1331799"/>
                <a:gd name="connsiteX5" fmla="*/ 681350 w 1144765"/>
                <a:gd name="connsiteY5" fmla="*/ 88194 h 1331799"/>
                <a:gd name="connsiteX6" fmla="*/ 760002 w 1144765"/>
                <a:gd name="connsiteY6" fmla="*/ 111124 h 1331799"/>
                <a:gd name="connsiteX7" fmla="*/ 1144785 w 1144765"/>
                <a:gd name="connsiteY7" fmla="*/ 363226 h 1331799"/>
                <a:gd name="connsiteX8" fmla="*/ 994855 w 1144765"/>
                <a:gd name="connsiteY8" fmla="*/ 534459 h 1331799"/>
                <a:gd name="connsiteX9" fmla="*/ 705187 w 1144765"/>
                <a:gd name="connsiteY9" fmla="*/ 1331801 h 1331799"/>
                <a:gd name="connsiteX10" fmla="*/ 525685 w 1144765"/>
                <a:gd name="connsiteY10" fmla="*/ 1299009 h 1331799"/>
                <a:gd name="connsiteX11" fmla="*/ 87219 w 1144765"/>
                <a:gd name="connsiteY11" fmla="*/ 917160 h 1331799"/>
                <a:gd name="connsiteX12" fmla="*/ 1066 w 1144765"/>
                <a:gd name="connsiteY12" fmla="*/ 474268 h 1331799"/>
                <a:gd name="connsiteX13" fmla="*/ 34346 w 1144765"/>
                <a:gd name="connsiteY13" fmla="*/ 264585 h 1331799"/>
                <a:gd name="connsiteX14" fmla="*/ 203723 w 1144765"/>
                <a:gd name="connsiteY14" fmla="*/ 88541 h 1331799"/>
                <a:gd name="connsiteX15" fmla="*/ 293304 w 1144765"/>
                <a:gd name="connsiteY15" fmla="*/ 64857 h 1331799"/>
                <a:gd name="connsiteX16" fmla="*/ 339248 w 1144765"/>
                <a:gd name="connsiteY16" fmla="*/ 4051 h 1331799"/>
                <a:gd name="connsiteX17" fmla="*/ 340453 w 1144765"/>
                <a:gd name="connsiteY17" fmla="*/ 2 h 133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4765" h="1331799">
                  <a:moveTo>
                    <a:pt x="340453" y="2"/>
                  </a:moveTo>
                  <a:cubicBezTo>
                    <a:pt x="395232" y="1695"/>
                    <a:pt x="450108" y="3198"/>
                    <a:pt x="504868" y="5354"/>
                  </a:cubicBezTo>
                  <a:cubicBezTo>
                    <a:pt x="525800" y="6182"/>
                    <a:pt x="557175" y="12191"/>
                    <a:pt x="576920" y="6961"/>
                  </a:cubicBezTo>
                  <a:lnTo>
                    <a:pt x="578911" y="4526"/>
                  </a:lnTo>
                  <a:cubicBezTo>
                    <a:pt x="582838" y="30347"/>
                    <a:pt x="592110" y="53003"/>
                    <a:pt x="615746" y="66568"/>
                  </a:cubicBezTo>
                  <a:cubicBezTo>
                    <a:pt x="634986" y="77606"/>
                    <a:pt x="659998" y="82672"/>
                    <a:pt x="681350" y="88194"/>
                  </a:cubicBezTo>
                  <a:cubicBezTo>
                    <a:pt x="707872" y="95062"/>
                    <a:pt x="733967" y="102594"/>
                    <a:pt x="760002" y="111124"/>
                  </a:cubicBezTo>
                  <a:cubicBezTo>
                    <a:pt x="912325" y="161031"/>
                    <a:pt x="1035124" y="247683"/>
                    <a:pt x="1144785" y="363226"/>
                  </a:cubicBezTo>
                  <a:cubicBezTo>
                    <a:pt x="1092618" y="417152"/>
                    <a:pt x="1039301" y="473982"/>
                    <a:pt x="994855" y="534459"/>
                  </a:cubicBezTo>
                  <a:cubicBezTo>
                    <a:pt x="825721" y="764576"/>
                    <a:pt x="734564" y="1050298"/>
                    <a:pt x="705187" y="1331801"/>
                  </a:cubicBezTo>
                  <a:cubicBezTo>
                    <a:pt x="644003" y="1326657"/>
                    <a:pt x="584390" y="1317414"/>
                    <a:pt x="525685" y="1299009"/>
                  </a:cubicBezTo>
                  <a:cubicBezTo>
                    <a:pt x="331832" y="1238239"/>
                    <a:pt x="179844" y="1096285"/>
                    <a:pt x="87219" y="917160"/>
                  </a:cubicBezTo>
                  <a:cubicBezTo>
                    <a:pt x="16951" y="781258"/>
                    <a:pt x="-5339" y="625793"/>
                    <a:pt x="1066" y="474268"/>
                  </a:cubicBezTo>
                  <a:cubicBezTo>
                    <a:pt x="4043" y="403891"/>
                    <a:pt x="12701" y="331827"/>
                    <a:pt x="34346" y="264585"/>
                  </a:cubicBezTo>
                  <a:cubicBezTo>
                    <a:pt x="60241" y="184113"/>
                    <a:pt x="119793" y="112001"/>
                    <a:pt x="203723" y="88541"/>
                  </a:cubicBezTo>
                  <a:cubicBezTo>
                    <a:pt x="232893" y="80389"/>
                    <a:pt x="266551" y="79360"/>
                    <a:pt x="293304" y="64857"/>
                  </a:cubicBezTo>
                  <a:cubicBezTo>
                    <a:pt x="318626" y="51127"/>
                    <a:pt x="331028" y="30877"/>
                    <a:pt x="339248" y="4051"/>
                  </a:cubicBezTo>
                  <a:lnTo>
                    <a:pt x="340453" y="2"/>
                  </a:lnTo>
                  <a:close/>
                </a:path>
              </a:pathLst>
            </a:custGeom>
            <a:solidFill>
              <a:srgbClr val="FFDAB9"/>
            </a:solidFill>
            <a:ln w="6089" cap="flat">
              <a:noFill/>
              <a:prstDash val="solid"/>
              <a:miter/>
            </a:ln>
          </p:spPr>
          <p:txBody>
            <a:bodyPr rtlCol="0" anchor="ctr"/>
            <a:lstStyle/>
            <a:p>
              <a:endParaRPr lang="it-IT"/>
            </a:p>
          </p:txBody>
        </p:sp>
        <p:sp>
          <p:nvSpPr>
            <p:cNvPr id="27" name="Figura a mano libera: forma 26">
              <a:extLst>
                <a:ext uri="{FF2B5EF4-FFF2-40B4-BE49-F238E27FC236}">
                  <a16:creationId xmlns:a16="http://schemas.microsoft.com/office/drawing/2014/main" id="{32A9CFDD-9979-88C8-A7A3-F26197020F2D}"/>
                </a:ext>
              </a:extLst>
            </p:cNvPr>
            <p:cNvSpPr/>
            <p:nvPr/>
          </p:nvSpPr>
          <p:spPr>
            <a:xfrm>
              <a:off x="4248295" y="2369288"/>
              <a:ext cx="143854" cy="152902"/>
            </a:xfrm>
            <a:custGeom>
              <a:avLst/>
              <a:gdLst>
                <a:gd name="connsiteX0" fmla="*/ 54826 w 143854"/>
                <a:gd name="connsiteY0" fmla="*/ 537 h 152902"/>
                <a:gd name="connsiteX1" fmla="*/ 107687 w 143854"/>
                <a:gd name="connsiteY1" fmla="*/ 12568 h 152902"/>
                <a:gd name="connsiteX2" fmla="*/ 110591 w 143854"/>
                <a:gd name="connsiteY2" fmla="*/ 14924 h 152902"/>
                <a:gd name="connsiteX3" fmla="*/ 131085 w 143854"/>
                <a:gd name="connsiteY3" fmla="*/ 37269 h 152902"/>
                <a:gd name="connsiteX4" fmla="*/ 142501 w 143854"/>
                <a:gd name="connsiteY4" fmla="*/ 81801 h 152902"/>
                <a:gd name="connsiteX5" fmla="*/ 85409 w 143854"/>
                <a:gd name="connsiteY5" fmla="*/ 150595 h 152902"/>
                <a:gd name="connsiteX6" fmla="*/ 50637 w 143854"/>
                <a:gd name="connsiteY6" fmla="*/ 151338 h 152902"/>
                <a:gd name="connsiteX7" fmla="*/ 8778 w 143854"/>
                <a:gd name="connsiteY7" fmla="*/ 119269 h 152902"/>
                <a:gd name="connsiteX8" fmla="*/ 3725 w 143854"/>
                <a:gd name="connsiteY8" fmla="*/ 59468 h 152902"/>
                <a:gd name="connsiteX9" fmla="*/ 54826 w 143854"/>
                <a:gd name="connsiteY9" fmla="*/ 537 h 15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854" h="152902">
                  <a:moveTo>
                    <a:pt x="54826" y="537"/>
                  </a:moveTo>
                  <a:cubicBezTo>
                    <a:pt x="75539" y="-723"/>
                    <a:pt x="90688" y="-772"/>
                    <a:pt x="107687" y="12568"/>
                  </a:cubicBezTo>
                  <a:lnTo>
                    <a:pt x="110591" y="14924"/>
                  </a:lnTo>
                  <a:cubicBezTo>
                    <a:pt x="118957" y="21628"/>
                    <a:pt x="125374" y="28093"/>
                    <a:pt x="131085" y="37269"/>
                  </a:cubicBezTo>
                  <a:cubicBezTo>
                    <a:pt x="139511" y="50816"/>
                    <a:pt x="147067" y="65556"/>
                    <a:pt x="142501" y="81801"/>
                  </a:cubicBezTo>
                  <a:cubicBezTo>
                    <a:pt x="133600" y="113455"/>
                    <a:pt x="113982" y="135428"/>
                    <a:pt x="85409" y="150595"/>
                  </a:cubicBezTo>
                  <a:cubicBezTo>
                    <a:pt x="74924" y="152988"/>
                    <a:pt x="61055" y="153980"/>
                    <a:pt x="50637" y="151338"/>
                  </a:cubicBezTo>
                  <a:cubicBezTo>
                    <a:pt x="33687" y="147039"/>
                    <a:pt x="17467" y="134430"/>
                    <a:pt x="8778" y="119269"/>
                  </a:cubicBezTo>
                  <a:cubicBezTo>
                    <a:pt x="-1834" y="100748"/>
                    <a:pt x="-1864" y="79621"/>
                    <a:pt x="3725" y="59468"/>
                  </a:cubicBezTo>
                  <a:cubicBezTo>
                    <a:pt x="11884" y="30030"/>
                    <a:pt x="29072" y="14693"/>
                    <a:pt x="54826" y="537"/>
                  </a:cubicBezTo>
                  <a:close/>
                </a:path>
              </a:pathLst>
            </a:custGeom>
            <a:solidFill>
              <a:srgbClr val="FFFFFF"/>
            </a:solidFill>
            <a:ln w="6089" cap="flat">
              <a:noFill/>
              <a:prstDash val="solid"/>
              <a:miter/>
            </a:ln>
          </p:spPr>
          <p:txBody>
            <a:bodyPr rtlCol="0" anchor="ctr"/>
            <a:lstStyle/>
            <a:p>
              <a:endParaRPr lang="it-IT"/>
            </a:p>
          </p:txBody>
        </p:sp>
        <p:sp>
          <p:nvSpPr>
            <p:cNvPr id="28" name="Figura a mano libera: forma 27">
              <a:extLst>
                <a:ext uri="{FF2B5EF4-FFF2-40B4-BE49-F238E27FC236}">
                  <a16:creationId xmlns:a16="http://schemas.microsoft.com/office/drawing/2014/main" id="{60A01465-D542-D5F9-C458-AEEEF2D3A32B}"/>
                </a:ext>
              </a:extLst>
            </p:cNvPr>
            <p:cNvSpPr/>
            <p:nvPr/>
          </p:nvSpPr>
          <p:spPr>
            <a:xfrm>
              <a:off x="4870329" y="2159192"/>
              <a:ext cx="2803557" cy="2859905"/>
            </a:xfrm>
            <a:custGeom>
              <a:avLst/>
              <a:gdLst>
                <a:gd name="connsiteX0" fmla="*/ 139037 w 2803557"/>
                <a:gd name="connsiteY0" fmla="*/ 1738324 h 2859905"/>
                <a:gd name="connsiteX1" fmla="*/ 55101 w 2803557"/>
                <a:gd name="connsiteY1" fmla="*/ 1756432 h 2859905"/>
                <a:gd name="connsiteX2" fmla="*/ 24981 w 2803557"/>
                <a:gd name="connsiteY2" fmla="*/ 1635160 h 2859905"/>
                <a:gd name="connsiteX3" fmla="*/ 37602 w 2803557"/>
                <a:gd name="connsiteY3" fmla="*/ 1043428 h 2859905"/>
                <a:gd name="connsiteX4" fmla="*/ 620397 w 2803557"/>
                <a:gd name="connsiteY4" fmla="*/ 212051 h 2859905"/>
                <a:gd name="connsiteX5" fmla="*/ 1189784 w 2803557"/>
                <a:gd name="connsiteY5" fmla="*/ 11897 h 2859905"/>
                <a:gd name="connsiteX6" fmla="*/ 1433618 w 2803557"/>
                <a:gd name="connsiteY6" fmla="*/ 18 h 2859905"/>
                <a:gd name="connsiteX7" fmla="*/ 1774539 w 2803557"/>
                <a:gd name="connsiteY7" fmla="*/ 34869 h 2859905"/>
                <a:gd name="connsiteX8" fmla="*/ 2159888 w 2803557"/>
                <a:gd name="connsiteY8" fmla="*/ 196136 h 2859905"/>
                <a:gd name="connsiteX9" fmla="*/ 2594402 w 2803557"/>
                <a:gd name="connsiteY9" fmla="*/ 613955 h 2859905"/>
                <a:gd name="connsiteX10" fmla="*/ 2718548 w 2803557"/>
                <a:gd name="connsiteY10" fmla="*/ 862026 h 2859905"/>
                <a:gd name="connsiteX11" fmla="*/ 2799233 w 2803557"/>
                <a:gd name="connsiteY11" fmla="*/ 1467098 h 2859905"/>
                <a:gd name="connsiteX12" fmla="*/ 2751359 w 2803557"/>
                <a:gd name="connsiteY12" fmla="*/ 1750976 h 2859905"/>
                <a:gd name="connsiteX13" fmla="*/ 2652724 w 2803557"/>
                <a:gd name="connsiteY13" fmla="*/ 1735767 h 2859905"/>
                <a:gd name="connsiteX14" fmla="*/ 2543709 w 2803557"/>
                <a:gd name="connsiteY14" fmla="*/ 1722214 h 2859905"/>
                <a:gd name="connsiteX15" fmla="*/ 2281136 w 2803557"/>
                <a:gd name="connsiteY15" fmla="*/ 1704338 h 2859905"/>
                <a:gd name="connsiteX16" fmla="*/ 2241980 w 2803557"/>
                <a:gd name="connsiteY16" fmla="*/ 1735323 h 2859905"/>
                <a:gd name="connsiteX17" fmla="*/ 2232050 w 2803557"/>
                <a:gd name="connsiteY17" fmla="*/ 1810632 h 2859905"/>
                <a:gd name="connsiteX18" fmla="*/ 2276697 w 2803557"/>
                <a:gd name="connsiteY18" fmla="*/ 1861806 h 2859905"/>
                <a:gd name="connsiteX19" fmla="*/ 2307212 w 2803557"/>
                <a:gd name="connsiteY19" fmla="*/ 1871255 h 2859905"/>
                <a:gd name="connsiteX20" fmla="*/ 2292454 w 2803557"/>
                <a:gd name="connsiteY20" fmla="*/ 1872924 h 2859905"/>
                <a:gd name="connsiteX21" fmla="*/ 2285136 w 2803557"/>
                <a:gd name="connsiteY21" fmla="*/ 1869916 h 2859905"/>
                <a:gd name="connsiteX22" fmla="*/ 2279839 w 2803557"/>
                <a:gd name="connsiteY22" fmla="*/ 1875864 h 2859905"/>
                <a:gd name="connsiteX23" fmla="*/ 2227763 w 2803557"/>
                <a:gd name="connsiteY23" fmla="*/ 2004588 h 2859905"/>
                <a:gd name="connsiteX24" fmla="*/ 2202465 w 2803557"/>
                <a:gd name="connsiteY24" fmla="*/ 2033941 h 2859905"/>
                <a:gd name="connsiteX25" fmla="*/ 2196955 w 2803557"/>
                <a:gd name="connsiteY25" fmla="*/ 2039688 h 2859905"/>
                <a:gd name="connsiteX26" fmla="*/ 2172370 w 2803557"/>
                <a:gd name="connsiteY26" fmla="*/ 2067811 h 2859905"/>
                <a:gd name="connsiteX27" fmla="*/ 2014908 w 2803557"/>
                <a:gd name="connsiteY27" fmla="*/ 2098059 h 2859905"/>
                <a:gd name="connsiteX28" fmla="*/ 1998335 w 2803557"/>
                <a:gd name="connsiteY28" fmla="*/ 2151163 h 2859905"/>
                <a:gd name="connsiteX29" fmla="*/ 2001008 w 2803557"/>
                <a:gd name="connsiteY29" fmla="*/ 2167907 h 2859905"/>
                <a:gd name="connsiteX30" fmla="*/ 2001964 w 2803557"/>
                <a:gd name="connsiteY30" fmla="*/ 2172096 h 2859905"/>
                <a:gd name="connsiteX31" fmla="*/ 2040925 w 2803557"/>
                <a:gd name="connsiteY31" fmla="*/ 2225291 h 2859905"/>
                <a:gd name="connsiteX32" fmla="*/ 2093334 w 2803557"/>
                <a:gd name="connsiteY32" fmla="*/ 2238790 h 2859905"/>
                <a:gd name="connsiteX33" fmla="*/ 2086473 w 2803557"/>
                <a:gd name="connsiteY33" fmla="*/ 2254833 h 2859905"/>
                <a:gd name="connsiteX34" fmla="*/ 2019645 w 2803557"/>
                <a:gd name="connsiteY34" fmla="*/ 2356731 h 2859905"/>
                <a:gd name="connsiteX35" fmla="*/ 1986036 w 2803557"/>
                <a:gd name="connsiteY35" fmla="*/ 2401560 h 2859905"/>
                <a:gd name="connsiteX36" fmla="*/ 2015767 w 2803557"/>
                <a:gd name="connsiteY36" fmla="*/ 2394199 h 2859905"/>
                <a:gd name="connsiteX37" fmla="*/ 2071373 w 2803557"/>
                <a:gd name="connsiteY37" fmla="*/ 2424593 h 2859905"/>
                <a:gd name="connsiteX38" fmla="*/ 2096854 w 2803557"/>
                <a:gd name="connsiteY38" fmla="*/ 2510637 h 2859905"/>
                <a:gd name="connsiteX39" fmla="*/ 2183828 w 2803557"/>
                <a:gd name="connsiteY39" fmla="*/ 2471390 h 2859905"/>
                <a:gd name="connsiteX40" fmla="*/ 2269628 w 2803557"/>
                <a:gd name="connsiteY40" fmla="*/ 2429525 h 2859905"/>
                <a:gd name="connsiteX41" fmla="*/ 2321210 w 2803557"/>
                <a:gd name="connsiteY41" fmla="*/ 2406833 h 2859905"/>
                <a:gd name="connsiteX42" fmla="*/ 2326665 w 2803557"/>
                <a:gd name="connsiteY42" fmla="*/ 2411789 h 2859905"/>
                <a:gd name="connsiteX43" fmla="*/ 2310415 w 2803557"/>
                <a:gd name="connsiteY43" fmla="*/ 2437945 h 2859905"/>
                <a:gd name="connsiteX44" fmla="*/ 2369918 w 2803557"/>
                <a:gd name="connsiteY44" fmla="*/ 2505522 h 2859905"/>
                <a:gd name="connsiteX45" fmla="*/ 2377529 w 2803557"/>
                <a:gd name="connsiteY45" fmla="*/ 2508055 h 2859905"/>
                <a:gd name="connsiteX46" fmla="*/ 2394023 w 2803557"/>
                <a:gd name="connsiteY46" fmla="*/ 2529334 h 2859905"/>
                <a:gd name="connsiteX47" fmla="*/ 2331865 w 2803557"/>
                <a:gd name="connsiteY47" fmla="*/ 2630909 h 2859905"/>
                <a:gd name="connsiteX48" fmla="*/ 2291870 w 2803557"/>
                <a:gd name="connsiteY48" fmla="*/ 2688324 h 2859905"/>
                <a:gd name="connsiteX49" fmla="*/ 2256806 w 2803557"/>
                <a:gd name="connsiteY49" fmla="*/ 2705890 h 2859905"/>
                <a:gd name="connsiteX50" fmla="*/ 2236969 w 2803557"/>
                <a:gd name="connsiteY50" fmla="*/ 2677840 h 2859905"/>
                <a:gd name="connsiteX51" fmla="*/ 2087021 w 2803557"/>
                <a:gd name="connsiteY51" fmla="*/ 2756942 h 2859905"/>
                <a:gd name="connsiteX52" fmla="*/ 1952409 w 2803557"/>
                <a:gd name="connsiteY52" fmla="*/ 2810801 h 2859905"/>
                <a:gd name="connsiteX53" fmla="*/ 1711876 w 2803557"/>
                <a:gd name="connsiteY53" fmla="*/ 2858109 h 2859905"/>
                <a:gd name="connsiteX54" fmla="*/ 1595140 w 2803557"/>
                <a:gd name="connsiteY54" fmla="*/ 2859083 h 2859905"/>
                <a:gd name="connsiteX55" fmla="*/ 1385646 w 2803557"/>
                <a:gd name="connsiteY55" fmla="*/ 2858517 h 2859905"/>
                <a:gd name="connsiteX56" fmla="*/ 1176870 w 2803557"/>
                <a:gd name="connsiteY56" fmla="*/ 2859016 h 2859905"/>
                <a:gd name="connsiteX57" fmla="*/ 1056263 w 2803557"/>
                <a:gd name="connsiteY57" fmla="*/ 2856897 h 2859905"/>
                <a:gd name="connsiteX58" fmla="*/ 744511 w 2803557"/>
                <a:gd name="connsiteY58" fmla="*/ 2772547 h 2859905"/>
                <a:gd name="connsiteX59" fmla="*/ 692412 w 2803557"/>
                <a:gd name="connsiteY59" fmla="*/ 2744795 h 2859905"/>
                <a:gd name="connsiteX60" fmla="*/ 576090 w 2803557"/>
                <a:gd name="connsiteY60" fmla="*/ 2690571 h 2859905"/>
                <a:gd name="connsiteX61" fmla="*/ 546512 w 2803557"/>
                <a:gd name="connsiteY61" fmla="*/ 2710274 h 2859905"/>
                <a:gd name="connsiteX62" fmla="*/ 489779 w 2803557"/>
                <a:gd name="connsiteY62" fmla="*/ 2657510 h 2859905"/>
                <a:gd name="connsiteX63" fmla="*/ 413222 w 2803557"/>
                <a:gd name="connsiteY63" fmla="*/ 2568112 h 2859905"/>
                <a:gd name="connsiteX64" fmla="*/ 504507 w 2803557"/>
                <a:gd name="connsiteY64" fmla="*/ 2526893 h 2859905"/>
                <a:gd name="connsiteX65" fmla="*/ 522030 w 2803557"/>
                <a:gd name="connsiteY65" fmla="*/ 2461679 h 2859905"/>
                <a:gd name="connsiteX66" fmla="*/ 511430 w 2803557"/>
                <a:gd name="connsiteY66" fmla="*/ 2438408 h 2859905"/>
                <a:gd name="connsiteX67" fmla="*/ 400765 w 2803557"/>
                <a:gd name="connsiteY67" fmla="*/ 2358898 h 2859905"/>
                <a:gd name="connsiteX68" fmla="*/ 298977 w 2803557"/>
                <a:gd name="connsiteY68" fmla="*/ 2267168 h 2859905"/>
                <a:gd name="connsiteX69" fmla="*/ 530189 w 2803557"/>
                <a:gd name="connsiteY69" fmla="*/ 2241061 h 2859905"/>
                <a:gd name="connsiteX70" fmla="*/ 714251 w 2803557"/>
                <a:gd name="connsiteY70" fmla="*/ 2242936 h 2859905"/>
                <a:gd name="connsiteX71" fmla="*/ 805866 w 2803557"/>
                <a:gd name="connsiteY71" fmla="*/ 2195780 h 2859905"/>
                <a:gd name="connsiteX72" fmla="*/ 816307 w 2803557"/>
                <a:gd name="connsiteY72" fmla="*/ 2142506 h 2859905"/>
                <a:gd name="connsiteX73" fmla="*/ 774564 w 2803557"/>
                <a:gd name="connsiteY73" fmla="*/ 2082874 h 2859905"/>
                <a:gd name="connsiteX74" fmla="*/ 737114 w 2803557"/>
                <a:gd name="connsiteY74" fmla="*/ 2068195 h 2859905"/>
                <a:gd name="connsiteX75" fmla="*/ 665318 w 2803557"/>
                <a:gd name="connsiteY75" fmla="*/ 2067209 h 2859905"/>
                <a:gd name="connsiteX76" fmla="*/ 347576 w 2803557"/>
                <a:gd name="connsiteY76" fmla="*/ 2091356 h 2859905"/>
                <a:gd name="connsiteX77" fmla="*/ 207746 w 2803557"/>
                <a:gd name="connsiteY77" fmla="*/ 2121390 h 2859905"/>
                <a:gd name="connsiteX78" fmla="*/ 100966 w 2803557"/>
                <a:gd name="connsiteY78" fmla="*/ 1916895 h 2859905"/>
                <a:gd name="connsiteX79" fmla="*/ 399572 w 2803557"/>
                <a:gd name="connsiteY79" fmla="*/ 1869697 h 2859905"/>
                <a:gd name="connsiteX80" fmla="*/ 531547 w 2803557"/>
                <a:gd name="connsiteY80" fmla="*/ 1859504 h 2859905"/>
                <a:gd name="connsiteX81" fmla="*/ 568297 w 2803557"/>
                <a:gd name="connsiteY81" fmla="*/ 1838255 h 2859905"/>
                <a:gd name="connsiteX82" fmla="*/ 595750 w 2803557"/>
                <a:gd name="connsiteY82" fmla="*/ 1779227 h 2859905"/>
                <a:gd name="connsiteX83" fmla="*/ 555018 w 2803557"/>
                <a:gd name="connsiteY83" fmla="*/ 1713903 h 2859905"/>
                <a:gd name="connsiteX84" fmla="*/ 512916 w 2803557"/>
                <a:gd name="connsiteY84" fmla="*/ 1696935 h 2859905"/>
                <a:gd name="connsiteX85" fmla="*/ 438331 w 2803557"/>
                <a:gd name="connsiteY85" fmla="*/ 1701933 h 2859905"/>
                <a:gd name="connsiteX86" fmla="*/ 139037 w 2803557"/>
                <a:gd name="connsiteY86" fmla="*/ 1738324 h 28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803557" h="2859905">
                  <a:moveTo>
                    <a:pt x="139037" y="1738324"/>
                  </a:moveTo>
                  <a:lnTo>
                    <a:pt x="55101" y="1756432"/>
                  </a:lnTo>
                  <a:cubicBezTo>
                    <a:pt x="41134" y="1717605"/>
                    <a:pt x="32859" y="1675619"/>
                    <a:pt x="24981" y="1635160"/>
                  </a:cubicBezTo>
                  <a:cubicBezTo>
                    <a:pt x="-13018" y="1439950"/>
                    <a:pt x="-6801" y="1237080"/>
                    <a:pt x="37602" y="1043428"/>
                  </a:cubicBezTo>
                  <a:cubicBezTo>
                    <a:pt x="115256" y="704778"/>
                    <a:pt x="325249" y="397063"/>
                    <a:pt x="620397" y="212051"/>
                  </a:cubicBezTo>
                  <a:cubicBezTo>
                    <a:pt x="793950" y="103267"/>
                    <a:pt x="986579" y="37115"/>
                    <a:pt x="1189784" y="11897"/>
                  </a:cubicBezTo>
                  <a:cubicBezTo>
                    <a:pt x="1270506" y="1881"/>
                    <a:pt x="1352366" y="-317"/>
                    <a:pt x="1433618" y="18"/>
                  </a:cubicBezTo>
                  <a:cubicBezTo>
                    <a:pt x="1546846" y="493"/>
                    <a:pt x="1664038" y="9139"/>
                    <a:pt x="1774539" y="34869"/>
                  </a:cubicBezTo>
                  <a:cubicBezTo>
                    <a:pt x="1912639" y="67034"/>
                    <a:pt x="2039000" y="122799"/>
                    <a:pt x="2159888" y="196136"/>
                  </a:cubicBezTo>
                  <a:cubicBezTo>
                    <a:pt x="2333235" y="301303"/>
                    <a:pt x="2487244" y="440377"/>
                    <a:pt x="2594402" y="613955"/>
                  </a:cubicBezTo>
                  <a:cubicBezTo>
                    <a:pt x="2642295" y="691529"/>
                    <a:pt x="2686662" y="776507"/>
                    <a:pt x="2718548" y="862026"/>
                  </a:cubicBezTo>
                  <a:cubicBezTo>
                    <a:pt x="2788822" y="1050491"/>
                    <a:pt x="2814680" y="1266962"/>
                    <a:pt x="2799233" y="1467098"/>
                  </a:cubicBezTo>
                  <a:cubicBezTo>
                    <a:pt x="2791774" y="1563754"/>
                    <a:pt x="2773448" y="1656841"/>
                    <a:pt x="2751359" y="1750976"/>
                  </a:cubicBezTo>
                  <a:cubicBezTo>
                    <a:pt x="2720234" y="1742367"/>
                    <a:pt x="2684866" y="1740169"/>
                    <a:pt x="2652724" y="1735767"/>
                  </a:cubicBezTo>
                  <a:cubicBezTo>
                    <a:pt x="2617265" y="1727889"/>
                    <a:pt x="2579741" y="1726026"/>
                    <a:pt x="2543709" y="1722214"/>
                  </a:cubicBezTo>
                  <a:cubicBezTo>
                    <a:pt x="2456430" y="1712990"/>
                    <a:pt x="2368902" y="1705690"/>
                    <a:pt x="2281136" y="1704338"/>
                  </a:cubicBezTo>
                  <a:cubicBezTo>
                    <a:pt x="2263162" y="1709264"/>
                    <a:pt x="2251612" y="1719340"/>
                    <a:pt x="2241980" y="1735323"/>
                  </a:cubicBezTo>
                  <a:cubicBezTo>
                    <a:pt x="2229328" y="1756310"/>
                    <a:pt x="2224670" y="1787075"/>
                    <a:pt x="2232050" y="1810632"/>
                  </a:cubicBezTo>
                  <a:cubicBezTo>
                    <a:pt x="2238917" y="1832575"/>
                    <a:pt x="2255959" y="1852046"/>
                    <a:pt x="2276697" y="1861806"/>
                  </a:cubicBezTo>
                  <a:cubicBezTo>
                    <a:pt x="2286365" y="1866354"/>
                    <a:pt x="2296862" y="1868844"/>
                    <a:pt x="2307212" y="1871255"/>
                  </a:cubicBezTo>
                  <a:cubicBezTo>
                    <a:pt x="2303243" y="1871706"/>
                    <a:pt x="2296162" y="1873532"/>
                    <a:pt x="2292454" y="1872924"/>
                  </a:cubicBezTo>
                  <a:cubicBezTo>
                    <a:pt x="2291261" y="1872723"/>
                    <a:pt x="2285647" y="1869794"/>
                    <a:pt x="2285136" y="1869916"/>
                  </a:cubicBezTo>
                  <a:cubicBezTo>
                    <a:pt x="2282548" y="1870519"/>
                    <a:pt x="2281604" y="1873880"/>
                    <a:pt x="2279839" y="1875864"/>
                  </a:cubicBezTo>
                  <a:cubicBezTo>
                    <a:pt x="2275102" y="1922088"/>
                    <a:pt x="2254875" y="1967125"/>
                    <a:pt x="2227763" y="2004588"/>
                  </a:cubicBezTo>
                  <a:cubicBezTo>
                    <a:pt x="2218911" y="2016826"/>
                    <a:pt x="2215617" y="2026166"/>
                    <a:pt x="2202465" y="2033941"/>
                  </a:cubicBezTo>
                  <a:lnTo>
                    <a:pt x="2196955" y="2039688"/>
                  </a:lnTo>
                  <a:lnTo>
                    <a:pt x="2172370" y="2067811"/>
                  </a:lnTo>
                  <a:cubicBezTo>
                    <a:pt x="2123022" y="2070271"/>
                    <a:pt x="2051415" y="2058648"/>
                    <a:pt x="2014908" y="2098059"/>
                  </a:cubicBezTo>
                  <a:cubicBezTo>
                    <a:pt x="1998950" y="2115284"/>
                    <a:pt x="1997190" y="2128459"/>
                    <a:pt x="1998335" y="2151163"/>
                  </a:cubicBezTo>
                  <a:cubicBezTo>
                    <a:pt x="1998627" y="2156984"/>
                    <a:pt x="1999687" y="2162263"/>
                    <a:pt x="2001008" y="2167907"/>
                  </a:cubicBezTo>
                  <a:lnTo>
                    <a:pt x="2001964" y="2172096"/>
                  </a:lnTo>
                  <a:cubicBezTo>
                    <a:pt x="2007456" y="2194764"/>
                    <a:pt x="2021100" y="2213096"/>
                    <a:pt x="2040925" y="2225291"/>
                  </a:cubicBezTo>
                  <a:cubicBezTo>
                    <a:pt x="2056712" y="2235003"/>
                    <a:pt x="2075130" y="2237779"/>
                    <a:pt x="2093334" y="2238790"/>
                  </a:cubicBezTo>
                  <a:lnTo>
                    <a:pt x="2086473" y="2254833"/>
                  </a:lnTo>
                  <a:cubicBezTo>
                    <a:pt x="2071221" y="2290055"/>
                    <a:pt x="2043135" y="2326440"/>
                    <a:pt x="2019645" y="2356731"/>
                  </a:cubicBezTo>
                  <a:cubicBezTo>
                    <a:pt x="2008266" y="2371404"/>
                    <a:pt x="1994676" y="2385079"/>
                    <a:pt x="1986036" y="2401560"/>
                  </a:cubicBezTo>
                  <a:lnTo>
                    <a:pt x="2015767" y="2394199"/>
                  </a:lnTo>
                  <a:cubicBezTo>
                    <a:pt x="2040315" y="2397378"/>
                    <a:pt x="2055634" y="2405068"/>
                    <a:pt x="2071373" y="2424593"/>
                  </a:cubicBezTo>
                  <a:cubicBezTo>
                    <a:pt x="2092184" y="2450415"/>
                    <a:pt x="2096647" y="2478800"/>
                    <a:pt x="2096854" y="2510637"/>
                  </a:cubicBezTo>
                  <a:lnTo>
                    <a:pt x="2183828" y="2471390"/>
                  </a:lnTo>
                  <a:cubicBezTo>
                    <a:pt x="2208213" y="2452990"/>
                    <a:pt x="2241743" y="2441995"/>
                    <a:pt x="2269628" y="2429525"/>
                  </a:cubicBezTo>
                  <a:cubicBezTo>
                    <a:pt x="2286432" y="2422012"/>
                    <a:pt x="2303511" y="2411619"/>
                    <a:pt x="2321210" y="2406833"/>
                  </a:cubicBezTo>
                  <a:lnTo>
                    <a:pt x="2326665" y="2411789"/>
                  </a:lnTo>
                  <a:cubicBezTo>
                    <a:pt x="2320364" y="2419674"/>
                    <a:pt x="2312236" y="2427760"/>
                    <a:pt x="2310415" y="2437945"/>
                  </a:cubicBezTo>
                  <a:cubicBezTo>
                    <a:pt x="2319469" y="2461880"/>
                    <a:pt x="2346453" y="2494295"/>
                    <a:pt x="2369918" y="2505522"/>
                  </a:cubicBezTo>
                  <a:cubicBezTo>
                    <a:pt x="2373486" y="2507227"/>
                    <a:pt x="2374180" y="2507251"/>
                    <a:pt x="2377529" y="2508055"/>
                  </a:cubicBezTo>
                  <a:cubicBezTo>
                    <a:pt x="2383794" y="2514899"/>
                    <a:pt x="2389530" y="2521109"/>
                    <a:pt x="2394023" y="2529334"/>
                  </a:cubicBezTo>
                  <a:cubicBezTo>
                    <a:pt x="2373218" y="2563156"/>
                    <a:pt x="2352980" y="2597191"/>
                    <a:pt x="2331865" y="2630909"/>
                  </a:cubicBezTo>
                  <a:cubicBezTo>
                    <a:pt x="2319931" y="2649960"/>
                    <a:pt x="2308929" y="2673365"/>
                    <a:pt x="2291870" y="2688324"/>
                  </a:cubicBezTo>
                  <a:cubicBezTo>
                    <a:pt x="2280472" y="2698322"/>
                    <a:pt x="2271284" y="2701926"/>
                    <a:pt x="2256806" y="2705890"/>
                  </a:cubicBezTo>
                  <a:lnTo>
                    <a:pt x="2236969" y="2677840"/>
                  </a:lnTo>
                  <a:cubicBezTo>
                    <a:pt x="2181490" y="2696824"/>
                    <a:pt x="2137604" y="2728691"/>
                    <a:pt x="2087021" y="2756942"/>
                  </a:cubicBezTo>
                  <a:cubicBezTo>
                    <a:pt x="2044760" y="2780535"/>
                    <a:pt x="1998883" y="2797583"/>
                    <a:pt x="1952409" y="2810801"/>
                  </a:cubicBezTo>
                  <a:cubicBezTo>
                    <a:pt x="1875755" y="2832610"/>
                    <a:pt x="1791331" y="2851393"/>
                    <a:pt x="1711876" y="2858109"/>
                  </a:cubicBezTo>
                  <a:cubicBezTo>
                    <a:pt x="1673646" y="2861342"/>
                    <a:pt x="1633571" y="2859217"/>
                    <a:pt x="1595140" y="2859083"/>
                  </a:cubicBezTo>
                  <a:cubicBezTo>
                    <a:pt x="1525311" y="2858846"/>
                    <a:pt x="1455476" y="2858420"/>
                    <a:pt x="1385646" y="2858517"/>
                  </a:cubicBezTo>
                  <a:cubicBezTo>
                    <a:pt x="1316054" y="2858614"/>
                    <a:pt x="1246462" y="2858870"/>
                    <a:pt x="1176870" y="2859016"/>
                  </a:cubicBezTo>
                  <a:cubicBezTo>
                    <a:pt x="1137106" y="2859095"/>
                    <a:pt x="1095735" y="2861458"/>
                    <a:pt x="1056263" y="2856897"/>
                  </a:cubicBezTo>
                  <a:cubicBezTo>
                    <a:pt x="950127" y="2844629"/>
                    <a:pt x="841009" y="2819770"/>
                    <a:pt x="744511" y="2772547"/>
                  </a:cubicBezTo>
                  <a:cubicBezTo>
                    <a:pt x="726855" y="2763907"/>
                    <a:pt x="709320" y="2754829"/>
                    <a:pt x="692412" y="2744795"/>
                  </a:cubicBezTo>
                  <a:cubicBezTo>
                    <a:pt x="669093" y="2730956"/>
                    <a:pt x="604037" y="2682461"/>
                    <a:pt x="576090" y="2690571"/>
                  </a:cubicBezTo>
                  <a:cubicBezTo>
                    <a:pt x="565131" y="2693755"/>
                    <a:pt x="554628" y="2702468"/>
                    <a:pt x="546512" y="2710274"/>
                  </a:cubicBezTo>
                  <a:cubicBezTo>
                    <a:pt x="525750" y="2696069"/>
                    <a:pt x="507412" y="2675350"/>
                    <a:pt x="489779" y="2657510"/>
                  </a:cubicBezTo>
                  <a:cubicBezTo>
                    <a:pt x="464031" y="2631463"/>
                    <a:pt x="430276" y="2600625"/>
                    <a:pt x="413222" y="2568112"/>
                  </a:cubicBezTo>
                  <a:cubicBezTo>
                    <a:pt x="444365" y="2561281"/>
                    <a:pt x="479210" y="2546474"/>
                    <a:pt x="504507" y="2526893"/>
                  </a:cubicBezTo>
                  <a:cubicBezTo>
                    <a:pt x="517756" y="2506338"/>
                    <a:pt x="524514" y="2486240"/>
                    <a:pt x="522030" y="2461679"/>
                  </a:cubicBezTo>
                  <a:cubicBezTo>
                    <a:pt x="521129" y="2452741"/>
                    <a:pt x="517799" y="2444789"/>
                    <a:pt x="511430" y="2438408"/>
                  </a:cubicBezTo>
                  <a:cubicBezTo>
                    <a:pt x="480038" y="2406991"/>
                    <a:pt x="435945" y="2386254"/>
                    <a:pt x="400765" y="2358898"/>
                  </a:cubicBezTo>
                  <a:cubicBezTo>
                    <a:pt x="364757" y="2330897"/>
                    <a:pt x="333584" y="2296953"/>
                    <a:pt x="298977" y="2267168"/>
                  </a:cubicBezTo>
                  <a:cubicBezTo>
                    <a:pt x="375412" y="2255764"/>
                    <a:pt x="452743" y="2242272"/>
                    <a:pt x="530189" y="2241061"/>
                  </a:cubicBezTo>
                  <a:cubicBezTo>
                    <a:pt x="591251" y="2240105"/>
                    <a:pt x="653646" y="2250169"/>
                    <a:pt x="714251" y="2242936"/>
                  </a:cubicBezTo>
                  <a:cubicBezTo>
                    <a:pt x="750430" y="2238619"/>
                    <a:pt x="783642" y="2226399"/>
                    <a:pt x="805866" y="2195780"/>
                  </a:cubicBezTo>
                  <a:cubicBezTo>
                    <a:pt x="817446" y="2179828"/>
                    <a:pt x="819747" y="2161691"/>
                    <a:pt x="816307" y="2142506"/>
                  </a:cubicBezTo>
                  <a:cubicBezTo>
                    <a:pt x="811631" y="2116422"/>
                    <a:pt x="796806" y="2096903"/>
                    <a:pt x="774564" y="2082874"/>
                  </a:cubicBezTo>
                  <a:cubicBezTo>
                    <a:pt x="763185" y="2075690"/>
                    <a:pt x="750484" y="2070216"/>
                    <a:pt x="737114" y="2068195"/>
                  </a:cubicBezTo>
                  <a:cubicBezTo>
                    <a:pt x="714416" y="2064761"/>
                    <a:pt x="688394" y="2067093"/>
                    <a:pt x="665318" y="2067209"/>
                  </a:cubicBezTo>
                  <a:cubicBezTo>
                    <a:pt x="559116" y="2067750"/>
                    <a:pt x="452542" y="2074600"/>
                    <a:pt x="347576" y="2091356"/>
                  </a:cubicBezTo>
                  <a:cubicBezTo>
                    <a:pt x="300377" y="2098887"/>
                    <a:pt x="254086" y="2109865"/>
                    <a:pt x="207746" y="2121390"/>
                  </a:cubicBezTo>
                  <a:lnTo>
                    <a:pt x="100966" y="1916895"/>
                  </a:lnTo>
                  <a:cubicBezTo>
                    <a:pt x="196495" y="1889083"/>
                    <a:pt x="300475" y="1877088"/>
                    <a:pt x="399572" y="1869697"/>
                  </a:cubicBezTo>
                  <a:cubicBezTo>
                    <a:pt x="441796" y="1866549"/>
                    <a:pt x="490534" y="1868826"/>
                    <a:pt x="531547" y="1859504"/>
                  </a:cubicBezTo>
                  <a:cubicBezTo>
                    <a:pt x="546324" y="1856143"/>
                    <a:pt x="557520" y="1848758"/>
                    <a:pt x="568297" y="1838255"/>
                  </a:cubicBezTo>
                  <a:cubicBezTo>
                    <a:pt x="581010" y="1825859"/>
                    <a:pt x="597717" y="1797572"/>
                    <a:pt x="595750" y="1779227"/>
                  </a:cubicBezTo>
                  <a:cubicBezTo>
                    <a:pt x="592980" y="1753455"/>
                    <a:pt x="575810" y="1728577"/>
                    <a:pt x="555018" y="1713903"/>
                  </a:cubicBezTo>
                  <a:cubicBezTo>
                    <a:pt x="542951" y="1705379"/>
                    <a:pt x="527632" y="1698791"/>
                    <a:pt x="512916" y="1696935"/>
                  </a:cubicBezTo>
                  <a:cubicBezTo>
                    <a:pt x="489950" y="1694030"/>
                    <a:pt x="461711" y="1700082"/>
                    <a:pt x="438331" y="1701933"/>
                  </a:cubicBezTo>
                  <a:cubicBezTo>
                    <a:pt x="337615" y="1709915"/>
                    <a:pt x="238433" y="1719858"/>
                    <a:pt x="139037" y="1738324"/>
                  </a:cubicBezTo>
                  <a:close/>
                </a:path>
              </a:pathLst>
            </a:custGeom>
            <a:solidFill>
              <a:srgbClr val="FFDAB9"/>
            </a:solidFill>
            <a:ln w="6089" cap="flat">
              <a:noFill/>
              <a:prstDash val="solid"/>
              <a:miter/>
            </a:ln>
          </p:spPr>
          <p:txBody>
            <a:bodyPr rtlCol="0" anchor="ctr"/>
            <a:lstStyle/>
            <a:p>
              <a:endParaRPr lang="it-IT" dirty="0"/>
            </a:p>
          </p:txBody>
        </p:sp>
        <p:sp>
          <p:nvSpPr>
            <p:cNvPr id="29" name="Figura a mano libera: forma 28">
              <a:extLst>
                <a:ext uri="{FF2B5EF4-FFF2-40B4-BE49-F238E27FC236}">
                  <a16:creationId xmlns:a16="http://schemas.microsoft.com/office/drawing/2014/main" id="{ADDB2D31-680D-6037-4AA2-798EA3E340A2}"/>
                </a:ext>
              </a:extLst>
            </p:cNvPr>
            <p:cNvSpPr/>
            <p:nvPr/>
          </p:nvSpPr>
          <p:spPr>
            <a:xfrm>
              <a:off x="6665585" y="3447565"/>
              <a:ext cx="200988" cy="368056"/>
            </a:xfrm>
            <a:custGeom>
              <a:avLst/>
              <a:gdLst>
                <a:gd name="connsiteX0" fmla="*/ 87027 w 200988"/>
                <a:gd name="connsiteY0" fmla="*/ 421 h 368056"/>
                <a:gd name="connsiteX1" fmla="*/ 146932 w 200988"/>
                <a:gd name="connsiteY1" fmla="*/ 12062 h 368056"/>
                <a:gd name="connsiteX2" fmla="*/ 194191 w 200988"/>
                <a:gd name="connsiteY2" fmla="*/ 71650 h 368056"/>
                <a:gd name="connsiteX3" fmla="*/ 198861 w 200988"/>
                <a:gd name="connsiteY3" fmla="*/ 180897 h 368056"/>
                <a:gd name="connsiteX4" fmla="*/ 198739 w 200988"/>
                <a:gd name="connsiteY4" fmla="*/ 284378 h 368056"/>
                <a:gd name="connsiteX5" fmla="*/ 184960 w 200988"/>
                <a:gd name="connsiteY5" fmla="*/ 320909 h 368056"/>
                <a:gd name="connsiteX6" fmla="*/ 115691 w 200988"/>
                <a:gd name="connsiteY6" fmla="*/ 367772 h 368056"/>
                <a:gd name="connsiteX7" fmla="*/ 60517 w 200988"/>
                <a:gd name="connsiteY7" fmla="*/ 358329 h 368056"/>
                <a:gd name="connsiteX8" fmla="*/ 4752 w 200988"/>
                <a:gd name="connsiteY8" fmla="*/ 290515 h 368056"/>
                <a:gd name="connsiteX9" fmla="*/ 1830 w 200988"/>
                <a:gd name="connsiteY9" fmla="*/ 209391 h 368056"/>
                <a:gd name="connsiteX10" fmla="*/ 4241 w 200988"/>
                <a:gd name="connsiteY10" fmla="*/ 77398 h 368056"/>
                <a:gd name="connsiteX11" fmla="*/ 16028 w 200988"/>
                <a:gd name="connsiteY11" fmla="*/ 47193 h 368056"/>
                <a:gd name="connsiteX12" fmla="*/ 87027 w 200988"/>
                <a:gd name="connsiteY12" fmla="*/ 421 h 36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88" h="368056">
                  <a:moveTo>
                    <a:pt x="87027" y="421"/>
                  </a:moveTo>
                  <a:cubicBezTo>
                    <a:pt x="108616" y="-1028"/>
                    <a:pt x="127960" y="725"/>
                    <a:pt x="146932" y="12062"/>
                  </a:cubicBezTo>
                  <a:cubicBezTo>
                    <a:pt x="168790" y="25116"/>
                    <a:pt x="187840" y="46614"/>
                    <a:pt x="194191" y="71650"/>
                  </a:cubicBezTo>
                  <a:cubicBezTo>
                    <a:pt x="202520" y="104480"/>
                    <a:pt x="198349" y="146953"/>
                    <a:pt x="198861" y="180897"/>
                  </a:cubicBezTo>
                  <a:cubicBezTo>
                    <a:pt x="199360" y="213988"/>
                    <a:pt x="203415" y="251652"/>
                    <a:pt x="198739" y="284378"/>
                  </a:cubicBezTo>
                  <a:cubicBezTo>
                    <a:pt x="196839" y="297681"/>
                    <a:pt x="192115" y="309584"/>
                    <a:pt x="184960" y="320909"/>
                  </a:cubicBezTo>
                  <a:cubicBezTo>
                    <a:pt x="168205" y="347436"/>
                    <a:pt x="145361" y="360764"/>
                    <a:pt x="115691" y="367772"/>
                  </a:cubicBezTo>
                  <a:cubicBezTo>
                    <a:pt x="96050" y="368667"/>
                    <a:pt x="78174" y="367760"/>
                    <a:pt x="60517" y="358329"/>
                  </a:cubicBezTo>
                  <a:cubicBezTo>
                    <a:pt x="35396" y="344922"/>
                    <a:pt x="11754" y="318388"/>
                    <a:pt x="4752" y="290515"/>
                  </a:cubicBezTo>
                  <a:cubicBezTo>
                    <a:pt x="-1330" y="266289"/>
                    <a:pt x="2018" y="234397"/>
                    <a:pt x="1830" y="209391"/>
                  </a:cubicBezTo>
                  <a:cubicBezTo>
                    <a:pt x="1513" y="167703"/>
                    <a:pt x="-3413" y="118325"/>
                    <a:pt x="4241" y="77398"/>
                  </a:cubicBezTo>
                  <a:cubicBezTo>
                    <a:pt x="6183" y="67017"/>
                    <a:pt x="10506" y="56185"/>
                    <a:pt x="16028" y="47193"/>
                  </a:cubicBezTo>
                  <a:cubicBezTo>
                    <a:pt x="32966" y="19600"/>
                    <a:pt x="56620" y="7776"/>
                    <a:pt x="87027" y="421"/>
                  </a:cubicBezTo>
                  <a:close/>
                </a:path>
              </a:pathLst>
            </a:custGeom>
            <a:solidFill>
              <a:srgbClr val="494E62"/>
            </a:solidFill>
            <a:ln w="6089" cap="flat">
              <a:noFill/>
              <a:prstDash val="solid"/>
              <a:miter/>
            </a:ln>
          </p:spPr>
          <p:txBody>
            <a:bodyPr rtlCol="0" anchor="ctr"/>
            <a:lstStyle/>
            <a:p>
              <a:endParaRPr lang="it-IT"/>
            </a:p>
          </p:txBody>
        </p:sp>
        <p:sp>
          <p:nvSpPr>
            <p:cNvPr id="30" name="Figura a mano libera: forma 29">
              <a:extLst>
                <a:ext uri="{FF2B5EF4-FFF2-40B4-BE49-F238E27FC236}">
                  <a16:creationId xmlns:a16="http://schemas.microsoft.com/office/drawing/2014/main" id="{D887F18A-429C-E95C-CF64-005525FE2951}"/>
                </a:ext>
              </a:extLst>
            </p:cNvPr>
            <p:cNvSpPr/>
            <p:nvPr/>
          </p:nvSpPr>
          <p:spPr>
            <a:xfrm>
              <a:off x="5691987" y="3447101"/>
              <a:ext cx="199671" cy="368425"/>
            </a:xfrm>
            <a:custGeom>
              <a:avLst/>
              <a:gdLst>
                <a:gd name="connsiteX0" fmla="*/ 79086 w 199671"/>
                <a:gd name="connsiteY0" fmla="*/ 755 h 368425"/>
                <a:gd name="connsiteX1" fmla="*/ 141980 w 199671"/>
                <a:gd name="connsiteY1" fmla="*/ 8627 h 368425"/>
                <a:gd name="connsiteX2" fmla="*/ 193520 w 199671"/>
                <a:gd name="connsiteY2" fmla="*/ 70036 h 368425"/>
                <a:gd name="connsiteX3" fmla="*/ 196765 w 199671"/>
                <a:gd name="connsiteY3" fmla="*/ 116309 h 368425"/>
                <a:gd name="connsiteX4" fmla="*/ 197136 w 199671"/>
                <a:gd name="connsiteY4" fmla="*/ 193518 h 368425"/>
                <a:gd name="connsiteX5" fmla="*/ 198263 w 199671"/>
                <a:gd name="connsiteY5" fmla="*/ 285400 h 368425"/>
                <a:gd name="connsiteX6" fmla="*/ 187735 w 199671"/>
                <a:gd name="connsiteY6" fmla="*/ 319855 h 368425"/>
                <a:gd name="connsiteX7" fmla="*/ 121827 w 199671"/>
                <a:gd name="connsiteY7" fmla="*/ 367863 h 368425"/>
                <a:gd name="connsiteX8" fmla="*/ 62190 w 199671"/>
                <a:gd name="connsiteY8" fmla="*/ 361428 h 368425"/>
                <a:gd name="connsiteX9" fmla="*/ 10230 w 199671"/>
                <a:gd name="connsiteY9" fmla="*/ 310503 h 368425"/>
                <a:gd name="connsiteX10" fmla="*/ 1585 w 199671"/>
                <a:gd name="connsiteY10" fmla="*/ 191813 h 368425"/>
                <a:gd name="connsiteX11" fmla="*/ 11576 w 199671"/>
                <a:gd name="connsiteY11" fmla="*/ 56526 h 368425"/>
                <a:gd name="connsiteX12" fmla="*/ 79086 w 199671"/>
                <a:gd name="connsiteY12" fmla="*/ 755 h 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671" h="368425">
                  <a:moveTo>
                    <a:pt x="79086" y="755"/>
                  </a:moveTo>
                  <a:cubicBezTo>
                    <a:pt x="101078" y="-402"/>
                    <a:pt x="121736" y="-1705"/>
                    <a:pt x="141980" y="8627"/>
                  </a:cubicBezTo>
                  <a:cubicBezTo>
                    <a:pt x="166614" y="21200"/>
                    <a:pt x="185769" y="43472"/>
                    <a:pt x="193520" y="70036"/>
                  </a:cubicBezTo>
                  <a:cubicBezTo>
                    <a:pt x="197837" y="84819"/>
                    <a:pt x="196649" y="101045"/>
                    <a:pt x="196765" y="116309"/>
                  </a:cubicBezTo>
                  <a:cubicBezTo>
                    <a:pt x="196972" y="142039"/>
                    <a:pt x="196728" y="167788"/>
                    <a:pt x="197136" y="193518"/>
                  </a:cubicBezTo>
                  <a:cubicBezTo>
                    <a:pt x="197617" y="223492"/>
                    <a:pt x="201794" y="255670"/>
                    <a:pt x="198263" y="285400"/>
                  </a:cubicBezTo>
                  <a:cubicBezTo>
                    <a:pt x="196868" y="297127"/>
                    <a:pt x="193246" y="309389"/>
                    <a:pt x="187735" y="319855"/>
                  </a:cubicBezTo>
                  <a:cubicBezTo>
                    <a:pt x="173391" y="347107"/>
                    <a:pt x="149835" y="358876"/>
                    <a:pt x="121827" y="367863"/>
                  </a:cubicBezTo>
                  <a:cubicBezTo>
                    <a:pt x="101248" y="368819"/>
                    <a:pt x="81716" y="369452"/>
                    <a:pt x="62190" y="361428"/>
                  </a:cubicBezTo>
                  <a:cubicBezTo>
                    <a:pt x="38774" y="351808"/>
                    <a:pt x="20051" y="333938"/>
                    <a:pt x="10230" y="310503"/>
                  </a:cubicBezTo>
                  <a:cubicBezTo>
                    <a:pt x="-3870" y="276839"/>
                    <a:pt x="1640" y="227784"/>
                    <a:pt x="1585" y="191813"/>
                  </a:cubicBezTo>
                  <a:cubicBezTo>
                    <a:pt x="1524" y="151836"/>
                    <a:pt x="-5813" y="93191"/>
                    <a:pt x="11576" y="56526"/>
                  </a:cubicBezTo>
                  <a:cubicBezTo>
                    <a:pt x="25537" y="27094"/>
                    <a:pt x="49307" y="10886"/>
                    <a:pt x="79086" y="755"/>
                  </a:cubicBezTo>
                  <a:close/>
                </a:path>
              </a:pathLst>
            </a:custGeom>
            <a:solidFill>
              <a:srgbClr val="494E62"/>
            </a:solidFill>
            <a:ln w="6089" cap="flat">
              <a:noFill/>
              <a:prstDash val="solid"/>
              <a:miter/>
            </a:ln>
          </p:spPr>
          <p:txBody>
            <a:bodyPr rtlCol="0" anchor="ctr"/>
            <a:lstStyle/>
            <a:p>
              <a:endParaRPr lang="it-IT"/>
            </a:p>
          </p:txBody>
        </p:sp>
        <p:sp>
          <p:nvSpPr>
            <p:cNvPr id="31" name="Figura a mano libera: forma 30">
              <a:extLst>
                <a:ext uri="{FF2B5EF4-FFF2-40B4-BE49-F238E27FC236}">
                  <a16:creationId xmlns:a16="http://schemas.microsoft.com/office/drawing/2014/main" id="{90200CAF-4208-B3AA-FF18-BDFEE59282C7}"/>
                </a:ext>
              </a:extLst>
            </p:cNvPr>
            <p:cNvSpPr/>
            <p:nvPr/>
          </p:nvSpPr>
          <p:spPr>
            <a:xfrm>
              <a:off x="5283560" y="4566039"/>
              <a:ext cx="1980800" cy="453058"/>
            </a:xfrm>
            <a:custGeom>
              <a:avLst/>
              <a:gdLst>
                <a:gd name="connsiteX0" fmla="*/ 1770594 w 1980800"/>
                <a:gd name="connsiteY0" fmla="*/ 64520 h 453058"/>
                <a:gd name="connsiteX1" fmla="*/ 1856394 w 1980800"/>
                <a:gd name="connsiteY1" fmla="*/ 22656 h 453058"/>
                <a:gd name="connsiteX2" fmla="*/ 1907976 w 1980800"/>
                <a:gd name="connsiteY2" fmla="*/ -36 h 453058"/>
                <a:gd name="connsiteX3" fmla="*/ 1913431 w 1980800"/>
                <a:gd name="connsiteY3" fmla="*/ 4920 h 453058"/>
                <a:gd name="connsiteX4" fmla="*/ 1897181 w 1980800"/>
                <a:gd name="connsiteY4" fmla="*/ 31076 h 453058"/>
                <a:gd name="connsiteX5" fmla="*/ 1956684 w 1980800"/>
                <a:gd name="connsiteY5" fmla="*/ 98653 h 453058"/>
                <a:gd name="connsiteX6" fmla="*/ 1964295 w 1980800"/>
                <a:gd name="connsiteY6" fmla="*/ 101186 h 453058"/>
                <a:gd name="connsiteX7" fmla="*/ 1980789 w 1980800"/>
                <a:gd name="connsiteY7" fmla="*/ 122465 h 453058"/>
                <a:gd name="connsiteX8" fmla="*/ 1918631 w 1980800"/>
                <a:gd name="connsiteY8" fmla="*/ 224040 h 453058"/>
                <a:gd name="connsiteX9" fmla="*/ 1878635 w 1980800"/>
                <a:gd name="connsiteY9" fmla="*/ 281455 h 453058"/>
                <a:gd name="connsiteX10" fmla="*/ 1843571 w 1980800"/>
                <a:gd name="connsiteY10" fmla="*/ 299020 h 453058"/>
                <a:gd name="connsiteX11" fmla="*/ 1823735 w 1980800"/>
                <a:gd name="connsiteY11" fmla="*/ 270970 h 453058"/>
                <a:gd name="connsiteX12" fmla="*/ 1673787 w 1980800"/>
                <a:gd name="connsiteY12" fmla="*/ 350073 h 453058"/>
                <a:gd name="connsiteX13" fmla="*/ 1539175 w 1980800"/>
                <a:gd name="connsiteY13" fmla="*/ 403932 h 453058"/>
                <a:gd name="connsiteX14" fmla="*/ 1298642 w 1980800"/>
                <a:gd name="connsiteY14" fmla="*/ 451240 h 453058"/>
                <a:gd name="connsiteX15" fmla="*/ 1181906 w 1980800"/>
                <a:gd name="connsiteY15" fmla="*/ 452214 h 453058"/>
                <a:gd name="connsiteX16" fmla="*/ 972412 w 1980800"/>
                <a:gd name="connsiteY16" fmla="*/ 451648 h 453058"/>
                <a:gd name="connsiteX17" fmla="*/ 763636 w 1980800"/>
                <a:gd name="connsiteY17" fmla="*/ 452147 h 453058"/>
                <a:gd name="connsiteX18" fmla="*/ 643028 w 1980800"/>
                <a:gd name="connsiteY18" fmla="*/ 450028 h 453058"/>
                <a:gd name="connsiteX19" fmla="*/ 331277 w 1980800"/>
                <a:gd name="connsiteY19" fmla="*/ 365678 h 453058"/>
                <a:gd name="connsiteX20" fmla="*/ 279178 w 1980800"/>
                <a:gd name="connsiteY20" fmla="*/ 337926 h 453058"/>
                <a:gd name="connsiteX21" fmla="*/ 162856 w 1980800"/>
                <a:gd name="connsiteY21" fmla="*/ 283702 h 453058"/>
                <a:gd name="connsiteX22" fmla="*/ 133278 w 1980800"/>
                <a:gd name="connsiteY22" fmla="*/ 303404 h 453058"/>
                <a:gd name="connsiteX23" fmla="*/ 76545 w 1980800"/>
                <a:gd name="connsiteY23" fmla="*/ 250641 h 453058"/>
                <a:gd name="connsiteX24" fmla="*/ -12 w 1980800"/>
                <a:gd name="connsiteY24" fmla="*/ 161243 h 453058"/>
                <a:gd name="connsiteX25" fmla="*/ 91273 w 1980800"/>
                <a:gd name="connsiteY25" fmla="*/ 120024 h 453058"/>
                <a:gd name="connsiteX26" fmla="*/ 101088 w 1980800"/>
                <a:gd name="connsiteY26" fmla="*/ 133321 h 453058"/>
                <a:gd name="connsiteX27" fmla="*/ 105770 w 1980800"/>
                <a:gd name="connsiteY27" fmla="*/ 136974 h 453058"/>
                <a:gd name="connsiteX28" fmla="*/ 116529 w 1980800"/>
                <a:gd name="connsiteY28" fmla="*/ 143927 h 453058"/>
                <a:gd name="connsiteX29" fmla="*/ 120992 w 1980800"/>
                <a:gd name="connsiteY29" fmla="*/ 146107 h 453058"/>
                <a:gd name="connsiteX30" fmla="*/ 172744 w 1980800"/>
                <a:gd name="connsiteY30" fmla="*/ 173383 h 453058"/>
                <a:gd name="connsiteX31" fmla="*/ 188818 w 1980800"/>
                <a:gd name="connsiteY31" fmla="*/ 180927 h 453058"/>
                <a:gd name="connsiteX32" fmla="*/ 282325 w 1980800"/>
                <a:gd name="connsiteY32" fmla="*/ 215699 h 453058"/>
                <a:gd name="connsiteX33" fmla="*/ 305918 w 1980800"/>
                <a:gd name="connsiteY33" fmla="*/ 229983 h 453058"/>
                <a:gd name="connsiteX34" fmla="*/ 422289 w 1980800"/>
                <a:gd name="connsiteY34" fmla="*/ 278946 h 453058"/>
                <a:gd name="connsiteX35" fmla="*/ 668022 w 1980800"/>
                <a:gd name="connsiteY35" fmla="*/ 355090 h 453058"/>
                <a:gd name="connsiteX36" fmla="*/ 844084 w 1980800"/>
                <a:gd name="connsiteY36" fmla="*/ 350712 h 453058"/>
                <a:gd name="connsiteX37" fmla="*/ 919764 w 1980800"/>
                <a:gd name="connsiteY37" fmla="*/ 334486 h 453058"/>
                <a:gd name="connsiteX38" fmla="*/ 988528 w 1980800"/>
                <a:gd name="connsiteY38" fmla="*/ 299690 h 453058"/>
                <a:gd name="connsiteX39" fmla="*/ 1057810 w 1980800"/>
                <a:gd name="connsiteY39" fmla="*/ 325189 h 453058"/>
                <a:gd name="connsiteX40" fmla="*/ 1149485 w 1980800"/>
                <a:gd name="connsiteY40" fmla="*/ 349586 h 453058"/>
                <a:gd name="connsiteX41" fmla="*/ 1269003 w 1980800"/>
                <a:gd name="connsiteY41" fmla="*/ 351309 h 453058"/>
                <a:gd name="connsiteX42" fmla="*/ 1535510 w 1980800"/>
                <a:gd name="connsiteY42" fmla="*/ 289327 h 453058"/>
                <a:gd name="connsiteX43" fmla="*/ 1693172 w 1980800"/>
                <a:gd name="connsiteY43" fmla="*/ 211041 h 453058"/>
                <a:gd name="connsiteX44" fmla="*/ 1707054 w 1980800"/>
                <a:gd name="connsiteY44" fmla="*/ 204009 h 453058"/>
                <a:gd name="connsiteX45" fmla="*/ 1787545 w 1980800"/>
                <a:gd name="connsiteY45" fmla="*/ 171465 h 453058"/>
                <a:gd name="connsiteX46" fmla="*/ 1847109 w 1980800"/>
                <a:gd name="connsiteY46" fmla="*/ 141589 h 453058"/>
                <a:gd name="connsiteX47" fmla="*/ 1868419 w 1980800"/>
                <a:gd name="connsiteY47" fmla="*/ 129412 h 453058"/>
                <a:gd name="connsiteX48" fmla="*/ 1883914 w 1980800"/>
                <a:gd name="connsiteY48" fmla="*/ 119317 h 453058"/>
                <a:gd name="connsiteX49" fmla="*/ 1889728 w 1980800"/>
                <a:gd name="connsiteY49" fmla="*/ 114191 h 453058"/>
                <a:gd name="connsiteX50" fmla="*/ 1922783 w 1980800"/>
                <a:gd name="connsiteY50" fmla="*/ 80680 h 453058"/>
                <a:gd name="connsiteX51" fmla="*/ 1913370 w 1980800"/>
                <a:gd name="connsiteY51" fmla="*/ 67443 h 453058"/>
                <a:gd name="connsiteX52" fmla="*/ 1893229 w 1980800"/>
                <a:gd name="connsiteY52" fmla="*/ 38048 h 453058"/>
                <a:gd name="connsiteX53" fmla="*/ 1894307 w 1980800"/>
                <a:gd name="connsiteY53" fmla="*/ 19800 h 453058"/>
                <a:gd name="connsiteX54" fmla="*/ 1901126 w 1980800"/>
                <a:gd name="connsiteY54" fmla="*/ 9127 h 453058"/>
                <a:gd name="connsiteX55" fmla="*/ 1770594 w 1980800"/>
                <a:gd name="connsiteY55" fmla="*/ 64520 h 45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980800" h="453058">
                  <a:moveTo>
                    <a:pt x="1770594" y="64520"/>
                  </a:moveTo>
                  <a:cubicBezTo>
                    <a:pt x="1794979" y="46121"/>
                    <a:pt x="1828508" y="35125"/>
                    <a:pt x="1856394" y="22656"/>
                  </a:cubicBezTo>
                  <a:cubicBezTo>
                    <a:pt x="1873198" y="15142"/>
                    <a:pt x="1890277" y="4750"/>
                    <a:pt x="1907976" y="-36"/>
                  </a:cubicBezTo>
                  <a:lnTo>
                    <a:pt x="1913431" y="4920"/>
                  </a:lnTo>
                  <a:cubicBezTo>
                    <a:pt x="1907130" y="12805"/>
                    <a:pt x="1899001" y="20890"/>
                    <a:pt x="1897181" y="31076"/>
                  </a:cubicBezTo>
                  <a:cubicBezTo>
                    <a:pt x="1906234" y="55010"/>
                    <a:pt x="1933219" y="87426"/>
                    <a:pt x="1956684" y="98653"/>
                  </a:cubicBezTo>
                  <a:cubicBezTo>
                    <a:pt x="1960252" y="100358"/>
                    <a:pt x="1960946" y="100382"/>
                    <a:pt x="1964295" y="101186"/>
                  </a:cubicBezTo>
                  <a:cubicBezTo>
                    <a:pt x="1970560" y="108029"/>
                    <a:pt x="1976295" y="114239"/>
                    <a:pt x="1980789" y="122465"/>
                  </a:cubicBezTo>
                  <a:cubicBezTo>
                    <a:pt x="1959984" y="156287"/>
                    <a:pt x="1939746" y="190322"/>
                    <a:pt x="1918631" y="224040"/>
                  </a:cubicBezTo>
                  <a:cubicBezTo>
                    <a:pt x="1906697" y="243091"/>
                    <a:pt x="1895695" y="266495"/>
                    <a:pt x="1878635" y="281455"/>
                  </a:cubicBezTo>
                  <a:cubicBezTo>
                    <a:pt x="1867238" y="291452"/>
                    <a:pt x="1858050" y="295057"/>
                    <a:pt x="1843571" y="299020"/>
                  </a:cubicBezTo>
                  <a:lnTo>
                    <a:pt x="1823735" y="270970"/>
                  </a:lnTo>
                  <a:cubicBezTo>
                    <a:pt x="1768256" y="289954"/>
                    <a:pt x="1724370" y="321822"/>
                    <a:pt x="1673787" y="350073"/>
                  </a:cubicBezTo>
                  <a:cubicBezTo>
                    <a:pt x="1631526" y="373666"/>
                    <a:pt x="1585649" y="390714"/>
                    <a:pt x="1539175" y="403932"/>
                  </a:cubicBezTo>
                  <a:cubicBezTo>
                    <a:pt x="1462520" y="425741"/>
                    <a:pt x="1378097" y="444524"/>
                    <a:pt x="1298642" y="451240"/>
                  </a:cubicBezTo>
                  <a:cubicBezTo>
                    <a:pt x="1260412" y="454473"/>
                    <a:pt x="1220337" y="452348"/>
                    <a:pt x="1181906" y="452214"/>
                  </a:cubicBezTo>
                  <a:cubicBezTo>
                    <a:pt x="1112077" y="451976"/>
                    <a:pt x="1042241" y="451550"/>
                    <a:pt x="972412" y="451648"/>
                  </a:cubicBezTo>
                  <a:cubicBezTo>
                    <a:pt x="902820" y="451745"/>
                    <a:pt x="833228" y="452001"/>
                    <a:pt x="763636" y="452147"/>
                  </a:cubicBezTo>
                  <a:cubicBezTo>
                    <a:pt x="723872" y="452226"/>
                    <a:pt x="682500" y="454589"/>
                    <a:pt x="643028" y="450028"/>
                  </a:cubicBezTo>
                  <a:cubicBezTo>
                    <a:pt x="536893" y="437760"/>
                    <a:pt x="427774" y="412900"/>
                    <a:pt x="331277" y="365678"/>
                  </a:cubicBezTo>
                  <a:cubicBezTo>
                    <a:pt x="313621" y="357038"/>
                    <a:pt x="296086" y="347960"/>
                    <a:pt x="279178" y="337926"/>
                  </a:cubicBezTo>
                  <a:cubicBezTo>
                    <a:pt x="255859" y="324087"/>
                    <a:pt x="190803" y="275592"/>
                    <a:pt x="162856" y="283702"/>
                  </a:cubicBezTo>
                  <a:cubicBezTo>
                    <a:pt x="151897" y="286886"/>
                    <a:pt x="141394" y="295598"/>
                    <a:pt x="133278" y="303404"/>
                  </a:cubicBezTo>
                  <a:cubicBezTo>
                    <a:pt x="112516" y="289200"/>
                    <a:pt x="94178" y="268480"/>
                    <a:pt x="76545" y="250641"/>
                  </a:cubicBezTo>
                  <a:cubicBezTo>
                    <a:pt x="50797" y="224594"/>
                    <a:pt x="17042" y="193756"/>
                    <a:pt x="-12" y="161243"/>
                  </a:cubicBezTo>
                  <a:cubicBezTo>
                    <a:pt x="31131" y="154412"/>
                    <a:pt x="65975" y="139604"/>
                    <a:pt x="91273" y="120024"/>
                  </a:cubicBezTo>
                  <a:cubicBezTo>
                    <a:pt x="94068" y="125765"/>
                    <a:pt x="95998" y="129077"/>
                    <a:pt x="101088" y="133321"/>
                  </a:cubicBezTo>
                  <a:lnTo>
                    <a:pt x="105770" y="136974"/>
                  </a:lnTo>
                  <a:cubicBezTo>
                    <a:pt x="109503" y="139933"/>
                    <a:pt x="112200" y="141766"/>
                    <a:pt x="116529" y="143927"/>
                  </a:cubicBezTo>
                  <a:lnTo>
                    <a:pt x="120992" y="146107"/>
                  </a:lnTo>
                  <a:cubicBezTo>
                    <a:pt x="138015" y="155958"/>
                    <a:pt x="155361" y="164232"/>
                    <a:pt x="172744" y="173383"/>
                  </a:cubicBezTo>
                  <a:cubicBezTo>
                    <a:pt x="178291" y="176300"/>
                    <a:pt x="182814" y="178955"/>
                    <a:pt x="188818" y="180927"/>
                  </a:cubicBezTo>
                  <a:cubicBezTo>
                    <a:pt x="217641" y="190407"/>
                    <a:pt x="255487" y="201805"/>
                    <a:pt x="282325" y="215699"/>
                  </a:cubicBezTo>
                  <a:cubicBezTo>
                    <a:pt x="290545" y="219955"/>
                    <a:pt x="297370" y="225995"/>
                    <a:pt x="305918" y="229983"/>
                  </a:cubicBezTo>
                  <a:cubicBezTo>
                    <a:pt x="343789" y="247651"/>
                    <a:pt x="383669" y="262818"/>
                    <a:pt x="422289" y="278946"/>
                  </a:cubicBezTo>
                  <a:cubicBezTo>
                    <a:pt x="499735" y="311295"/>
                    <a:pt x="583982" y="345196"/>
                    <a:pt x="668022" y="355090"/>
                  </a:cubicBezTo>
                  <a:cubicBezTo>
                    <a:pt x="727166" y="362055"/>
                    <a:pt x="785269" y="359498"/>
                    <a:pt x="844084" y="350712"/>
                  </a:cubicBezTo>
                  <a:cubicBezTo>
                    <a:pt x="869735" y="346876"/>
                    <a:pt x="895362" y="343893"/>
                    <a:pt x="919764" y="334486"/>
                  </a:cubicBezTo>
                  <a:cubicBezTo>
                    <a:pt x="940307" y="326565"/>
                    <a:pt x="969173" y="301663"/>
                    <a:pt x="988528" y="299690"/>
                  </a:cubicBezTo>
                  <a:cubicBezTo>
                    <a:pt x="1002794" y="298229"/>
                    <a:pt x="1042765" y="319843"/>
                    <a:pt x="1057810" y="325189"/>
                  </a:cubicBezTo>
                  <a:cubicBezTo>
                    <a:pt x="1087577" y="335771"/>
                    <a:pt x="1118415" y="343917"/>
                    <a:pt x="1149485" y="349586"/>
                  </a:cubicBezTo>
                  <a:cubicBezTo>
                    <a:pt x="1188944" y="356789"/>
                    <a:pt x="1229281" y="354590"/>
                    <a:pt x="1269003" y="351309"/>
                  </a:cubicBezTo>
                  <a:cubicBezTo>
                    <a:pt x="1359850" y="343814"/>
                    <a:pt x="1450971" y="323758"/>
                    <a:pt x="1535510" y="289327"/>
                  </a:cubicBezTo>
                  <a:cubicBezTo>
                    <a:pt x="1589594" y="267299"/>
                    <a:pt x="1641255" y="237039"/>
                    <a:pt x="1693172" y="211041"/>
                  </a:cubicBezTo>
                  <a:lnTo>
                    <a:pt x="1707054" y="204009"/>
                  </a:lnTo>
                  <a:cubicBezTo>
                    <a:pt x="1732718" y="190918"/>
                    <a:pt x="1761918" y="184300"/>
                    <a:pt x="1787545" y="171465"/>
                  </a:cubicBezTo>
                  <a:lnTo>
                    <a:pt x="1847109" y="141589"/>
                  </a:lnTo>
                  <a:lnTo>
                    <a:pt x="1868419" y="129412"/>
                  </a:lnTo>
                  <a:cubicBezTo>
                    <a:pt x="1874635" y="126179"/>
                    <a:pt x="1878696" y="124072"/>
                    <a:pt x="1883914" y="119317"/>
                  </a:cubicBezTo>
                  <a:lnTo>
                    <a:pt x="1889728" y="114191"/>
                  </a:lnTo>
                  <a:cubicBezTo>
                    <a:pt x="1902965" y="107298"/>
                    <a:pt x="1914643" y="93380"/>
                    <a:pt x="1922783" y="80680"/>
                  </a:cubicBezTo>
                  <a:cubicBezTo>
                    <a:pt x="1919818" y="76076"/>
                    <a:pt x="1917011" y="71553"/>
                    <a:pt x="1913370" y="67443"/>
                  </a:cubicBezTo>
                  <a:cubicBezTo>
                    <a:pt x="1905875" y="58992"/>
                    <a:pt x="1897790" y="48471"/>
                    <a:pt x="1893229" y="38048"/>
                  </a:cubicBezTo>
                  <a:cubicBezTo>
                    <a:pt x="1890441" y="31673"/>
                    <a:pt x="1891378" y="26090"/>
                    <a:pt x="1894307" y="19800"/>
                  </a:cubicBezTo>
                  <a:lnTo>
                    <a:pt x="1901126" y="9127"/>
                  </a:lnTo>
                  <a:cubicBezTo>
                    <a:pt x="1856351" y="17797"/>
                    <a:pt x="1815223" y="55570"/>
                    <a:pt x="1770594" y="64520"/>
                  </a:cubicBezTo>
                  <a:close/>
                </a:path>
              </a:pathLst>
            </a:custGeom>
            <a:gradFill>
              <a:gsLst>
                <a:gs pos="0">
                  <a:srgbClr val="F8AF9B"/>
                </a:gs>
                <a:gs pos="50000">
                  <a:srgbClr val="FABEA4"/>
                </a:gs>
                <a:gs pos="100000">
                  <a:srgbClr val="FDCEAE"/>
                </a:gs>
              </a:gsLst>
              <a:lin ang="15818855" scaled="1"/>
            </a:gradFill>
            <a:ln w="6089" cap="flat">
              <a:noFill/>
              <a:prstDash val="solid"/>
              <a:miter/>
            </a:ln>
          </p:spPr>
          <p:txBody>
            <a:bodyPr rtlCol="0" anchor="ctr"/>
            <a:lstStyle/>
            <a:p>
              <a:endParaRPr lang="it-IT"/>
            </a:p>
          </p:txBody>
        </p:sp>
        <p:sp>
          <p:nvSpPr>
            <p:cNvPr id="32" name="Figura a mano libera: forma 31">
              <a:extLst>
                <a:ext uri="{FF2B5EF4-FFF2-40B4-BE49-F238E27FC236}">
                  <a16:creationId xmlns:a16="http://schemas.microsoft.com/office/drawing/2014/main" id="{030568C5-C0D3-6019-998A-507ACB9FB4F0}"/>
                </a:ext>
              </a:extLst>
            </p:cNvPr>
            <p:cNvSpPr/>
            <p:nvPr/>
          </p:nvSpPr>
          <p:spPr>
            <a:xfrm>
              <a:off x="7120892" y="2522584"/>
              <a:ext cx="457482" cy="1372385"/>
            </a:xfrm>
            <a:custGeom>
              <a:avLst/>
              <a:gdLst>
                <a:gd name="connsiteX0" fmla="*/ 1523 w 457482"/>
                <a:gd name="connsiteY0" fmla="*/ -7 h 1372385"/>
                <a:gd name="connsiteX1" fmla="*/ 149224 w 457482"/>
                <a:gd name="connsiteY1" fmla="*/ 128796 h 1372385"/>
                <a:gd name="connsiteX2" fmla="*/ 238427 w 457482"/>
                <a:gd name="connsiteY2" fmla="*/ 247376 h 1372385"/>
                <a:gd name="connsiteX3" fmla="*/ 440031 w 457482"/>
                <a:gd name="connsiteY3" fmla="*/ 768427 h 1372385"/>
                <a:gd name="connsiteX4" fmla="*/ 449456 w 457482"/>
                <a:gd name="connsiteY4" fmla="*/ 1150336 h 1372385"/>
                <a:gd name="connsiteX5" fmla="*/ 419793 w 457482"/>
                <a:gd name="connsiteY5" fmla="*/ 1328888 h 1372385"/>
                <a:gd name="connsiteX6" fmla="*/ 402142 w 457482"/>
                <a:gd name="connsiteY6" fmla="*/ 1372379 h 1372385"/>
                <a:gd name="connsiteX7" fmla="*/ 293127 w 457482"/>
                <a:gd name="connsiteY7" fmla="*/ 1358826 h 1372385"/>
                <a:gd name="connsiteX8" fmla="*/ 30553 w 457482"/>
                <a:gd name="connsiteY8" fmla="*/ 1340950 h 1372385"/>
                <a:gd name="connsiteX9" fmla="*/ 55437 w 457482"/>
                <a:gd name="connsiteY9" fmla="*/ 1253037 h 1372385"/>
                <a:gd name="connsiteX10" fmla="*/ 118806 w 457482"/>
                <a:gd name="connsiteY10" fmla="*/ 814821 h 1372385"/>
                <a:gd name="connsiteX11" fmla="*/ 123945 w 457482"/>
                <a:gd name="connsiteY11" fmla="*/ 458575 h 1372385"/>
                <a:gd name="connsiteX12" fmla="*/ 45019 w 457482"/>
                <a:gd name="connsiteY12" fmla="*/ 102847 h 1372385"/>
                <a:gd name="connsiteX13" fmla="*/ 5206 w 457482"/>
                <a:gd name="connsiteY13" fmla="*/ 22101 h 1372385"/>
                <a:gd name="connsiteX14" fmla="*/ 1523 w 457482"/>
                <a:gd name="connsiteY14" fmla="*/ -7 h 137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482" h="1372385">
                  <a:moveTo>
                    <a:pt x="1523" y="-7"/>
                  </a:moveTo>
                  <a:cubicBezTo>
                    <a:pt x="54530" y="38710"/>
                    <a:pt x="104949" y="80210"/>
                    <a:pt x="149224" y="128796"/>
                  </a:cubicBezTo>
                  <a:cubicBezTo>
                    <a:pt x="182876" y="165729"/>
                    <a:pt x="210676" y="206011"/>
                    <a:pt x="238427" y="247376"/>
                  </a:cubicBezTo>
                  <a:cubicBezTo>
                    <a:pt x="343692" y="404278"/>
                    <a:pt x="410964" y="581789"/>
                    <a:pt x="440031" y="768427"/>
                  </a:cubicBezTo>
                  <a:cubicBezTo>
                    <a:pt x="459977" y="896524"/>
                    <a:pt x="462333" y="1021521"/>
                    <a:pt x="449456" y="1150336"/>
                  </a:cubicBezTo>
                  <a:cubicBezTo>
                    <a:pt x="443459" y="1210381"/>
                    <a:pt x="437985" y="1271011"/>
                    <a:pt x="419793" y="1328888"/>
                  </a:cubicBezTo>
                  <a:cubicBezTo>
                    <a:pt x="415111" y="1343793"/>
                    <a:pt x="407871" y="1357852"/>
                    <a:pt x="402142" y="1372379"/>
                  </a:cubicBezTo>
                  <a:cubicBezTo>
                    <a:pt x="366682" y="1364500"/>
                    <a:pt x="329159" y="1362637"/>
                    <a:pt x="293127" y="1358826"/>
                  </a:cubicBezTo>
                  <a:cubicBezTo>
                    <a:pt x="205848" y="1349602"/>
                    <a:pt x="118319" y="1342301"/>
                    <a:pt x="30553" y="1340950"/>
                  </a:cubicBezTo>
                  <a:cubicBezTo>
                    <a:pt x="31868" y="1313758"/>
                    <a:pt x="48155" y="1279876"/>
                    <a:pt x="55437" y="1253037"/>
                  </a:cubicBezTo>
                  <a:cubicBezTo>
                    <a:pt x="93904" y="1111205"/>
                    <a:pt x="109832" y="961117"/>
                    <a:pt x="118806" y="814821"/>
                  </a:cubicBezTo>
                  <a:cubicBezTo>
                    <a:pt x="126064" y="696637"/>
                    <a:pt x="132706" y="576936"/>
                    <a:pt x="123945" y="458575"/>
                  </a:cubicBezTo>
                  <a:cubicBezTo>
                    <a:pt x="115293" y="341815"/>
                    <a:pt x="89112" y="211436"/>
                    <a:pt x="45019" y="102847"/>
                  </a:cubicBezTo>
                  <a:cubicBezTo>
                    <a:pt x="33512" y="74511"/>
                    <a:pt x="19246" y="49036"/>
                    <a:pt x="5206" y="22101"/>
                  </a:cubicBezTo>
                  <a:cubicBezTo>
                    <a:pt x="518" y="13102"/>
                    <a:pt x="-1777" y="9449"/>
                    <a:pt x="1523" y="-7"/>
                  </a:cubicBezTo>
                  <a:close/>
                </a:path>
              </a:pathLst>
            </a:custGeom>
            <a:solidFill>
              <a:srgbClr val="F8AD9D"/>
            </a:solidFill>
            <a:ln w="6089" cap="flat">
              <a:noFill/>
              <a:prstDash val="solid"/>
              <a:miter/>
            </a:ln>
          </p:spPr>
          <p:txBody>
            <a:bodyPr rtlCol="0" anchor="ctr"/>
            <a:lstStyle/>
            <a:p>
              <a:endParaRPr lang="it-IT"/>
            </a:p>
          </p:txBody>
        </p:sp>
        <p:sp>
          <p:nvSpPr>
            <p:cNvPr id="33" name="Figura a mano libera: forma 32">
              <a:extLst>
                <a:ext uri="{FF2B5EF4-FFF2-40B4-BE49-F238E27FC236}">
                  <a16:creationId xmlns:a16="http://schemas.microsoft.com/office/drawing/2014/main" id="{3737A12A-995A-DE4F-28AF-91E9E6C68330}"/>
                </a:ext>
              </a:extLst>
            </p:cNvPr>
            <p:cNvSpPr/>
            <p:nvPr/>
          </p:nvSpPr>
          <p:spPr>
            <a:xfrm>
              <a:off x="5576995" y="3854533"/>
              <a:ext cx="1390197" cy="970517"/>
            </a:xfrm>
            <a:custGeom>
              <a:avLst/>
              <a:gdLst>
                <a:gd name="connsiteX0" fmla="*/ 1390186 w 1390197"/>
                <a:gd name="connsiteY0" fmla="*/ 815283 h 970517"/>
                <a:gd name="connsiteX1" fmla="*/ 1252494 w 1390197"/>
                <a:gd name="connsiteY1" fmla="*/ 897265 h 970517"/>
                <a:gd name="connsiteX2" fmla="*/ 955337 w 1390197"/>
                <a:gd name="connsiteY2" fmla="*/ 965712 h 970517"/>
                <a:gd name="connsiteX3" fmla="*/ 837621 w 1390197"/>
                <a:gd name="connsiteY3" fmla="*/ 960750 h 970517"/>
                <a:gd name="connsiteX4" fmla="*/ 773564 w 1390197"/>
                <a:gd name="connsiteY4" fmla="*/ 941511 h 970517"/>
                <a:gd name="connsiteX5" fmla="*/ 720843 w 1390197"/>
                <a:gd name="connsiteY5" fmla="*/ 915866 h 970517"/>
                <a:gd name="connsiteX6" fmla="*/ 696824 w 1390197"/>
                <a:gd name="connsiteY6" fmla="*/ 904553 h 970517"/>
                <a:gd name="connsiteX7" fmla="*/ 653321 w 1390197"/>
                <a:gd name="connsiteY7" fmla="*/ 926460 h 970517"/>
                <a:gd name="connsiteX8" fmla="*/ 529493 w 1390197"/>
                <a:gd name="connsiteY8" fmla="*/ 966468 h 970517"/>
                <a:gd name="connsiteX9" fmla="*/ 421689 w 1390197"/>
                <a:gd name="connsiteY9" fmla="*/ 969451 h 970517"/>
                <a:gd name="connsiteX10" fmla="*/ 96002 w 1390197"/>
                <a:gd name="connsiteY10" fmla="*/ 893783 h 970517"/>
                <a:gd name="connsiteX11" fmla="*/ 32041 w 1390197"/>
                <a:gd name="connsiteY11" fmla="*/ 864302 h 970517"/>
                <a:gd name="connsiteX12" fmla="*/ 52 w 1390197"/>
                <a:gd name="connsiteY12" fmla="*/ 802905 h 970517"/>
                <a:gd name="connsiteX13" fmla="*/ 22726 w 1390197"/>
                <a:gd name="connsiteY13" fmla="*/ 743219 h 970517"/>
                <a:gd name="connsiteX14" fmla="*/ 87386 w 1390197"/>
                <a:gd name="connsiteY14" fmla="*/ 716673 h 970517"/>
                <a:gd name="connsiteX15" fmla="*/ 185095 w 1390197"/>
                <a:gd name="connsiteY15" fmla="*/ 758690 h 970517"/>
                <a:gd name="connsiteX16" fmla="*/ 469898 w 1390197"/>
                <a:gd name="connsiteY16" fmla="*/ 810017 h 970517"/>
                <a:gd name="connsiteX17" fmla="*/ 613113 w 1390197"/>
                <a:gd name="connsiteY17" fmla="*/ 751360 h 970517"/>
                <a:gd name="connsiteX18" fmla="*/ 613630 w 1390197"/>
                <a:gd name="connsiteY18" fmla="*/ 627446 h 970517"/>
                <a:gd name="connsiteX19" fmla="*/ 605721 w 1390197"/>
                <a:gd name="connsiteY19" fmla="*/ 556332 h 970517"/>
                <a:gd name="connsiteX20" fmla="*/ 604236 w 1390197"/>
                <a:gd name="connsiteY20" fmla="*/ 553227 h 970517"/>
                <a:gd name="connsiteX21" fmla="*/ 485448 w 1390197"/>
                <a:gd name="connsiteY21" fmla="*/ 473668 h 970517"/>
                <a:gd name="connsiteX22" fmla="*/ 421348 w 1390197"/>
                <a:gd name="connsiteY22" fmla="*/ 439864 h 970517"/>
                <a:gd name="connsiteX23" fmla="*/ 359331 w 1390197"/>
                <a:gd name="connsiteY23" fmla="*/ 376574 h 970517"/>
                <a:gd name="connsiteX24" fmla="*/ 323061 w 1390197"/>
                <a:gd name="connsiteY24" fmla="*/ 213553 h 970517"/>
                <a:gd name="connsiteX25" fmla="*/ 434250 w 1390197"/>
                <a:gd name="connsiteY25" fmla="*/ 39032 h 970517"/>
                <a:gd name="connsiteX26" fmla="*/ 521225 w 1390197"/>
                <a:gd name="connsiteY26" fmla="*/ 3420 h 970517"/>
                <a:gd name="connsiteX27" fmla="*/ 594707 w 1390197"/>
                <a:gd name="connsiteY27" fmla="*/ 102 h 970517"/>
                <a:gd name="connsiteX28" fmla="*/ 716989 w 1390197"/>
                <a:gd name="connsiteY28" fmla="*/ 108 h 970517"/>
                <a:gd name="connsiteX29" fmla="*/ 817937 w 1390197"/>
                <a:gd name="connsiteY29" fmla="*/ 498 h 970517"/>
                <a:gd name="connsiteX30" fmla="*/ 888449 w 1390197"/>
                <a:gd name="connsiteY30" fmla="*/ 4327 h 970517"/>
                <a:gd name="connsiteX31" fmla="*/ 1055786 w 1390197"/>
                <a:gd name="connsiteY31" fmla="*/ 129325 h 970517"/>
                <a:gd name="connsiteX32" fmla="*/ 1083568 w 1390197"/>
                <a:gd name="connsiteY32" fmla="*/ 290160 h 970517"/>
                <a:gd name="connsiteX33" fmla="*/ 1082064 w 1390197"/>
                <a:gd name="connsiteY33" fmla="*/ 295986 h 970517"/>
                <a:gd name="connsiteX34" fmla="*/ 918666 w 1390197"/>
                <a:gd name="connsiteY34" fmla="*/ 473522 h 970517"/>
                <a:gd name="connsiteX35" fmla="*/ 811447 w 1390197"/>
                <a:gd name="connsiteY35" fmla="*/ 534048 h 970517"/>
                <a:gd name="connsiteX36" fmla="*/ 793126 w 1390197"/>
                <a:gd name="connsiteY36" fmla="*/ 563358 h 970517"/>
                <a:gd name="connsiteX37" fmla="*/ 787117 w 1390197"/>
                <a:gd name="connsiteY37" fmla="*/ 625503 h 970517"/>
                <a:gd name="connsiteX38" fmla="*/ 787427 w 1390197"/>
                <a:gd name="connsiteY38" fmla="*/ 748175 h 970517"/>
                <a:gd name="connsiteX39" fmla="*/ 856490 w 1390197"/>
                <a:gd name="connsiteY39" fmla="*/ 800732 h 970517"/>
                <a:gd name="connsiteX40" fmla="*/ 984075 w 1390197"/>
                <a:gd name="connsiteY40" fmla="*/ 803009 h 970517"/>
                <a:gd name="connsiteX41" fmla="*/ 1279369 w 1390197"/>
                <a:gd name="connsiteY41" fmla="*/ 706207 h 970517"/>
                <a:gd name="connsiteX42" fmla="*/ 1309099 w 1390197"/>
                <a:gd name="connsiteY42" fmla="*/ 698846 h 970517"/>
                <a:gd name="connsiteX43" fmla="*/ 1364706 w 1390197"/>
                <a:gd name="connsiteY43" fmla="*/ 729240 h 970517"/>
                <a:gd name="connsiteX44" fmla="*/ 1390186 w 1390197"/>
                <a:gd name="connsiteY44" fmla="*/ 815283 h 97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90197" h="970517">
                  <a:moveTo>
                    <a:pt x="1390186" y="815283"/>
                  </a:moveTo>
                  <a:cubicBezTo>
                    <a:pt x="1356017" y="858414"/>
                    <a:pt x="1302371" y="877959"/>
                    <a:pt x="1252494" y="897265"/>
                  </a:cubicBezTo>
                  <a:cubicBezTo>
                    <a:pt x="1155004" y="934996"/>
                    <a:pt x="1060200" y="960415"/>
                    <a:pt x="955337" y="965712"/>
                  </a:cubicBezTo>
                  <a:cubicBezTo>
                    <a:pt x="916066" y="967697"/>
                    <a:pt x="876399" y="968130"/>
                    <a:pt x="837621" y="960750"/>
                  </a:cubicBezTo>
                  <a:cubicBezTo>
                    <a:pt x="815666" y="956574"/>
                    <a:pt x="794180" y="950144"/>
                    <a:pt x="773564" y="941511"/>
                  </a:cubicBezTo>
                  <a:cubicBezTo>
                    <a:pt x="755590" y="933979"/>
                    <a:pt x="737788" y="925486"/>
                    <a:pt x="720843" y="915866"/>
                  </a:cubicBezTo>
                  <a:cubicBezTo>
                    <a:pt x="714980" y="912541"/>
                    <a:pt x="703278" y="903609"/>
                    <a:pt x="696824" y="904553"/>
                  </a:cubicBezTo>
                  <a:cubicBezTo>
                    <a:pt x="686096" y="906130"/>
                    <a:pt x="664263" y="921485"/>
                    <a:pt x="653321" y="926460"/>
                  </a:cubicBezTo>
                  <a:cubicBezTo>
                    <a:pt x="613490" y="944579"/>
                    <a:pt x="573026" y="960123"/>
                    <a:pt x="529493" y="966468"/>
                  </a:cubicBezTo>
                  <a:cubicBezTo>
                    <a:pt x="493637" y="971698"/>
                    <a:pt x="457776" y="970797"/>
                    <a:pt x="421689" y="969451"/>
                  </a:cubicBezTo>
                  <a:cubicBezTo>
                    <a:pt x="306616" y="965152"/>
                    <a:pt x="201814" y="938594"/>
                    <a:pt x="96002" y="893783"/>
                  </a:cubicBezTo>
                  <a:cubicBezTo>
                    <a:pt x="76494" y="885521"/>
                    <a:pt x="48340" y="877745"/>
                    <a:pt x="32041" y="864302"/>
                  </a:cubicBezTo>
                  <a:cubicBezTo>
                    <a:pt x="13605" y="849105"/>
                    <a:pt x="1020" y="826919"/>
                    <a:pt x="52" y="802905"/>
                  </a:cubicBezTo>
                  <a:cubicBezTo>
                    <a:pt x="-843" y="780816"/>
                    <a:pt x="7669" y="759281"/>
                    <a:pt x="22726" y="743219"/>
                  </a:cubicBezTo>
                  <a:cubicBezTo>
                    <a:pt x="38623" y="726251"/>
                    <a:pt x="63732" y="714147"/>
                    <a:pt x="87386" y="716673"/>
                  </a:cubicBezTo>
                  <a:cubicBezTo>
                    <a:pt x="121312" y="720296"/>
                    <a:pt x="153763" y="745435"/>
                    <a:pt x="185095" y="758690"/>
                  </a:cubicBezTo>
                  <a:cubicBezTo>
                    <a:pt x="273574" y="796104"/>
                    <a:pt x="374114" y="811569"/>
                    <a:pt x="469898" y="810017"/>
                  </a:cubicBezTo>
                  <a:cubicBezTo>
                    <a:pt x="530223" y="809042"/>
                    <a:pt x="571583" y="795112"/>
                    <a:pt x="613113" y="751360"/>
                  </a:cubicBezTo>
                  <a:cubicBezTo>
                    <a:pt x="614952" y="710080"/>
                    <a:pt x="614306" y="668745"/>
                    <a:pt x="613630" y="627446"/>
                  </a:cubicBezTo>
                  <a:cubicBezTo>
                    <a:pt x="613265" y="605022"/>
                    <a:pt x="615171" y="577185"/>
                    <a:pt x="605721" y="556332"/>
                  </a:cubicBezTo>
                  <a:lnTo>
                    <a:pt x="604236" y="553227"/>
                  </a:lnTo>
                  <a:cubicBezTo>
                    <a:pt x="584302" y="508378"/>
                    <a:pt x="526674" y="490588"/>
                    <a:pt x="485448" y="473668"/>
                  </a:cubicBezTo>
                  <a:cubicBezTo>
                    <a:pt x="463073" y="464493"/>
                    <a:pt x="441459" y="453338"/>
                    <a:pt x="421348" y="439864"/>
                  </a:cubicBezTo>
                  <a:cubicBezTo>
                    <a:pt x="396909" y="423492"/>
                    <a:pt x="376165" y="400557"/>
                    <a:pt x="359331" y="376574"/>
                  </a:cubicBezTo>
                  <a:cubicBezTo>
                    <a:pt x="325405" y="328262"/>
                    <a:pt x="312455" y="272076"/>
                    <a:pt x="323061" y="213553"/>
                  </a:cubicBezTo>
                  <a:cubicBezTo>
                    <a:pt x="334757" y="148997"/>
                    <a:pt x="379502" y="75520"/>
                    <a:pt x="434250" y="39032"/>
                  </a:cubicBezTo>
                  <a:cubicBezTo>
                    <a:pt x="460345" y="21637"/>
                    <a:pt x="490258" y="8790"/>
                    <a:pt x="521225" y="3420"/>
                  </a:cubicBezTo>
                  <a:cubicBezTo>
                    <a:pt x="545067" y="-720"/>
                    <a:pt x="570566" y="248"/>
                    <a:pt x="594707" y="102"/>
                  </a:cubicBezTo>
                  <a:cubicBezTo>
                    <a:pt x="635464" y="-142"/>
                    <a:pt x="676233" y="16"/>
                    <a:pt x="716989" y="108"/>
                  </a:cubicBezTo>
                  <a:cubicBezTo>
                    <a:pt x="750640" y="181"/>
                    <a:pt x="784286" y="297"/>
                    <a:pt x="817937" y="498"/>
                  </a:cubicBezTo>
                  <a:cubicBezTo>
                    <a:pt x="841488" y="638"/>
                    <a:pt x="865294" y="-574"/>
                    <a:pt x="888449" y="4327"/>
                  </a:cubicBezTo>
                  <a:cubicBezTo>
                    <a:pt x="952871" y="17953"/>
                    <a:pt x="1021172" y="74503"/>
                    <a:pt x="1055786" y="129325"/>
                  </a:cubicBezTo>
                  <a:cubicBezTo>
                    <a:pt x="1084664" y="175050"/>
                    <a:pt x="1096853" y="237463"/>
                    <a:pt x="1083568" y="290160"/>
                  </a:cubicBezTo>
                  <a:lnTo>
                    <a:pt x="1082064" y="295986"/>
                  </a:lnTo>
                  <a:cubicBezTo>
                    <a:pt x="1060413" y="383326"/>
                    <a:pt x="999558" y="439730"/>
                    <a:pt x="918666" y="473522"/>
                  </a:cubicBezTo>
                  <a:cubicBezTo>
                    <a:pt x="880460" y="489486"/>
                    <a:pt x="840672" y="503367"/>
                    <a:pt x="811447" y="534048"/>
                  </a:cubicBezTo>
                  <a:cubicBezTo>
                    <a:pt x="803270" y="542633"/>
                    <a:pt x="796609" y="551881"/>
                    <a:pt x="793126" y="563358"/>
                  </a:cubicBezTo>
                  <a:cubicBezTo>
                    <a:pt x="787288" y="582586"/>
                    <a:pt x="787702" y="605606"/>
                    <a:pt x="787117" y="625503"/>
                  </a:cubicBezTo>
                  <a:cubicBezTo>
                    <a:pt x="785905" y="666358"/>
                    <a:pt x="786855" y="707309"/>
                    <a:pt x="787427" y="748175"/>
                  </a:cubicBezTo>
                  <a:cubicBezTo>
                    <a:pt x="806052" y="772962"/>
                    <a:pt x="827131" y="789839"/>
                    <a:pt x="856490" y="800732"/>
                  </a:cubicBezTo>
                  <a:cubicBezTo>
                    <a:pt x="897326" y="815892"/>
                    <a:pt x="942125" y="809737"/>
                    <a:pt x="984075" y="803009"/>
                  </a:cubicBezTo>
                  <a:cubicBezTo>
                    <a:pt x="1089078" y="786174"/>
                    <a:pt x="1182951" y="749789"/>
                    <a:pt x="1279369" y="706207"/>
                  </a:cubicBezTo>
                  <a:lnTo>
                    <a:pt x="1309099" y="698846"/>
                  </a:lnTo>
                  <a:cubicBezTo>
                    <a:pt x="1333648" y="702024"/>
                    <a:pt x="1348967" y="709714"/>
                    <a:pt x="1364706" y="729240"/>
                  </a:cubicBezTo>
                  <a:cubicBezTo>
                    <a:pt x="1385516" y="755062"/>
                    <a:pt x="1389979" y="783446"/>
                    <a:pt x="1390186" y="815283"/>
                  </a:cubicBezTo>
                  <a:close/>
                </a:path>
              </a:pathLst>
            </a:custGeom>
            <a:solidFill>
              <a:srgbClr val="494E62"/>
            </a:solidFill>
            <a:ln w="6089" cap="flat">
              <a:noFill/>
              <a:prstDash val="solid"/>
              <a:miter/>
            </a:ln>
          </p:spPr>
          <p:txBody>
            <a:bodyPr rtlCol="0" anchor="ctr"/>
            <a:lstStyle/>
            <a:p>
              <a:endParaRPr lang="it-IT"/>
            </a:p>
          </p:txBody>
        </p:sp>
        <p:sp>
          <p:nvSpPr>
            <p:cNvPr id="34" name="Figura a mano libera: forma 33">
              <a:extLst>
                <a:ext uri="{FF2B5EF4-FFF2-40B4-BE49-F238E27FC236}">
                  <a16:creationId xmlns:a16="http://schemas.microsoft.com/office/drawing/2014/main" id="{44D5FBBA-0A5B-193B-CD1D-7142CF8BD9F8}"/>
                </a:ext>
              </a:extLst>
            </p:cNvPr>
            <p:cNvSpPr/>
            <p:nvPr/>
          </p:nvSpPr>
          <p:spPr>
            <a:xfrm>
              <a:off x="6064466" y="4017790"/>
              <a:ext cx="431043" cy="251643"/>
            </a:xfrm>
            <a:custGeom>
              <a:avLst/>
              <a:gdLst>
                <a:gd name="connsiteX0" fmla="*/ 81410 w 431043"/>
                <a:gd name="connsiteY0" fmla="*/ 2854 h 251643"/>
                <a:gd name="connsiteX1" fmla="*/ 249655 w 431043"/>
                <a:gd name="connsiteY1" fmla="*/ 1886 h 251643"/>
                <a:gd name="connsiteX2" fmla="*/ 370159 w 431043"/>
                <a:gd name="connsiteY2" fmla="*/ 6501 h 251643"/>
                <a:gd name="connsiteX3" fmla="*/ 427738 w 431043"/>
                <a:gd name="connsiteY3" fmla="*/ 62631 h 251643"/>
                <a:gd name="connsiteX4" fmla="*/ 425644 w 431043"/>
                <a:gd name="connsiteY4" fmla="*/ 105361 h 251643"/>
                <a:gd name="connsiteX5" fmla="*/ 285638 w 431043"/>
                <a:gd name="connsiteY5" fmla="*/ 190618 h 251643"/>
                <a:gd name="connsiteX6" fmla="*/ 215443 w 431043"/>
                <a:gd name="connsiteY6" fmla="*/ 251619 h 251643"/>
                <a:gd name="connsiteX7" fmla="*/ 98111 w 431043"/>
                <a:gd name="connsiteY7" fmla="*/ 172274 h 251643"/>
                <a:gd name="connsiteX8" fmla="*/ 38870 w 431043"/>
                <a:gd name="connsiteY8" fmla="*/ 148054 h 251643"/>
                <a:gd name="connsiteX9" fmla="*/ 1194 w 431043"/>
                <a:gd name="connsiteY9" fmla="*/ 100764 h 251643"/>
                <a:gd name="connsiteX10" fmla="*/ 13164 w 431043"/>
                <a:gd name="connsiteY10" fmla="*/ 46381 h 251643"/>
                <a:gd name="connsiteX11" fmla="*/ 81410 w 431043"/>
                <a:gd name="connsiteY11" fmla="*/ 2854 h 2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1043" h="251643">
                  <a:moveTo>
                    <a:pt x="81410" y="2854"/>
                  </a:moveTo>
                  <a:cubicBezTo>
                    <a:pt x="136712" y="-1079"/>
                    <a:pt x="194139" y="1862"/>
                    <a:pt x="249655" y="1886"/>
                  </a:cubicBezTo>
                  <a:cubicBezTo>
                    <a:pt x="284402" y="1898"/>
                    <a:pt x="337853" y="-4677"/>
                    <a:pt x="370159" y="6501"/>
                  </a:cubicBezTo>
                  <a:cubicBezTo>
                    <a:pt x="394994" y="15098"/>
                    <a:pt x="417655" y="38655"/>
                    <a:pt x="427738" y="62631"/>
                  </a:cubicBezTo>
                  <a:cubicBezTo>
                    <a:pt x="433352" y="75990"/>
                    <a:pt x="431215" y="92362"/>
                    <a:pt x="425644" y="105361"/>
                  </a:cubicBezTo>
                  <a:cubicBezTo>
                    <a:pt x="404316" y="155134"/>
                    <a:pt x="330693" y="170764"/>
                    <a:pt x="285638" y="190618"/>
                  </a:cubicBezTo>
                  <a:cubicBezTo>
                    <a:pt x="255780" y="205870"/>
                    <a:pt x="237399" y="227302"/>
                    <a:pt x="215443" y="251619"/>
                  </a:cubicBezTo>
                  <a:cubicBezTo>
                    <a:pt x="179947" y="216860"/>
                    <a:pt x="144853" y="189589"/>
                    <a:pt x="98111" y="172274"/>
                  </a:cubicBezTo>
                  <a:cubicBezTo>
                    <a:pt x="78366" y="164955"/>
                    <a:pt x="57080" y="158806"/>
                    <a:pt x="38870" y="148054"/>
                  </a:cubicBezTo>
                  <a:cubicBezTo>
                    <a:pt x="21779" y="137959"/>
                    <a:pt x="5090" y="120960"/>
                    <a:pt x="1194" y="100764"/>
                  </a:cubicBezTo>
                  <a:cubicBezTo>
                    <a:pt x="-2484" y="81670"/>
                    <a:pt x="2460" y="62333"/>
                    <a:pt x="13164" y="46381"/>
                  </a:cubicBezTo>
                  <a:cubicBezTo>
                    <a:pt x="29621" y="21838"/>
                    <a:pt x="52983" y="8492"/>
                    <a:pt x="81410" y="2854"/>
                  </a:cubicBezTo>
                  <a:close/>
                </a:path>
              </a:pathLst>
            </a:custGeom>
            <a:solidFill>
              <a:srgbClr val="FFDAB9"/>
            </a:solidFill>
            <a:ln w="6089" cap="flat">
              <a:noFill/>
              <a:prstDash val="solid"/>
              <a:miter/>
            </a:ln>
          </p:spPr>
          <p:txBody>
            <a:bodyPr rtlCol="0" anchor="ctr"/>
            <a:lstStyle/>
            <a:p>
              <a:endParaRPr lang="it-IT"/>
            </a:p>
          </p:txBody>
        </p:sp>
      </p:grpSp>
      <p:sp>
        <p:nvSpPr>
          <p:cNvPr id="35" name="Figura a mano libera: forma 34">
            <a:extLst>
              <a:ext uri="{FF2B5EF4-FFF2-40B4-BE49-F238E27FC236}">
                <a16:creationId xmlns:a16="http://schemas.microsoft.com/office/drawing/2014/main" id="{5B535D12-DB23-5D97-7E36-1DA39881F789}"/>
              </a:ext>
            </a:extLst>
          </p:cNvPr>
          <p:cNvSpPr/>
          <p:nvPr/>
        </p:nvSpPr>
        <p:spPr>
          <a:xfrm>
            <a:off x="11225721" y="755011"/>
            <a:ext cx="801550" cy="79084"/>
          </a:xfrm>
          <a:custGeom>
            <a:avLst/>
            <a:gdLst>
              <a:gd name="connsiteX0" fmla="*/ 112223 w 3303292"/>
              <a:gd name="connsiteY0" fmla="*/ 317845 h 489935"/>
              <a:gd name="connsiteX1" fmla="*/ 112223 w 3303292"/>
              <a:gd name="connsiteY1" fmla="*/ 317845 h 489935"/>
              <a:gd name="connsiteX2" fmla="*/ 76699 w 3303292"/>
              <a:gd name="connsiteY2" fmla="*/ 317845 h 489935"/>
              <a:gd name="connsiteX3" fmla="*/ 76699 w 3303292"/>
              <a:gd name="connsiteY3" fmla="*/ 321617 h 489935"/>
              <a:gd name="connsiteX4" fmla="*/ 84174 w 3303292"/>
              <a:gd name="connsiteY4" fmla="*/ 483877 h 489935"/>
              <a:gd name="connsiteX5" fmla="*/ 507 w 3303292"/>
              <a:gd name="connsiteY5" fmla="*/ 483877 h 489935"/>
              <a:gd name="connsiteX6" fmla="*/ 8050 w 3303292"/>
              <a:gd name="connsiteY6" fmla="*/ 332178 h 489935"/>
              <a:gd name="connsiteX7" fmla="*/ 507 w 3303292"/>
              <a:gd name="connsiteY7" fmla="*/ 53263 h 489935"/>
              <a:gd name="connsiteX8" fmla="*/ 135952 w 3303292"/>
              <a:gd name="connsiteY8" fmla="*/ 53263 h 489935"/>
              <a:gd name="connsiteX9" fmla="*/ 231415 w 3303292"/>
              <a:gd name="connsiteY9" fmla="*/ 85701 h 489935"/>
              <a:gd name="connsiteX10" fmla="*/ 267009 w 3303292"/>
              <a:gd name="connsiteY10" fmla="*/ 171838 h 489935"/>
              <a:gd name="connsiteX11" fmla="*/ 267009 w 3303292"/>
              <a:gd name="connsiteY11" fmla="*/ 171838 h 489935"/>
              <a:gd name="connsiteX12" fmla="*/ 246092 w 3303292"/>
              <a:gd name="connsiteY12" fmla="*/ 245767 h 489935"/>
              <a:gd name="connsiteX13" fmla="*/ 189650 w 3303292"/>
              <a:gd name="connsiteY13" fmla="*/ 298505 h 489935"/>
              <a:gd name="connsiteX14" fmla="*/ 189650 w 3303292"/>
              <a:gd name="connsiteY14" fmla="*/ 298505 h 489935"/>
              <a:gd name="connsiteX15" fmla="*/ 298212 w 3303292"/>
              <a:gd name="connsiteY15" fmla="*/ 452056 h 489935"/>
              <a:gd name="connsiteX16" fmla="*/ 222706 w 3303292"/>
              <a:gd name="connsiteY16" fmla="*/ 490735 h 489935"/>
              <a:gd name="connsiteX17" fmla="*/ 125322 w 3303292"/>
              <a:gd name="connsiteY17" fmla="*/ 317227 h 489935"/>
              <a:gd name="connsiteX18" fmla="*/ 112223 w 3303292"/>
              <a:gd name="connsiteY18" fmla="*/ 317845 h 489935"/>
              <a:gd name="connsiteX19" fmla="*/ 113458 w 3303292"/>
              <a:gd name="connsiteY19" fmla="*/ 116288 h 489935"/>
              <a:gd name="connsiteX20" fmla="*/ 113458 w 3303292"/>
              <a:gd name="connsiteY20" fmla="*/ 116288 h 489935"/>
              <a:gd name="connsiteX21" fmla="*/ 82940 w 3303292"/>
              <a:gd name="connsiteY21" fmla="*/ 116288 h 489935"/>
              <a:gd name="connsiteX22" fmla="*/ 78551 w 3303292"/>
              <a:gd name="connsiteY22" fmla="*/ 257289 h 489935"/>
              <a:gd name="connsiteX23" fmla="*/ 121002 w 3303292"/>
              <a:gd name="connsiteY23" fmla="*/ 257289 h 489935"/>
              <a:gd name="connsiteX24" fmla="*/ 169351 w 3303292"/>
              <a:gd name="connsiteY24" fmla="*/ 236715 h 489935"/>
              <a:gd name="connsiteX25" fmla="*/ 186496 w 3303292"/>
              <a:gd name="connsiteY25" fmla="*/ 178079 h 489935"/>
              <a:gd name="connsiteX26" fmla="*/ 186496 w 3303292"/>
              <a:gd name="connsiteY26" fmla="*/ 178079 h 489935"/>
              <a:gd name="connsiteX27" fmla="*/ 113458 w 3303292"/>
              <a:gd name="connsiteY27" fmla="*/ 116288 h 489935"/>
              <a:gd name="connsiteX28" fmla="*/ 410547 w 3303292"/>
              <a:gd name="connsiteY28" fmla="*/ 483877 h 489935"/>
              <a:gd name="connsiteX29" fmla="*/ 350333 w 3303292"/>
              <a:gd name="connsiteY29" fmla="*/ 460422 h 489935"/>
              <a:gd name="connsiteX30" fmla="*/ 326947 w 3303292"/>
              <a:gd name="connsiteY30" fmla="*/ 397397 h 489935"/>
              <a:gd name="connsiteX31" fmla="*/ 363089 w 3303292"/>
              <a:gd name="connsiteY31" fmla="*/ 328749 h 489935"/>
              <a:gd name="connsiteX32" fmla="*/ 451146 w 3303292"/>
              <a:gd name="connsiteY32" fmla="*/ 299740 h 489935"/>
              <a:gd name="connsiteX33" fmla="*/ 451146 w 3303292"/>
              <a:gd name="connsiteY33" fmla="*/ 299740 h 489935"/>
              <a:gd name="connsiteX34" fmla="*/ 493528 w 3303292"/>
              <a:gd name="connsiteY34" fmla="*/ 299740 h 489935"/>
              <a:gd name="connsiteX35" fmla="*/ 493528 w 3303292"/>
              <a:gd name="connsiteY35" fmla="*/ 289110 h 489935"/>
              <a:gd name="connsiteX36" fmla="*/ 481047 w 3303292"/>
              <a:gd name="connsiteY36" fmla="*/ 247344 h 489935"/>
              <a:gd name="connsiteX37" fmla="*/ 434275 w 3303292"/>
              <a:gd name="connsiteY37" fmla="*/ 236097 h 489935"/>
              <a:gd name="connsiteX38" fmla="*/ 434275 w 3303292"/>
              <a:gd name="connsiteY38" fmla="*/ 236097 h 489935"/>
              <a:gd name="connsiteX39" fmla="*/ 400260 w 3303292"/>
              <a:gd name="connsiteY39" fmla="*/ 241995 h 489935"/>
              <a:gd name="connsiteX40" fmla="*/ 356231 w 3303292"/>
              <a:gd name="connsiteY40" fmla="*/ 260443 h 489935"/>
              <a:gd name="connsiteX41" fmla="*/ 356231 w 3303292"/>
              <a:gd name="connsiteY41" fmla="*/ 260443 h 489935"/>
              <a:gd name="connsiteX42" fmla="*/ 338126 w 3303292"/>
              <a:gd name="connsiteY42" fmla="*/ 211134 h 489935"/>
              <a:gd name="connsiteX43" fmla="*/ 403346 w 3303292"/>
              <a:gd name="connsiteY43" fmla="*/ 177461 h 489935"/>
              <a:gd name="connsiteX44" fmla="*/ 466713 w 3303292"/>
              <a:gd name="connsiteY44" fmla="*/ 162442 h 489935"/>
              <a:gd name="connsiteX45" fmla="*/ 466713 w 3303292"/>
              <a:gd name="connsiteY45" fmla="*/ 162442 h 489935"/>
              <a:gd name="connsiteX46" fmla="*/ 564714 w 3303292"/>
              <a:gd name="connsiteY46" fmla="*/ 257289 h 489935"/>
              <a:gd name="connsiteX47" fmla="*/ 564714 w 3303292"/>
              <a:gd name="connsiteY47" fmla="*/ 257289 h 489935"/>
              <a:gd name="connsiteX48" fmla="*/ 564714 w 3303292"/>
              <a:gd name="connsiteY48" fmla="*/ 379635 h 489935"/>
              <a:gd name="connsiteX49" fmla="*/ 586523 w 3303292"/>
              <a:gd name="connsiteY49" fmla="*/ 457611 h 489935"/>
              <a:gd name="connsiteX50" fmla="*/ 586523 w 3303292"/>
              <a:gd name="connsiteY50" fmla="*/ 457611 h 489935"/>
              <a:gd name="connsiteX51" fmla="*/ 520412 w 3303292"/>
              <a:gd name="connsiteY51" fmla="*/ 485729 h 489935"/>
              <a:gd name="connsiteX52" fmla="*/ 497300 w 3303292"/>
              <a:gd name="connsiteY52" fmla="*/ 432030 h 489935"/>
              <a:gd name="connsiteX53" fmla="*/ 497300 w 3303292"/>
              <a:gd name="connsiteY53" fmla="*/ 432030 h 489935"/>
              <a:gd name="connsiteX54" fmla="*/ 410547 w 3303292"/>
              <a:gd name="connsiteY54" fmla="*/ 483877 h 489935"/>
              <a:gd name="connsiteX55" fmla="*/ 410547 w 3303292"/>
              <a:gd name="connsiteY55" fmla="*/ 483877 h 489935"/>
              <a:gd name="connsiteX56" fmla="*/ 436744 w 3303292"/>
              <a:gd name="connsiteY56" fmla="*/ 420166 h 489935"/>
              <a:gd name="connsiteX57" fmla="*/ 436744 w 3303292"/>
              <a:gd name="connsiteY57" fmla="*/ 420166 h 489935"/>
              <a:gd name="connsiteX58" fmla="*/ 493528 w 3303292"/>
              <a:gd name="connsiteY58" fmla="*/ 394586 h 489935"/>
              <a:gd name="connsiteX59" fmla="*/ 493528 w 3303292"/>
              <a:gd name="connsiteY59" fmla="*/ 394586 h 489935"/>
              <a:gd name="connsiteX60" fmla="*/ 493528 w 3303292"/>
              <a:gd name="connsiteY60" fmla="*/ 352820 h 489935"/>
              <a:gd name="connsiteX61" fmla="*/ 439899 w 3303292"/>
              <a:gd name="connsiteY61" fmla="*/ 345277 h 489935"/>
              <a:gd name="connsiteX62" fmla="*/ 439899 w 3303292"/>
              <a:gd name="connsiteY62" fmla="*/ 345277 h 489935"/>
              <a:gd name="connsiteX63" fmla="*/ 400534 w 3303292"/>
              <a:gd name="connsiteY63" fmla="*/ 380252 h 489935"/>
              <a:gd name="connsiteX64" fmla="*/ 400534 w 3303292"/>
              <a:gd name="connsiteY64" fmla="*/ 380252 h 489935"/>
              <a:gd name="connsiteX65" fmla="*/ 410547 w 3303292"/>
              <a:gd name="connsiteY65" fmla="*/ 409262 h 489935"/>
              <a:gd name="connsiteX66" fmla="*/ 436744 w 3303292"/>
              <a:gd name="connsiteY66" fmla="*/ 420166 h 489935"/>
              <a:gd name="connsiteX67" fmla="*/ 628974 w 3303292"/>
              <a:gd name="connsiteY67" fmla="*/ 181782 h 489935"/>
              <a:gd name="connsiteX68" fmla="*/ 665184 w 3303292"/>
              <a:gd name="connsiteY68" fmla="*/ 181782 h 489935"/>
              <a:gd name="connsiteX69" fmla="*/ 665184 w 3303292"/>
              <a:gd name="connsiteY69" fmla="*/ 113751 h 489935"/>
              <a:gd name="connsiteX70" fmla="*/ 749400 w 3303292"/>
              <a:gd name="connsiteY70" fmla="*/ 97566 h 489935"/>
              <a:gd name="connsiteX71" fmla="*/ 741308 w 3303292"/>
              <a:gd name="connsiteY71" fmla="*/ 181782 h 489935"/>
              <a:gd name="connsiteX72" fmla="*/ 816814 w 3303292"/>
              <a:gd name="connsiteY72" fmla="*/ 181782 h 489935"/>
              <a:gd name="connsiteX73" fmla="*/ 809956 w 3303292"/>
              <a:gd name="connsiteY73" fmla="*/ 232943 h 489935"/>
              <a:gd name="connsiteX74" fmla="*/ 738839 w 3303292"/>
              <a:gd name="connsiteY74" fmla="*/ 232943 h 489935"/>
              <a:gd name="connsiteX75" fmla="*/ 735684 w 3303292"/>
              <a:gd name="connsiteY75" fmla="*/ 363382 h 489935"/>
              <a:gd name="connsiteX76" fmla="*/ 741308 w 3303292"/>
              <a:gd name="connsiteY76" fmla="*/ 402404 h 489935"/>
              <a:gd name="connsiteX77" fmla="*/ 761882 w 3303292"/>
              <a:gd name="connsiteY77" fmla="*/ 412074 h 489935"/>
              <a:gd name="connsiteX78" fmla="*/ 801864 w 3303292"/>
              <a:gd name="connsiteY78" fmla="*/ 405216 h 489935"/>
              <a:gd name="connsiteX79" fmla="*/ 801864 w 3303292"/>
              <a:gd name="connsiteY79" fmla="*/ 405216 h 489935"/>
              <a:gd name="connsiteX80" fmla="*/ 805567 w 3303292"/>
              <a:gd name="connsiteY80" fmla="*/ 449518 h 489935"/>
              <a:gd name="connsiteX81" fmla="*/ 733215 w 3303292"/>
              <a:gd name="connsiteY81" fmla="*/ 483877 h 489935"/>
              <a:gd name="connsiteX82" fmla="*/ 682055 w 3303292"/>
              <a:gd name="connsiteY82" fmla="*/ 461108 h 489935"/>
              <a:gd name="connsiteX83" fmla="*/ 662029 w 3303292"/>
              <a:gd name="connsiteY83" fmla="*/ 401444 h 489935"/>
              <a:gd name="connsiteX84" fmla="*/ 662029 w 3303292"/>
              <a:gd name="connsiteY84" fmla="*/ 401444 h 489935"/>
              <a:gd name="connsiteX85" fmla="*/ 665801 w 3303292"/>
              <a:gd name="connsiteY85" fmla="*/ 331561 h 489935"/>
              <a:gd name="connsiteX86" fmla="*/ 665184 w 3303292"/>
              <a:gd name="connsiteY86" fmla="*/ 232943 h 489935"/>
              <a:gd name="connsiteX87" fmla="*/ 622116 w 3303292"/>
              <a:gd name="connsiteY87" fmla="*/ 232943 h 489935"/>
              <a:gd name="connsiteX88" fmla="*/ 628974 w 3303292"/>
              <a:gd name="connsiteY88" fmla="*/ 181782 h 489935"/>
              <a:gd name="connsiteX89" fmla="*/ 924759 w 3303292"/>
              <a:gd name="connsiteY89" fmla="*/ 483877 h 489935"/>
              <a:gd name="connsiteX90" fmla="*/ 864546 w 3303292"/>
              <a:gd name="connsiteY90" fmla="*/ 460422 h 489935"/>
              <a:gd name="connsiteX91" fmla="*/ 841160 w 3303292"/>
              <a:gd name="connsiteY91" fmla="*/ 397397 h 489935"/>
              <a:gd name="connsiteX92" fmla="*/ 877371 w 3303292"/>
              <a:gd name="connsiteY92" fmla="*/ 328749 h 489935"/>
              <a:gd name="connsiteX93" fmla="*/ 965359 w 3303292"/>
              <a:gd name="connsiteY93" fmla="*/ 299740 h 489935"/>
              <a:gd name="connsiteX94" fmla="*/ 965359 w 3303292"/>
              <a:gd name="connsiteY94" fmla="*/ 299740 h 489935"/>
              <a:gd name="connsiteX95" fmla="*/ 1007810 w 3303292"/>
              <a:gd name="connsiteY95" fmla="*/ 299740 h 489935"/>
              <a:gd name="connsiteX96" fmla="*/ 1007810 w 3303292"/>
              <a:gd name="connsiteY96" fmla="*/ 289110 h 489935"/>
              <a:gd name="connsiteX97" fmla="*/ 995328 w 3303292"/>
              <a:gd name="connsiteY97" fmla="*/ 247344 h 489935"/>
              <a:gd name="connsiteX98" fmla="*/ 948488 w 3303292"/>
              <a:gd name="connsiteY98" fmla="*/ 236097 h 489935"/>
              <a:gd name="connsiteX99" fmla="*/ 948488 w 3303292"/>
              <a:gd name="connsiteY99" fmla="*/ 236097 h 489935"/>
              <a:gd name="connsiteX100" fmla="*/ 914472 w 3303292"/>
              <a:gd name="connsiteY100" fmla="*/ 241995 h 489935"/>
              <a:gd name="connsiteX101" fmla="*/ 870513 w 3303292"/>
              <a:gd name="connsiteY101" fmla="*/ 260443 h 489935"/>
              <a:gd name="connsiteX102" fmla="*/ 870513 w 3303292"/>
              <a:gd name="connsiteY102" fmla="*/ 260443 h 489935"/>
              <a:gd name="connsiteX103" fmla="*/ 852407 w 3303292"/>
              <a:gd name="connsiteY103" fmla="*/ 211134 h 489935"/>
              <a:gd name="connsiteX104" fmla="*/ 917627 w 3303292"/>
              <a:gd name="connsiteY104" fmla="*/ 177461 h 489935"/>
              <a:gd name="connsiteX105" fmla="*/ 980926 w 3303292"/>
              <a:gd name="connsiteY105" fmla="*/ 162442 h 489935"/>
              <a:gd name="connsiteX106" fmla="*/ 980926 w 3303292"/>
              <a:gd name="connsiteY106" fmla="*/ 162442 h 489935"/>
              <a:gd name="connsiteX107" fmla="*/ 1078927 w 3303292"/>
              <a:gd name="connsiteY107" fmla="*/ 257289 h 489935"/>
              <a:gd name="connsiteX108" fmla="*/ 1078927 w 3303292"/>
              <a:gd name="connsiteY108" fmla="*/ 257289 h 489935"/>
              <a:gd name="connsiteX109" fmla="*/ 1078927 w 3303292"/>
              <a:gd name="connsiteY109" fmla="*/ 379635 h 489935"/>
              <a:gd name="connsiteX110" fmla="*/ 1100804 w 3303292"/>
              <a:gd name="connsiteY110" fmla="*/ 457611 h 489935"/>
              <a:gd name="connsiteX111" fmla="*/ 1100804 w 3303292"/>
              <a:gd name="connsiteY111" fmla="*/ 457611 h 489935"/>
              <a:gd name="connsiteX112" fmla="*/ 1034624 w 3303292"/>
              <a:gd name="connsiteY112" fmla="*/ 485729 h 489935"/>
              <a:gd name="connsiteX113" fmla="*/ 1011513 w 3303292"/>
              <a:gd name="connsiteY113" fmla="*/ 432030 h 489935"/>
              <a:gd name="connsiteX114" fmla="*/ 1011513 w 3303292"/>
              <a:gd name="connsiteY114" fmla="*/ 432030 h 489935"/>
              <a:gd name="connsiteX115" fmla="*/ 924759 w 3303292"/>
              <a:gd name="connsiteY115" fmla="*/ 483877 h 489935"/>
              <a:gd name="connsiteX116" fmla="*/ 924759 w 3303292"/>
              <a:gd name="connsiteY116" fmla="*/ 483877 h 489935"/>
              <a:gd name="connsiteX117" fmla="*/ 951025 w 3303292"/>
              <a:gd name="connsiteY117" fmla="*/ 420166 h 489935"/>
              <a:gd name="connsiteX118" fmla="*/ 951025 w 3303292"/>
              <a:gd name="connsiteY118" fmla="*/ 420166 h 489935"/>
              <a:gd name="connsiteX119" fmla="*/ 1007810 w 3303292"/>
              <a:gd name="connsiteY119" fmla="*/ 394586 h 489935"/>
              <a:gd name="connsiteX120" fmla="*/ 1007810 w 3303292"/>
              <a:gd name="connsiteY120" fmla="*/ 394586 h 489935"/>
              <a:gd name="connsiteX121" fmla="*/ 1007810 w 3303292"/>
              <a:gd name="connsiteY121" fmla="*/ 352820 h 489935"/>
              <a:gd name="connsiteX122" fmla="*/ 954112 w 3303292"/>
              <a:gd name="connsiteY122" fmla="*/ 345277 h 489935"/>
              <a:gd name="connsiteX123" fmla="*/ 954112 w 3303292"/>
              <a:gd name="connsiteY123" fmla="*/ 345277 h 489935"/>
              <a:gd name="connsiteX124" fmla="*/ 914815 w 3303292"/>
              <a:gd name="connsiteY124" fmla="*/ 380252 h 489935"/>
              <a:gd name="connsiteX125" fmla="*/ 914815 w 3303292"/>
              <a:gd name="connsiteY125" fmla="*/ 380252 h 489935"/>
              <a:gd name="connsiteX126" fmla="*/ 924759 w 3303292"/>
              <a:gd name="connsiteY126" fmla="*/ 409262 h 489935"/>
              <a:gd name="connsiteX127" fmla="*/ 951025 w 3303292"/>
              <a:gd name="connsiteY127" fmla="*/ 420166 h 489935"/>
              <a:gd name="connsiteX128" fmla="*/ 1143255 w 3303292"/>
              <a:gd name="connsiteY128" fmla="*/ 181782 h 489935"/>
              <a:gd name="connsiteX129" fmla="*/ 1179397 w 3303292"/>
              <a:gd name="connsiteY129" fmla="*/ 181782 h 489935"/>
              <a:gd name="connsiteX130" fmla="*/ 1179397 w 3303292"/>
              <a:gd name="connsiteY130" fmla="*/ 113751 h 489935"/>
              <a:gd name="connsiteX131" fmla="*/ 1263682 w 3303292"/>
              <a:gd name="connsiteY131" fmla="*/ 97566 h 489935"/>
              <a:gd name="connsiteX132" fmla="*/ 1255521 w 3303292"/>
              <a:gd name="connsiteY132" fmla="*/ 181782 h 489935"/>
              <a:gd name="connsiteX133" fmla="*/ 1331096 w 3303292"/>
              <a:gd name="connsiteY133" fmla="*/ 181782 h 489935"/>
              <a:gd name="connsiteX134" fmla="*/ 1324169 w 3303292"/>
              <a:gd name="connsiteY134" fmla="*/ 232943 h 489935"/>
              <a:gd name="connsiteX135" fmla="*/ 1253052 w 3303292"/>
              <a:gd name="connsiteY135" fmla="*/ 232943 h 489935"/>
              <a:gd name="connsiteX136" fmla="*/ 1249966 w 3303292"/>
              <a:gd name="connsiteY136" fmla="*/ 363382 h 489935"/>
              <a:gd name="connsiteX137" fmla="*/ 1255521 w 3303292"/>
              <a:gd name="connsiteY137" fmla="*/ 402404 h 489935"/>
              <a:gd name="connsiteX138" fmla="*/ 1276163 w 3303292"/>
              <a:gd name="connsiteY138" fmla="*/ 412074 h 489935"/>
              <a:gd name="connsiteX139" fmla="*/ 1316077 w 3303292"/>
              <a:gd name="connsiteY139" fmla="*/ 405216 h 489935"/>
              <a:gd name="connsiteX140" fmla="*/ 1316077 w 3303292"/>
              <a:gd name="connsiteY140" fmla="*/ 405216 h 489935"/>
              <a:gd name="connsiteX141" fmla="*/ 1319849 w 3303292"/>
              <a:gd name="connsiteY141" fmla="*/ 449518 h 489935"/>
              <a:gd name="connsiteX142" fmla="*/ 1247428 w 3303292"/>
              <a:gd name="connsiteY142" fmla="*/ 483877 h 489935"/>
              <a:gd name="connsiteX143" fmla="*/ 1196268 w 3303292"/>
              <a:gd name="connsiteY143" fmla="*/ 461108 h 489935"/>
              <a:gd name="connsiteX144" fmla="*/ 1176311 w 3303292"/>
              <a:gd name="connsiteY144" fmla="*/ 401444 h 489935"/>
              <a:gd name="connsiteX145" fmla="*/ 1176311 w 3303292"/>
              <a:gd name="connsiteY145" fmla="*/ 401444 h 489935"/>
              <a:gd name="connsiteX146" fmla="*/ 1180014 w 3303292"/>
              <a:gd name="connsiteY146" fmla="*/ 331561 h 489935"/>
              <a:gd name="connsiteX147" fmla="*/ 1179397 w 3303292"/>
              <a:gd name="connsiteY147" fmla="*/ 232943 h 489935"/>
              <a:gd name="connsiteX148" fmla="*/ 1136329 w 3303292"/>
              <a:gd name="connsiteY148" fmla="*/ 232943 h 489935"/>
              <a:gd name="connsiteX149" fmla="*/ 1143255 w 3303292"/>
              <a:gd name="connsiteY149" fmla="*/ 181782 h 489935"/>
              <a:gd name="connsiteX150" fmla="*/ 1357911 w 3303292"/>
              <a:gd name="connsiteY150" fmla="*/ 353438 h 489935"/>
              <a:gd name="connsiteX151" fmla="*/ 1400979 w 3303292"/>
              <a:gd name="connsiteY151" fmla="*/ 217992 h 489935"/>
              <a:gd name="connsiteX152" fmla="*/ 1501723 w 3303292"/>
              <a:gd name="connsiteY152" fmla="*/ 162442 h 489935"/>
              <a:gd name="connsiteX153" fmla="*/ 1591631 w 3303292"/>
              <a:gd name="connsiteY153" fmla="*/ 199887 h 489935"/>
              <a:gd name="connsiteX154" fmla="*/ 1623727 w 3303292"/>
              <a:gd name="connsiteY154" fmla="*/ 299122 h 489935"/>
              <a:gd name="connsiteX155" fmla="*/ 1623727 w 3303292"/>
              <a:gd name="connsiteY155" fmla="*/ 299122 h 489935"/>
              <a:gd name="connsiteX156" fmla="*/ 1582236 w 3303292"/>
              <a:gd name="connsiteY156" fmla="*/ 436145 h 489935"/>
              <a:gd name="connsiteX157" fmla="*/ 1477720 w 3303292"/>
              <a:gd name="connsiteY157" fmla="*/ 490735 h 489935"/>
              <a:gd name="connsiteX158" fmla="*/ 1477720 w 3303292"/>
              <a:gd name="connsiteY158" fmla="*/ 490735 h 489935"/>
              <a:gd name="connsiteX159" fmla="*/ 1391926 w 3303292"/>
              <a:gd name="connsiteY159" fmla="*/ 451713 h 489935"/>
              <a:gd name="connsiteX160" fmla="*/ 1357911 w 3303292"/>
              <a:gd name="connsiteY160" fmla="*/ 353438 h 489935"/>
              <a:gd name="connsiteX161" fmla="*/ 1357911 w 3303292"/>
              <a:gd name="connsiteY161" fmla="*/ 353438 h 489935"/>
              <a:gd name="connsiteX162" fmla="*/ 1553844 w 3303292"/>
              <a:gd name="connsiteY162" fmla="*/ 331561 h 489935"/>
              <a:gd name="connsiteX163" fmla="*/ 1553844 w 3303292"/>
              <a:gd name="connsiteY163" fmla="*/ 331561 h 489935"/>
              <a:gd name="connsiteX164" fmla="*/ 1492053 w 3303292"/>
              <a:gd name="connsiteY164" fmla="*/ 241104 h 489935"/>
              <a:gd name="connsiteX165" fmla="*/ 1492053 w 3303292"/>
              <a:gd name="connsiteY165" fmla="*/ 241104 h 489935"/>
              <a:gd name="connsiteX166" fmla="*/ 1427794 w 3303292"/>
              <a:gd name="connsiteY166" fmla="*/ 325937 h 489935"/>
              <a:gd name="connsiteX167" fmla="*/ 1427794 w 3303292"/>
              <a:gd name="connsiteY167" fmla="*/ 325937 h 489935"/>
              <a:gd name="connsiteX168" fmla="*/ 1445899 w 3303292"/>
              <a:gd name="connsiteY168" fmla="*/ 395203 h 489935"/>
              <a:gd name="connsiteX169" fmla="*/ 1493630 w 3303292"/>
              <a:gd name="connsiteY169" fmla="*/ 420166 h 489935"/>
              <a:gd name="connsiteX170" fmla="*/ 1538550 w 3303292"/>
              <a:gd name="connsiteY170" fmla="*/ 397397 h 489935"/>
              <a:gd name="connsiteX171" fmla="*/ 1553844 w 3303292"/>
              <a:gd name="connsiteY171" fmla="*/ 331561 h 489935"/>
              <a:gd name="connsiteX172" fmla="*/ 1752314 w 3303292"/>
              <a:gd name="connsiteY172" fmla="*/ 483877 h 489935"/>
              <a:gd name="connsiteX173" fmla="*/ 1752314 w 3303292"/>
              <a:gd name="connsiteY173" fmla="*/ 483877 h 489935"/>
              <a:gd name="connsiteX174" fmla="*/ 1697725 w 3303292"/>
              <a:gd name="connsiteY174" fmla="*/ 461726 h 489935"/>
              <a:gd name="connsiteX175" fmla="*/ 1676808 w 3303292"/>
              <a:gd name="connsiteY175" fmla="*/ 403364 h 489935"/>
              <a:gd name="connsiteX176" fmla="*/ 1676808 w 3303292"/>
              <a:gd name="connsiteY176" fmla="*/ 403364 h 489935"/>
              <a:gd name="connsiteX177" fmla="*/ 1680580 w 3303292"/>
              <a:gd name="connsiteY177" fmla="*/ 331561 h 489935"/>
              <a:gd name="connsiteX178" fmla="*/ 1673653 w 3303292"/>
              <a:gd name="connsiteY178" fmla="*/ 181782 h 489935"/>
              <a:gd name="connsiteX179" fmla="*/ 1757321 w 3303292"/>
              <a:gd name="connsiteY179" fmla="*/ 166214 h 489935"/>
              <a:gd name="connsiteX180" fmla="*/ 1749228 w 3303292"/>
              <a:gd name="connsiteY180" fmla="*/ 355907 h 489935"/>
              <a:gd name="connsiteX181" fmla="*/ 1758898 w 3303292"/>
              <a:gd name="connsiteY181" fmla="*/ 395203 h 489935"/>
              <a:gd name="connsiteX182" fmla="*/ 1789759 w 3303292"/>
              <a:gd name="connsiteY182" fmla="*/ 407684 h 489935"/>
              <a:gd name="connsiteX183" fmla="*/ 1848395 w 3303292"/>
              <a:gd name="connsiteY183" fmla="*/ 386493 h 489935"/>
              <a:gd name="connsiteX184" fmla="*/ 1848395 w 3303292"/>
              <a:gd name="connsiteY184" fmla="*/ 386493 h 489935"/>
              <a:gd name="connsiteX185" fmla="*/ 1848395 w 3303292"/>
              <a:gd name="connsiteY185" fmla="*/ 349049 h 489935"/>
              <a:gd name="connsiteX186" fmla="*/ 1841537 w 3303292"/>
              <a:gd name="connsiteY186" fmla="*/ 184937 h 489935"/>
              <a:gd name="connsiteX187" fmla="*/ 1925822 w 3303292"/>
              <a:gd name="connsiteY187" fmla="*/ 169300 h 489935"/>
              <a:gd name="connsiteX188" fmla="*/ 1918346 w 3303292"/>
              <a:gd name="connsiteY188" fmla="*/ 325320 h 489935"/>
              <a:gd name="connsiteX189" fmla="*/ 1918964 w 3303292"/>
              <a:gd name="connsiteY189" fmla="*/ 376481 h 489935"/>
              <a:gd name="connsiteX190" fmla="*/ 1939538 w 3303292"/>
              <a:gd name="connsiteY190" fmla="*/ 456993 h 489935"/>
              <a:gd name="connsiteX191" fmla="*/ 1939538 w 3303292"/>
              <a:gd name="connsiteY191" fmla="*/ 456993 h 489935"/>
              <a:gd name="connsiteX192" fmla="*/ 1874661 w 3303292"/>
              <a:gd name="connsiteY192" fmla="*/ 485729 h 489935"/>
              <a:gd name="connsiteX193" fmla="*/ 1849698 w 3303292"/>
              <a:gd name="connsiteY193" fmla="*/ 420852 h 489935"/>
              <a:gd name="connsiteX194" fmla="*/ 1849698 w 3303292"/>
              <a:gd name="connsiteY194" fmla="*/ 420852 h 489935"/>
              <a:gd name="connsiteX195" fmla="*/ 1752314 w 3303292"/>
              <a:gd name="connsiteY195" fmla="*/ 483877 h 489935"/>
              <a:gd name="connsiteX196" fmla="*/ 1995705 w 3303292"/>
              <a:gd name="connsiteY196" fmla="*/ 181782 h 489935"/>
              <a:gd name="connsiteX197" fmla="*/ 2079372 w 3303292"/>
              <a:gd name="connsiteY197" fmla="*/ 166214 h 489935"/>
              <a:gd name="connsiteX198" fmla="*/ 2071828 w 3303292"/>
              <a:gd name="connsiteY198" fmla="*/ 321617 h 489935"/>
              <a:gd name="connsiteX199" fmla="*/ 2078686 w 3303292"/>
              <a:gd name="connsiteY199" fmla="*/ 468241 h 489935"/>
              <a:gd name="connsiteX200" fmla="*/ 1995087 w 3303292"/>
              <a:gd name="connsiteY200" fmla="*/ 483877 h 489935"/>
              <a:gd name="connsiteX201" fmla="*/ 2002563 w 3303292"/>
              <a:gd name="connsiteY201" fmla="*/ 332178 h 489935"/>
              <a:gd name="connsiteX202" fmla="*/ 1995705 w 3303292"/>
              <a:gd name="connsiteY202" fmla="*/ 181782 h 489935"/>
              <a:gd name="connsiteX203" fmla="*/ 1991316 w 3303292"/>
              <a:gd name="connsiteY203" fmla="*/ 74797 h 489935"/>
              <a:gd name="connsiteX204" fmla="*/ 2007569 w 3303292"/>
              <a:gd name="connsiteY204" fmla="*/ 37352 h 489935"/>
              <a:gd name="connsiteX205" fmla="*/ 2045014 w 3303292"/>
              <a:gd name="connsiteY205" fmla="*/ 20756 h 489935"/>
              <a:gd name="connsiteX206" fmla="*/ 2077452 w 3303292"/>
              <a:gd name="connsiteY206" fmla="*/ 32346 h 489935"/>
              <a:gd name="connsiteX207" fmla="*/ 2088699 w 3303292"/>
              <a:gd name="connsiteY207" fmla="*/ 66979 h 489935"/>
              <a:gd name="connsiteX208" fmla="*/ 2072789 w 3303292"/>
              <a:gd name="connsiteY208" fmla="*/ 106618 h 489935"/>
              <a:gd name="connsiteX209" fmla="*/ 2035961 w 3303292"/>
              <a:gd name="connsiteY209" fmla="*/ 123146 h 489935"/>
              <a:gd name="connsiteX210" fmla="*/ 2003180 w 3303292"/>
              <a:gd name="connsiteY210" fmla="*/ 109430 h 489935"/>
              <a:gd name="connsiteX211" fmla="*/ 1991316 w 3303292"/>
              <a:gd name="connsiteY211" fmla="*/ 74797 h 489935"/>
              <a:gd name="connsiteX212" fmla="*/ 2148021 w 3303292"/>
              <a:gd name="connsiteY212" fmla="*/ 16436 h 489935"/>
              <a:gd name="connsiteX213" fmla="*/ 2233472 w 3303292"/>
              <a:gd name="connsiteY213" fmla="*/ 799 h 489935"/>
              <a:gd name="connsiteX214" fmla="*/ 2225379 w 3303292"/>
              <a:gd name="connsiteY214" fmla="*/ 321617 h 489935"/>
              <a:gd name="connsiteX215" fmla="*/ 2232237 w 3303292"/>
              <a:gd name="connsiteY215" fmla="*/ 468241 h 489935"/>
              <a:gd name="connsiteX216" fmla="*/ 2148021 w 3303292"/>
              <a:gd name="connsiteY216" fmla="*/ 483877 h 489935"/>
              <a:gd name="connsiteX217" fmla="*/ 2155496 w 3303292"/>
              <a:gd name="connsiteY217" fmla="*/ 332178 h 489935"/>
              <a:gd name="connsiteX218" fmla="*/ 2148021 w 3303292"/>
              <a:gd name="connsiteY218" fmla="*/ 16436 h 489935"/>
              <a:gd name="connsiteX219" fmla="*/ 2305892 w 3303292"/>
              <a:gd name="connsiteY219" fmla="*/ 16436 h 489935"/>
              <a:gd name="connsiteX220" fmla="*/ 2391411 w 3303292"/>
              <a:gd name="connsiteY220" fmla="*/ 799 h 489935"/>
              <a:gd name="connsiteX221" fmla="*/ 2383250 w 3303292"/>
              <a:gd name="connsiteY221" fmla="*/ 321617 h 489935"/>
              <a:gd name="connsiteX222" fmla="*/ 2390108 w 3303292"/>
              <a:gd name="connsiteY222" fmla="*/ 468241 h 489935"/>
              <a:gd name="connsiteX223" fmla="*/ 2305892 w 3303292"/>
              <a:gd name="connsiteY223" fmla="*/ 483877 h 489935"/>
              <a:gd name="connsiteX224" fmla="*/ 2313367 w 3303292"/>
              <a:gd name="connsiteY224" fmla="*/ 332178 h 489935"/>
              <a:gd name="connsiteX225" fmla="*/ 2305892 w 3303292"/>
              <a:gd name="connsiteY225" fmla="*/ 16436 h 489935"/>
              <a:gd name="connsiteX226" fmla="*/ 2576097 w 3303292"/>
              <a:gd name="connsiteY226" fmla="*/ 420166 h 489935"/>
              <a:gd name="connsiteX227" fmla="*/ 2576097 w 3303292"/>
              <a:gd name="connsiteY227" fmla="*/ 420166 h 489935"/>
              <a:gd name="connsiteX228" fmla="*/ 2614159 w 3303292"/>
              <a:gd name="connsiteY228" fmla="*/ 410839 h 489935"/>
              <a:gd name="connsiteX229" fmla="*/ 2645363 w 3303292"/>
              <a:gd name="connsiteY229" fmla="*/ 392117 h 489935"/>
              <a:gd name="connsiteX230" fmla="*/ 2645363 w 3303292"/>
              <a:gd name="connsiteY230" fmla="*/ 392117 h 489935"/>
              <a:gd name="connsiteX231" fmla="*/ 2656610 w 3303292"/>
              <a:gd name="connsiteY231" fmla="*/ 382721 h 489935"/>
              <a:gd name="connsiteX232" fmla="*/ 2685345 w 3303292"/>
              <a:gd name="connsiteY232" fmla="*/ 417697 h 489935"/>
              <a:gd name="connsiteX233" fmla="*/ 2665937 w 3303292"/>
              <a:gd name="connsiteY233" fmla="*/ 442043 h 489935"/>
              <a:gd name="connsiteX234" fmla="*/ 2639465 w 3303292"/>
              <a:gd name="connsiteY234" fmla="*/ 465429 h 489935"/>
              <a:gd name="connsiteX235" fmla="*/ 2603872 w 3303292"/>
              <a:gd name="connsiteY235" fmla="*/ 482917 h 489935"/>
              <a:gd name="connsiteX236" fmla="*/ 2557992 w 3303292"/>
              <a:gd name="connsiteY236" fmla="*/ 490735 h 489935"/>
              <a:gd name="connsiteX237" fmla="*/ 2557992 w 3303292"/>
              <a:gd name="connsiteY237" fmla="*/ 490735 h 489935"/>
              <a:gd name="connsiteX238" fmla="*/ 2475628 w 3303292"/>
              <a:gd name="connsiteY238" fmla="*/ 452330 h 489935"/>
              <a:gd name="connsiteX239" fmla="*/ 2443806 w 3303292"/>
              <a:gd name="connsiteY239" fmla="*/ 353438 h 489935"/>
              <a:gd name="connsiteX240" fmla="*/ 2443806 w 3303292"/>
              <a:gd name="connsiteY240" fmla="*/ 353438 h 489935"/>
              <a:gd name="connsiteX241" fmla="*/ 2488109 w 3303292"/>
              <a:gd name="connsiteY241" fmla="*/ 219844 h 489935"/>
              <a:gd name="connsiteX242" fmla="*/ 2591733 w 3303292"/>
              <a:gd name="connsiteY242" fmla="*/ 162442 h 489935"/>
              <a:gd name="connsiteX243" fmla="*/ 2591733 w 3303292"/>
              <a:gd name="connsiteY243" fmla="*/ 162442 h 489935"/>
              <a:gd name="connsiteX244" fmla="*/ 2662508 w 3303292"/>
              <a:gd name="connsiteY244" fmla="*/ 188023 h 489935"/>
              <a:gd name="connsiteX245" fmla="*/ 2687814 w 3303292"/>
              <a:gd name="connsiteY245" fmla="*/ 259826 h 489935"/>
              <a:gd name="connsiteX246" fmla="*/ 2687814 w 3303292"/>
              <a:gd name="connsiteY246" fmla="*/ 259826 h 489935"/>
              <a:gd name="connsiteX247" fmla="*/ 2678419 w 3303292"/>
              <a:gd name="connsiteY247" fmla="*/ 322234 h 489935"/>
              <a:gd name="connsiteX248" fmla="*/ 2678419 w 3303292"/>
              <a:gd name="connsiteY248" fmla="*/ 322234 h 489935"/>
              <a:gd name="connsiteX249" fmla="*/ 2665937 w 3303292"/>
              <a:gd name="connsiteY249" fmla="*/ 335333 h 489935"/>
              <a:gd name="connsiteX250" fmla="*/ 2509918 w 3303292"/>
              <a:gd name="connsiteY250" fmla="*/ 349666 h 489935"/>
              <a:gd name="connsiteX251" fmla="*/ 2576097 w 3303292"/>
              <a:gd name="connsiteY251" fmla="*/ 420166 h 489935"/>
              <a:gd name="connsiteX252" fmla="*/ 2576097 w 3303292"/>
              <a:gd name="connsiteY252" fmla="*/ 226702 h 489935"/>
              <a:gd name="connsiteX253" fmla="*/ 2576097 w 3303292"/>
              <a:gd name="connsiteY253" fmla="*/ 226702 h 489935"/>
              <a:gd name="connsiteX254" fmla="*/ 2529943 w 3303292"/>
              <a:gd name="connsiteY254" fmla="*/ 248922 h 489935"/>
              <a:gd name="connsiteX255" fmla="*/ 2508066 w 3303292"/>
              <a:gd name="connsiteY255" fmla="*/ 305363 h 489935"/>
              <a:gd name="connsiteX256" fmla="*/ 2508066 w 3303292"/>
              <a:gd name="connsiteY256" fmla="*/ 305363 h 489935"/>
              <a:gd name="connsiteX257" fmla="*/ 2614159 w 3303292"/>
              <a:gd name="connsiteY257" fmla="*/ 292264 h 489935"/>
              <a:gd name="connsiteX258" fmla="*/ 2616011 w 3303292"/>
              <a:gd name="connsiteY258" fmla="*/ 268536 h 489935"/>
              <a:gd name="connsiteX259" fmla="*/ 2616011 w 3303292"/>
              <a:gd name="connsiteY259" fmla="*/ 268536 h 489935"/>
              <a:gd name="connsiteX260" fmla="*/ 2576097 w 3303292"/>
              <a:gd name="connsiteY260" fmla="*/ 226702 h 489935"/>
              <a:gd name="connsiteX261" fmla="*/ 2900001 w 3303292"/>
              <a:gd name="connsiteY261" fmla="*/ 192412 h 489935"/>
              <a:gd name="connsiteX262" fmla="*/ 2900001 w 3303292"/>
              <a:gd name="connsiteY262" fmla="*/ 192412 h 489935"/>
              <a:gd name="connsiteX263" fmla="*/ 2857550 w 3303292"/>
              <a:gd name="connsiteY263" fmla="*/ 157436 h 489935"/>
              <a:gd name="connsiteX264" fmla="*/ 2857550 w 3303292"/>
              <a:gd name="connsiteY264" fmla="*/ 157436 h 489935"/>
              <a:gd name="connsiteX265" fmla="*/ 2799805 w 3303292"/>
              <a:gd name="connsiteY265" fmla="*/ 168409 h 489935"/>
              <a:gd name="connsiteX266" fmla="*/ 2749605 w 3303292"/>
              <a:gd name="connsiteY266" fmla="*/ 190560 h 489935"/>
              <a:gd name="connsiteX267" fmla="*/ 2749605 w 3303292"/>
              <a:gd name="connsiteY267" fmla="*/ 190560 h 489935"/>
              <a:gd name="connsiteX268" fmla="*/ 2731500 w 3303292"/>
              <a:gd name="connsiteY268" fmla="*/ 201121 h 489935"/>
              <a:gd name="connsiteX269" fmla="*/ 2748370 w 3303292"/>
              <a:gd name="connsiteY269" fmla="*/ 111899 h 489935"/>
              <a:gd name="connsiteX270" fmla="*/ 2807006 w 3303292"/>
              <a:gd name="connsiteY270" fmla="*/ 88513 h 489935"/>
              <a:gd name="connsiteX271" fmla="*/ 2867562 w 3303292"/>
              <a:gd name="connsiteY271" fmla="*/ 78226 h 489935"/>
              <a:gd name="connsiteX272" fmla="*/ 2867562 w 3303292"/>
              <a:gd name="connsiteY272" fmla="*/ 78226 h 489935"/>
              <a:gd name="connsiteX273" fmla="*/ 2952739 w 3303292"/>
              <a:gd name="connsiteY273" fmla="*/ 105384 h 489935"/>
              <a:gd name="connsiteX274" fmla="*/ 2984903 w 3303292"/>
              <a:gd name="connsiteY274" fmla="*/ 177461 h 489935"/>
              <a:gd name="connsiteX275" fmla="*/ 2984903 w 3303292"/>
              <a:gd name="connsiteY275" fmla="*/ 177461 h 489935"/>
              <a:gd name="connsiteX276" fmla="*/ 2921192 w 3303292"/>
              <a:gd name="connsiteY276" fmla="*/ 303511 h 489935"/>
              <a:gd name="connsiteX277" fmla="*/ 2921192 w 3303292"/>
              <a:gd name="connsiteY277" fmla="*/ 303511 h 489935"/>
              <a:gd name="connsiteX278" fmla="*/ 2812630 w 3303292"/>
              <a:gd name="connsiteY278" fmla="*/ 415845 h 489935"/>
              <a:gd name="connsiteX279" fmla="*/ 3007328 w 3303292"/>
              <a:gd name="connsiteY279" fmla="*/ 404598 h 489935"/>
              <a:gd name="connsiteX280" fmla="*/ 2996767 w 3303292"/>
              <a:gd name="connsiteY280" fmla="*/ 487580 h 489935"/>
              <a:gd name="connsiteX281" fmla="*/ 2866945 w 3303292"/>
              <a:gd name="connsiteY281" fmla="*/ 481957 h 489935"/>
              <a:gd name="connsiteX282" fmla="*/ 2719635 w 3303292"/>
              <a:gd name="connsiteY282" fmla="*/ 486346 h 489935"/>
              <a:gd name="connsiteX283" fmla="*/ 2729648 w 3303292"/>
              <a:gd name="connsiteY283" fmla="*/ 420852 h 489935"/>
              <a:gd name="connsiteX284" fmla="*/ 2860704 w 3303292"/>
              <a:gd name="connsiteY284" fmla="*/ 269770 h 489935"/>
              <a:gd name="connsiteX285" fmla="*/ 2900001 w 3303292"/>
              <a:gd name="connsiteY285" fmla="*/ 192412 h 489935"/>
              <a:gd name="connsiteX286" fmla="*/ 3048545 w 3303292"/>
              <a:gd name="connsiteY286" fmla="*/ 172455 h 489935"/>
              <a:gd name="connsiteX287" fmla="*/ 3061644 w 3303292"/>
              <a:gd name="connsiteY287" fmla="*/ 96948 h 489935"/>
              <a:gd name="connsiteX288" fmla="*/ 3165885 w 3303292"/>
              <a:gd name="connsiteY288" fmla="*/ 78226 h 489935"/>
              <a:gd name="connsiteX289" fmla="*/ 3250719 w 3303292"/>
              <a:gd name="connsiteY289" fmla="*/ 104424 h 489935"/>
              <a:gd name="connsiteX290" fmla="*/ 3283774 w 3303292"/>
              <a:gd name="connsiteY290" fmla="*/ 170535 h 489935"/>
              <a:gd name="connsiteX291" fmla="*/ 3283774 w 3303292"/>
              <a:gd name="connsiteY291" fmla="*/ 170535 h 489935"/>
              <a:gd name="connsiteX292" fmla="*/ 3267589 w 3303292"/>
              <a:gd name="connsiteY292" fmla="*/ 225193 h 489935"/>
              <a:gd name="connsiteX293" fmla="*/ 3221435 w 3303292"/>
              <a:gd name="connsiteY293" fmla="*/ 260443 h 489935"/>
              <a:gd name="connsiteX294" fmla="*/ 3221435 w 3303292"/>
              <a:gd name="connsiteY294" fmla="*/ 260443 h 489935"/>
              <a:gd name="connsiteX295" fmla="*/ 3284460 w 3303292"/>
              <a:gd name="connsiteY295" fmla="*/ 300700 h 489935"/>
              <a:gd name="connsiteX296" fmla="*/ 3303800 w 3303292"/>
              <a:gd name="connsiteY296" fmla="*/ 361530 h 489935"/>
              <a:gd name="connsiteX297" fmla="*/ 3303800 w 3303292"/>
              <a:gd name="connsiteY297" fmla="*/ 361530 h 489935"/>
              <a:gd name="connsiteX298" fmla="*/ 3260388 w 3303292"/>
              <a:gd name="connsiteY298" fmla="*/ 454182 h 489935"/>
              <a:gd name="connsiteX299" fmla="*/ 3150249 w 3303292"/>
              <a:gd name="connsiteY299" fmla="*/ 490735 h 489935"/>
              <a:gd name="connsiteX300" fmla="*/ 3150249 w 3303292"/>
              <a:gd name="connsiteY300" fmla="*/ 490735 h 489935"/>
              <a:gd name="connsiteX301" fmla="*/ 3088184 w 3303292"/>
              <a:gd name="connsiteY301" fmla="*/ 482300 h 489935"/>
              <a:gd name="connsiteX302" fmla="*/ 3043539 w 3303292"/>
              <a:gd name="connsiteY302" fmla="*/ 465155 h 489935"/>
              <a:gd name="connsiteX303" fmla="*/ 3043539 w 3303292"/>
              <a:gd name="connsiteY303" fmla="*/ 465155 h 489935"/>
              <a:gd name="connsiteX304" fmla="*/ 3029205 w 3303292"/>
              <a:gd name="connsiteY304" fmla="*/ 456376 h 489935"/>
              <a:gd name="connsiteX305" fmla="*/ 3055403 w 3303292"/>
              <a:gd name="connsiteY305" fmla="*/ 380870 h 489935"/>
              <a:gd name="connsiteX306" fmla="*/ 3070353 w 3303292"/>
              <a:gd name="connsiteY306" fmla="*/ 393351 h 489935"/>
              <a:gd name="connsiteX307" fmla="*/ 3106289 w 3303292"/>
              <a:gd name="connsiteY307" fmla="*/ 413651 h 489935"/>
              <a:gd name="connsiteX308" fmla="*/ 3159644 w 3303292"/>
              <a:gd name="connsiteY308" fmla="*/ 426407 h 489935"/>
              <a:gd name="connsiteX309" fmla="*/ 3206416 w 3303292"/>
              <a:gd name="connsiteY309" fmla="*/ 411799 h 489935"/>
              <a:gd name="connsiteX310" fmla="*/ 3226373 w 3303292"/>
              <a:gd name="connsiteY310" fmla="*/ 370240 h 489935"/>
              <a:gd name="connsiteX311" fmla="*/ 3202987 w 3303292"/>
              <a:gd name="connsiteY311" fmla="*/ 325937 h 489935"/>
              <a:gd name="connsiteX312" fmla="*/ 3138385 w 3303292"/>
              <a:gd name="connsiteY312" fmla="*/ 308518 h 489935"/>
              <a:gd name="connsiteX313" fmla="*/ 3138385 w 3303292"/>
              <a:gd name="connsiteY313" fmla="*/ 308518 h 489935"/>
              <a:gd name="connsiteX314" fmla="*/ 3084755 w 3303292"/>
              <a:gd name="connsiteY314" fmla="*/ 308518 h 489935"/>
              <a:gd name="connsiteX315" fmla="*/ 3095934 w 3303292"/>
              <a:gd name="connsiteY315" fmla="*/ 247962 h 489935"/>
              <a:gd name="connsiteX316" fmla="*/ 3130292 w 3303292"/>
              <a:gd name="connsiteY316" fmla="*/ 247962 h 489935"/>
              <a:gd name="connsiteX317" fmla="*/ 3183922 w 3303292"/>
              <a:gd name="connsiteY317" fmla="*/ 232325 h 489935"/>
              <a:gd name="connsiteX318" fmla="*/ 3203330 w 3303292"/>
              <a:gd name="connsiteY318" fmla="*/ 192412 h 489935"/>
              <a:gd name="connsiteX319" fmla="*/ 3187076 w 3303292"/>
              <a:gd name="connsiteY319" fmla="*/ 154624 h 489935"/>
              <a:gd name="connsiteX320" fmla="*/ 3148054 w 3303292"/>
              <a:gd name="connsiteY320" fmla="*/ 141251 h 489935"/>
              <a:gd name="connsiteX321" fmla="*/ 3101283 w 3303292"/>
              <a:gd name="connsiteY321" fmla="*/ 149069 h 489935"/>
              <a:gd name="connsiteX322" fmla="*/ 3048545 w 3303292"/>
              <a:gd name="connsiteY322" fmla="*/ 172455 h 489935"/>
              <a:gd name="connsiteX323" fmla="*/ 3048545 w 3303292"/>
              <a:gd name="connsiteY323" fmla="*/ 172455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3303292" h="489935">
                <a:moveTo>
                  <a:pt x="112223" y="317845"/>
                </a:moveTo>
                <a:lnTo>
                  <a:pt x="112223" y="317845"/>
                </a:lnTo>
                <a:lnTo>
                  <a:pt x="76699" y="317845"/>
                </a:lnTo>
                <a:lnTo>
                  <a:pt x="76699" y="321617"/>
                </a:lnTo>
                <a:lnTo>
                  <a:pt x="84174" y="483877"/>
                </a:lnTo>
                <a:lnTo>
                  <a:pt x="507" y="483877"/>
                </a:lnTo>
                <a:lnTo>
                  <a:pt x="8050" y="332178"/>
                </a:lnTo>
                <a:lnTo>
                  <a:pt x="507" y="53263"/>
                </a:lnTo>
                <a:lnTo>
                  <a:pt x="135952" y="53263"/>
                </a:lnTo>
                <a:cubicBezTo>
                  <a:pt x="175914" y="53263"/>
                  <a:pt x="207735" y="64076"/>
                  <a:pt x="231415" y="85701"/>
                </a:cubicBezTo>
                <a:cubicBezTo>
                  <a:pt x="255144" y="107327"/>
                  <a:pt x="267009" y="136039"/>
                  <a:pt x="267009" y="171838"/>
                </a:cubicBezTo>
                <a:lnTo>
                  <a:pt x="267009" y="171838"/>
                </a:lnTo>
                <a:cubicBezTo>
                  <a:pt x="267009" y="198858"/>
                  <a:pt x="260034" y="223501"/>
                  <a:pt x="246092" y="245767"/>
                </a:cubicBezTo>
                <a:cubicBezTo>
                  <a:pt x="232149" y="268033"/>
                  <a:pt x="213331" y="285612"/>
                  <a:pt x="189650" y="298505"/>
                </a:cubicBezTo>
                <a:lnTo>
                  <a:pt x="189650" y="298505"/>
                </a:lnTo>
                <a:lnTo>
                  <a:pt x="298212" y="452056"/>
                </a:lnTo>
                <a:lnTo>
                  <a:pt x="222706" y="490735"/>
                </a:lnTo>
                <a:lnTo>
                  <a:pt x="125322" y="317227"/>
                </a:lnTo>
                <a:cubicBezTo>
                  <a:pt x="122442" y="317639"/>
                  <a:pt x="118073" y="317845"/>
                  <a:pt x="112223" y="317845"/>
                </a:cubicBezTo>
                <a:close/>
                <a:moveTo>
                  <a:pt x="113458" y="116288"/>
                </a:moveTo>
                <a:lnTo>
                  <a:pt x="113458" y="116288"/>
                </a:lnTo>
                <a:lnTo>
                  <a:pt x="82940" y="116288"/>
                </a:lnTo>
                <a:lnTo>
                  <a:pt x="78551" y="257289"/>
                </a:lnTo>
                <a:lnTo>
                  <a:pt x="121002" y="257289"/>
                </a:lnTo>
                <a:cubicBezTo>
                  <a:pt x="141802" y="257289"/>
                  <a:pt x="157918" y="250431"/>
                  <a:pt x="169351" y="236715"/>
                </a:cubicBezTo>
                <a:cubicBezTo>
                  <a:pt x="180783" y="222999"/>
                  <a:pt x="186496" y="203453"/>
                  <a:pt x="186496" y="178079"/>
                </a:cubicBezTo>
                <a:lnTo>
                  <a:pt x="186496" y="178079"/>
                </a:lnTo>
                <a:cubicBezTo>
                  <a:pt x="186496" y="136885"/>
                  <a:pt x="162150" y="116288"/>
                  <a:pt x="113458" y="116288"/>
                </a:cubicBezTo>
                <a:close/>
                <a:moveTo>
                  <a:pt x="410547" y="483877"/>
                </a:moveTo>
                <a:cubicBezTo>
                  <a:pt x="385995" y="483877"/>
                  <a:pt x="365921" y="476059"/>
                  <a:pt x="350333" y="460422"/>
                </a:cubicBezTo>
                <a:cubicBezTo>
                  <a:pt x="334745" y="444832"/>
                  <a:pt x="326947" y="423823"/>
                  <a:pt x="326947" y="397397"/>
                </a:cubicBezTo>
                <a:cubicBezTo>
                  <a:pt x="326947" y="370972"/>
                  <a:pt x="338997" y="348088"/>
                  <a:pt x="363089" y="328749"/>
                </a:cubicBezTo>
                <a:cubicBezTo>
                  <a:pt x="387229" y="309409"/>
                  <a:pt x="416581" y="299740"/>
                  <a:pt x="451146" y="299740"/>
                </a:cubicBezTo>
                <a:lnTo>
                  <a:pt x="451146" y="299740"/>
                </a:lnTo>
                <a:lnTo>
                  <a:pt x="493528" y="299740"/>
                </a:lnTo>
                <a:lnTo>
                  <a:pt x="493528" y="289110"/>
                </a:lnTo>
                <a:cubicBezTo>
                  <a:pt x="493528" y="268764"/>
                  <a:pt x="489365" y="254842"/>
                  <a:pt x="481047" y="247344"/>
                </a:cubicBezTo>
                <a:cubicBezTo>
                  <a:pt x="472728" y="239846"/>
                  <a:pt x="457133" y="236097"/>
                  <a:pt x="434275" y="236097"/>
                </a:cubicBezTo>
                <a:lnTo>
                  <a:pt x="434275" y="236097"/>
                </a:lnTo>
                <a:cubicBezTo>
                  <a:pt x="424722" y="236097"/>
                  <a:pt x="413379" y="238063"/>
                  <a:pt x="400260" y="241995"/>
                </a:cubicBezTo>
                <a:cubicBezTo>
                  <a:pt x="387140" y="245973"/>
                  <a:pt x="372464" y="252122"/>
                  <a:pt x="356231" y="260443"/>
                </a:cubicBezTo>
                <a:lnTo>
                  <a:pt x="356231" y="260443"/>
                </a:lnTo>
                <a:lnTo>
                  <a:pt x="338126" y="211134"/>
                </a:lnTo>
                <a:cubicBezTo>
                  <a:pt x="356046" y="198653"/>
                  <a:pt x="377786" y="187428"/>
                  <a:pt x="403346" y="177461"/>
                </a:cubicBezTo>
                <a:cubicBezTo>
                  <a:pt x="428947" y="167449"/>
                  <a:pt x="450069" y="162442"/>
                  <a:pt x="466713" y="162442"/>
                </a:cubicBezTo>
                <a:lnTo>
                  <a:pt x="466713" y="162442"/>
                </a:lnTo>
                <a:cubicBezTo>
                  <a:pt x="532050" y="162442"/>
                  <a:pt x="564714" y="194058"/>
                  <a:pt x="564714" y="257289"/>
                </a:cubicBezTo>
                <a:lnTo>
                  <a:pt x="564714" y="257289"/>
                </a:lnTo>
                <a:lnTo>
                  <a:pt x="564714" y="379635"/>
                </a:lnTo>
                <a:cubicBezTo>
                  <a:pt x="564714" y="402952"/>
                  <a:pt x="571984" y="428944"/>
                  <a:pt x="586523" y="457611"/>
                </a:cubicBezTo>
                <a:lnTo>
                  <a:pt x="586523" y="457611"/>
                </a:lnTo>
                <a:lnTo>
                  <a:pt x="520412" y="485729"/>
                </a:lnTo>
                <a:cubicBezTo>
                  <a:pt x="509988" y="465749"/>
                  <a:pt x="502286" y="447850"/>
                  <a:pt x="497300" y="432030"/>
                </a:cubicBezTo>
                <a:lnTo>
                  <a:pt x="497300" y="432030"/>
                </a:lnTo>
                <a:cubicBezTo>
                  <a:pt x="474394" y="466595"/>
                  <a:pt x="445474" y="483877"/>
                  <a:pt x="410547" y="483877"/>
                </a:cubicBezTo>
                <a:lnTo>
                  <a:pt x="410547" y="483877"/>
                </a:lnTo>
                <a:close/>
                <a:moveTo>
                  <a:pt x="436744" y="420166"/>
                </a:moveTo>
                <a:lnTo>
                  <a:pt x="436744" y="420166"/>
                </a:lnTo>
                <a:cubicBezTo>
                  <a:pt x="453388" y="420166"/>
                  <a:pt x="472316" y="411639"/>
                  <a:pt x="493528" y="394586"/>
                </a:cubicBezTo>
                <a:lnTo>
                  <a:pt x="493528" y="394586"/>
                </a:lnTo>
                <a:lnTo>
                  <a:pt x="493528" y="352820"/>
                </a:lnTo>
                <a:cubicBezTo>
                  <a:pt x="471494" y="347791"/>
                  <a:pt x="453615" y="345277"/>
                  <a:pt x="439899" y="345277"/>
                </a:cubicBezTo>
                <a:lnTo>
                  <a:pt x="439899" y="345277"/>
                </a:lnTo>
                <a:cubicBezTo>
                  <a:pt x="413653" y="345277"/>
                  <a:pt x="400534" y="356935"/>
                  <a:pt x="400534" y="380252"/>
                </a:cubicBezTo>
                <a:lnTo>
                  <a:pt x="400534" y="380252"/>
                </a:lnTo>
                <a:cubicBezTo>
                  <a:pt x="400534" y="392323"/>
                  <a:pt x="403874" y="401992"/>
                  <a:pt x="410547" y="409262"/>
                </a:cubicBezTo>
                <a:cubicBezTo>
                  <a:pt x="417219" y="416531"/>
                  <a:pt x="425956" y="420166"/>
                  <a:pt x="436744" y="420166"/>
                </a:cubicBezTo>
                <a:close/>
                <a:moveTo>
                  <a:pt x="628974" y="181782"/>
                </a:moveTo>
                <a:lnTo>
                  <a:pt x="665184" y="181782"/>
                </a:lnTo>
                <a:lnTo>
                  <a:pt x="665184" y="113751"/>
                </a:lnTo>
                <a:lnTo>
                  <a:pt x="749400" y="97566"/>
                </a:lnTo>
                <a:lnTo>
                  <a:pt x="741308" y="181782"/>
                </a:lnTo>
                <a:lnTo>
                  <a:pt x="816814" y="181782"/>
                </a:lnTo>
                <a:lnTo>
                  <a:pt x="809956" y="232943"/>
                </a:lnTo>
                <a:lnTo>
                  <a:pt x="738839" y="232943"/>
                </a:lnTo>
                <a:lnTo>
                  <a:pt x="735684" y="363382"/>
                </a:lnTo>
                <a:cubicBezTo>
                  <a:pt x="735684" y="382950"/>
                  <a:pt x="737557" y="395957"/>
                  <a:pt x="741308" y="402404"/>
                </a:cubicBezTo>
                <a:cubicBezTo>
                  <a:pt x="745059" y="408850"/>
                  <a:pt x="751917" y="412074"/>
                  <a:pt x="761882" y="412074"/>
                </a:cubicBezTo>
                <a:cubicBezTo>
                  <a:pt x="771895" y="412074"/>
                  <a:pt x="785220" y="409788"/>
                  <a:pt x="801864" y="405216"/>
                </a:cubicBezTo>
                <a:lnTo>
                  <a:pt x="801864" y="405216"/>
                </a:lnTo>
                <a:lnTo>
                  <a:pt x="805567" y="449518"/>
                </a:lnTo>
                <a:cubicBezTo>
                  <a:pt x="778135" y="472424"/>
                  <a:pt x="754016" y="483877"/>
                  <a:pt x="733215" y="483877"/>
                </a:cubicBezTo>
                <a:cubicBezTo>
                  <a:pt x="712415" y="483877"/>
                  <a:pt x="695359" y="476287"/>
                  <a:pt x="682055" y="461108"/>
                </a:cubicBezTo>
                <a:cubicBezTo>
                  <a:pt x="668702" y="445884"/>
                  <a:pt x="662029" y="425995"/>
                  <a:pt x="662029" y="401444"/>
                </a:cubicBezTo>
                <a:lnTo>
                  <a:pt x="662029" y="401444"/>
                </a:lnTo>
                <a:lnTo>
                  <a:pt x="665801" y="331561"/>
                </a:lnTo>
                <a:lnTo>
                  <a:pt x="665184" y="232943"/>
                </a:lnTo>
                <a:lnTo>
                  <a:pt x="622116" y="232943"/>
                </a:lnTo>
                <a:lnTo>
                  <a:pt x="628974" y="181782"/>
                </a:lnTo>
                <a:close/>
                <a:moveTo>
                  <a:pt x="924759" y="483877"/>
                </a:moveTo>
                <a:cubicBezTo>
                  <a:pt x="900256" y="483877"/>
                  <a:pt x="880182" y="476059"/>
                  <a:pt x="864546" y="460422"/>
                </a:cubicBezTo>
                <a:cubicBezTo>
                  <a:pt x="848958" y="444832"/>
                  <a:pt x="841160" y="423823"/>
                  <a:pt x="841160" y="397397"/>
                </a:cubicBezTo>
                <a:cubicBezTo>
                  <a:pt x="841160" y="370972"/>
                  <a:pt x="853230" y="348088"/>
                  <a:pt x="877371" y="328749"/>
                </a:cubicBezTo>
                <a:cubicBezTo>
                  <a:pt x="901511" y="309409"/>
                  <a:pt x="930842" y="299740"/>
                  <a:pt x="965359" y="299740"/>
                </a:cubicBezTo>
                <a:lnTo>
                  <a:pt x="965359" y="299740"/>
                </a:lnTo>
                <a:lnTo>
                  <a:pt x="1007810" y="299740"/>
                </a:lnTo>
                <a:lnTo>
                  <a:pt x="1007810" y="289110"/>
                </a:lnTo>
                <a:cubicBezTo>
                  <a:pt x="1007810" y="268764"/>
                  <a:pt x="1003649" y="254842"/>
                  <a:pt x="995328" y="247344"/>
                </a:cubicBezTo>
                <a:cubicBezTo>
                  <a:pt x="987007" y="239846"/>
                  <a:pt x="971394" y="236097"/>
                  <a:pt x="948488" y="236097"/>
                </a:cubicBezTo>
                <a:lnTo>
                  <a:pt x="948488" y="236097"/>
                </a:lnTo>
                <a:cubicBezTo>
                  <a:pt x="938935" y="236097"/>
                  <a:pt x="927592" y="238063"/>
                  <a:pt x="914472" y="241995"/>
                </a:cubicBezTo>
                <a:cubicBezTo>
                  <a:pt x="901394" y="245973"/>
                  <a:pt x="886745" y="252122"/>
                  <a:pt x="870513" y="260443"/>
                </a:cubicBezTo>
                <a:lnTo>
                  <a:pt x="870513" y="260443"/>
                </a:lnTo>
                <a:lnTo>
                  <a:pt x="852407" y="211134"/>
                </a:lnTo>
                <a:cubicBezTo>
                  <a:pt x="870286" y="198653"/>
                  <a:pt x="892026" y="187428"/>
                  <a:pt x="917627" y="177461"/>
                </a:cubicBezTo>
                <a:cubicBezTo>
                  <a:pt x="943187" y="167449"/>
                  <a:pt x="964284" y="162442"/>
                  <a:pt x="980926" y="162442"/>
                </a:cubicBezTo>
                <a:lnTo>
                  <a:pt x="980926" y="162442"/>
                </a:lnTo>
                <a:cubicBezTo>
                  <a:pt x="1046260" y="162442"/>
                  <a:pt x="1078927" y="194058"/>
                  <a:pt x="1078927" y="257289"/>
                </a:cubicBezTo>
                <a:lnTo>
                  <a:pt x="1078927" y="257289"/>
                </a:lnTo>
                <a:lnTo>
                  <a:pt x="1078927" y="379635"/>
                </a:lnTo>
                <a:cubicBezTo>
                  <a:pt x="1078927" y="402952"/>
                  <a:pt x="1086219" y="428944"/>
                  <a:pt x="1100804" y="457611"/>
                </a:cubicBezTo>
                <a:lnTo>
                  <a:pt x="1100804" y="457611"/>
                </a:lnTo>
                <a:lnTo>
                  <a:pt x="1034624" y="485729"/>
                </a:lnTo>
                <a:cubicBezTo>
                  <a:pt x="1024246" y="465749"/>
                  <a:pt x="1016542" y="447850"/>
                  <a:pt x="1011513" y="432030"/>
                </a:cubicBezTo>
                <a:lnTo>
                  <a:pt x="1011513" y="432030"/>
                </a:lnTo>
                <a:cubicBezTo>
                  <a:pt x="988653" y="466595"/>
                  <a:pt x="959735" y="483877"/>
                  <a:pt x="924759" y="483877"/>
                </a:cubicBezTo>
                <a:lnTo>
                  <a:pt x="924759" y="483877"/>
                </a:lnTo>
                <a:close/>
                <a:moveTo>
                  <a:pt x="951025" y="420166"/>
                </a:moveTo>
                <a:lnTo>
                  <a:pt x="951025" y="420166"/>
                </a:lnTo>
                <a:cubicBezTo>
                  <a:pt x="967668" y="420166"/>
                  <a:pt x="986596" y="411639"/>
                  <a:pt x="1007810" y="394586"/>
                </a:cubicBezTo>
                <a:lnTo>
                  <a:pt x="1007810" y="394586"/>
                </a:lnTo>
                <a:lnTo>
                  <a:pt x="1007810" y="352820"/>
                </a:lnTo>
                <a:cubicBezTo>
                  <a:pt x="985727" y="347791"/>
                  <a:pt x="967828" y="345277"/>
                  <a:pt x="954112" y="345277"/>
                </a:cubicBezTo>
                <a:lnTo>
                  <a:pt x="954112" y="345277"/>
                </a:lnTo>
                <a:cubicBezTo>
                  <a:pt x="927914" y="345277"/>
                  <a:pt x="914815" y="356935"/>
                  <a:pt x="914815" y="380252"/>
                </a:cubicBezTo>
                <a:lnTo>
                  <a:pt x="914815" y="380252"/>
                </a:lnTo>
                <a:cubicBezTo>
                  <a:pt x="914815" y="392323"/>
                  <a:pt x="918128" y="401992"/>
                  <a:pt x="924759" y="409262"/>
                </a:cubicBezTo>
                <a:cubicBezTo>
                  <a:pt x="931432" y="416531"/>
                  <a:pt x="940190" y="420166"/>
                  <a:pt x="951025" y="420166"/>
                </a:cubicBezTo>
                <a:close/>
                <a:moveTo>
                  <a:pt x="1143255" y="181782"/>
                </a:moveTo>
                <a:lnTo>
                  <a:pt x="1179397" y="181782"/>
                </a:lnTo>
                <a:lnTo>
                  <a:pt x="1179397" y="113751"/>
                </a:lnTo>
                <a:lnTo>
                  <a:pt x="1263682" y="97566"/>
                </a:lnTo>
                <a:lnTo>
                  <a:pt x="1255521" y="181782"/>
                </a:lnTo>
                <a:lnTo>
                  <a:pt x="1331096" y="181782"/>
                </a:lnTo>
                <a:lnTo>
                  <a:pt x="1324169" y="232943"/>
                </a:lnTo>
                <a:lnTo>
                  <a:pt x="1253052" y="232943"/>
                </a:lnTo>
                <a:lnTo>
                  <a:pt x="1249966" y="363382"/>
                </a:lnTo>
                <a:cubicBezTo>
                  <a:pt x="1249966" y="382950"/>
                  <a:pt x="1251817" y="395957"/>
                  <a:pt x="1255521" y="402404"/>
                </a:cubicBezTo>
                <a:cubicBezTo>
                  <a:pt x="1259270" y="408850"/>
                  <a:pt x="1266151" y="412074"/>
                  <a:pt x="1276163" y="412074"/>
                </a:cubicBezTo>
                <a:cubicBezTo>
                  <a:pt x="1286130" y="412074"/>
                  <a:pt x="1299435" y="409788"/>
                  <a:pt x="1316077" y="405216"/>
                </a:cubicBezTo>
                <a:lnTo>
                  <a:pt x="1316077" y="405216"/>
                </a:lnTo>
                <a:lnTo>
                  <a:pt x="1319849" y="449518"/>
                </a:lnTo>
                <a:cubicBezTo>
                  <a:pt x="1292371" y="472424"/>
                  <a:pt x="1268231" y="483877"/>
                  <a:pt x="1247428" y="483877"/>
                </a:cubicBezTo>
                <a:cubicBezTo>
                  <a:pt x="1226626" y="483877"/>
                  <a:pt x="1209572" y="476287"/>
                  <a:pt x="1196268" y="461108"/>
                </a:cubicBezTo>
                <a:cubicBezTo>
                  <a:pt x="1182963" y="445884"/>
                  <a:pt x="1176311" y="425995"/>
                  <a:pt x="1176311" y="401444"/>
                </a:cubicBezTo>
                <a:lnTo>
                  <a:pt x="1176311" y="401444"/>
                </a:lnTo>
                <a:lnTo>
                  <a:pt x="1180014" y="331561"/>
                </a:lnTo>
                <a:lnTo>
                  <a:pt x="1179397" y="232943"/>
                </a:lnTo>
                <a:lnTo>
                  <a:pt x="1136329" y="232943"/>
                </a:lnTo>
                <a:lnTo>
                  <a:pt x="1143255" y="181782"/>
                </a:lnTo>
                <a:close/>
                <a:moveTo>
                  <a:pt x="1357911" y="353438"/>
                </a:moveTo>
                <a:cubicBezTo>
                  <a:pt x="1357911" y="300174"/>
                  <a:pt x="1372266" y="255025"/>
                  <a:pt x="1400979" y="217992"/>
                </a:cubicBezTo>
                <a:cubicBezTo>
                  <a:pt x="1429691" y="180959"/>
                  <a:pt x="1463272" y="162442"/>
                  <a:pt x="1501723" y="162442"/>
                </a:cubicBezTo>
                <a:cubicBezTo>
                  <a:pt x="1540219" y="162442"/>
                  <a:pt x="1570188" y="174924"/>
                  <a:pt x="1591631" y="199887"/>
                </a:cubicBezTo>
                <a:cubicBezTo>
                  <a:pt x="1613028" y="224850"/>
                  <a:pt x="1623727" y="257929"/>
                  <a:pt x="1623727" y="299122"/>
                </a:cubicBezTo>
                <a:lnTo>
                  <a:pt x="1623727" y="299122"/>
                </a:lnTo>
                <a:cubicBezTo>
                  <a:pt x="1623727" y="354032"/>
                  <a:pt x="1609896" y="399707"/>
                  <a:pt x="1582236" y="436145"/>
                </a:cubicBezTo>
                <a:cubicBezTo>
                  <a:pt x="1554575" y="472539"/>
                  <a:pt x="1519737" y="490735"/>
                  <a:pt x="1477720" y="490735"/>
                </a:cubicBezTo>
                <a:lnTo>
                  <a:pt x="1477720" y="490735"/>
                </a:lnTo>
                <a:cubicBezTo>
                  <a:pt x="1443202" y="490735"/>
                  <a:pt x="1414604" y="477727"/>
                  <a:pt x="1391926" y="451713"/>
                </a:cubicBezTo>
                <a:cubicBezTo>
                  <a:pt x="1369249" y="425698"/>
                  <a:pt x="1357911" y="392940"/>
                  <a:pt x="1357911" y="353438"/>
                </a:cubicBezTo>
                <a:lnTo>
                  <a:pt x="1357911" y="353438"/>
                </a:lnTo>
                <a:close/>
                <a:moveTo>
                  <a:pt x="1553844" y="331561"/>
                </a:moveTo>
                <a:lnTo>
                  <a:pt x="1553844" y="331561"/>
                </a:lnTo>
                <a:cubicBezTo>
                  <a:pt x="1553844" y="271256"/>
                  <a:pt x="1533247" y="241104"/>
                  <a:pt x="1492053" y="241104"/>
                </a:cubicBezTo>
                <a:lnTo>
                  <a:pt x="1492053" y="241104"/>
                </a:lnTo>
                <a:cubicBezTo>
                  <a:pt x="1449213" y="241104"/>
                  <a:pt x="1427794" y="269381"/>
                  <a:pt x="1427794" y="325937"/>
                </a:cubicBezTo>
                <a:lnTo>
                  <a:pt x="1427794" y="325937"/>
                </a:lnTo>
                <a:cubicBezTo>
                  <a:pt x="1427794" y="355472"/>
                  <a:pt x="1433829" y="378561"/>
                  <a:pt x="1445899" y="395203"/>
                </a:cubicBezTo>
                <a:cubicBezTo>
                  <a:pt x="1457969" y="411845"/>
                  <a:pt x="1473879" y="420166"/>
                  <a:pt x="1493630" y="420166"/>
                </a:cubicBezTo>
                <a:cubicBezTo>
                  <a:pt x="1513381" y="420166"/>
                  <a:pt x="1528355" y="412576"/>
                  <a:pt x="1538550" y="397397"/>
                </a:cubicBezTo>
                <a:cubicBezTo>
                  <a:pt x="1548746" y="382219"/>
                  <a:pt x="1553844" y="360273"/>
                  <a:pt x="1553844" y="331561"/>
                </a:cubicBezTo>
                <a:close/>
                <a:moveTo>
                  <a:pt x="1752314" y="483877"/>
                </a:moveTo>
                <a:lnTo>
                  <a:pt x="1752314" y="483877"/>
                </a:lnTo>
                <a:cubicBezTo>
                  <a:pt x="1729866" y="483877"/>
                  <a:pt x="1711669" y="476493"/>
                  <a:pt x="1697725" y="461726"/>
                </a:cubicBezTo>
                <a:cubicBezTo>
                  <a:pt x="1683780" y="446958"/>
                  <a:pt x="1676808" y="427504"/>
                  <a:pt x="1676808" y="403364"/>
                </a:cubicBezTo>
                <a:lnTo>
                  <a:pt x="1676808" y="403364"/>
                </a:lnTo>
                <a:lnTo>
                  <a:pt x="1680580" y="331561"/>
                </a:lnTo>
                <a:lnTo>
                  <a:pt x="1673653" y="181782"/>
                </a:lnTo>
                <a:lnTo>
                  <a:pt x="1757321" y="166214"/>
                </a:lnTo>
                <a:lnTo>
                  <a:pt x="1749228" y="355907"/>
                </a:lnTo>
                <a:cubicBezTo>
                  <a:pt x="1749228" y="373783"/>
                  <a:pt x="1752451" y="386882"/>
                  <a:pt x="1758898" y="395203"/>
                </a:cubicBezTo>
                <a:cubicBezTo>
                  <a:pt x="1765344" y="403524"/>
                  <a:pt x="1775631" y="407684"/>
                  <a:pt x="1789759" y="407684"/>
                </a:cubicBezTo>
                <a:cubicBezTo>
                  <a:pt x="1803886" y="407684"/>
                  <a:pt x="1823432" y="400621"/>
                  <a:pt x="1848395" y="386493"/>
                </a:cubicBezTo>
                <a:lnTo>
                  <a:pt x="1848395" y="386493"/>
                </a:lnTo>
                <a:lnTo>
                  <a:pt x="1848395" y="349049"/>
                </a:lnTo>
                <a:lnTo>
                  <a:pt x="1841537" y="184937"/>
                </a:lnTo>
                <a:lnTo>
                  <a:pt x="1925822" y="169300"/>
                </a:lnTo>
                <a:lnTo>
                  <a:pt x="1918346" y="325320"/>
                </a:lnTo>
                <a:lnTo>
                  <a:pt x="1918964" y="376481"/>
                </a:lnTo>
                <a:cubicBezTo>
                  <a:pt x="1918964" y="403136"/>
                  <a:pt x="1925822" y="429973"/>
                  <a:pt x="1939538" y="456993"/>
                </a:cubicBezTo>
                <a:lnTo>
                  <a:pt x="1939538" y="456993"/>
                </a:lnTo>
                <a:lnTo>
                  <a:pt x="1874661" y="485729"/>
                </a:lnTo>
                <a:cubicBezTo>
                  <a:pt x="1860899" y="458662"/>
                  <a:pt x="1852578" y="437037"/>
                  <a:pt x="1849698" y="420852"/>
                </a:cubicBezTo>
                <a:lnTo>
                  <a:pt x="1849698" y="420852"/>
                </a:lnTo>
                <a:cubicBezTo>
                  <a:pt x="1812253" y="462869"/>
                  <a:pt x="1779792" y="483877"/>
                  <a:pt x="1752314" y="483877"/>
                </a:cubicBezTo>
                <a:close/>
                <a:moveTo>
                  <a:pt x="1995705" y="181782"/>
                </a:moveTo>
                <a:lnTo>
                  <a:pt x="2079372" y="166214"/>
                </a:lnTo>
                <a:lnTo>
                  <a:pt x="2071828" y="321617"/>
                </a:lnTo>
                <a:lnTo>
                  <a:pt x="2078686" y="468241"/>
                </a:lnTo>
                <a:lnTo>
                  <a:pt x="1995087" y="483877"/>
                </a:lnTo>
                <a:lnTo>
                  <a:pt x="2002563" y="332178"/>
                </a:lnTo>
                <a:lnTo>
                  <a:pt x="1995705" y="181782"/>
                </a:lnTo>
                <a:close/>
                <a:moveTo>
                  <a:pt x="1991316" y="74797"/>
                </a:moveTo>
                <a:cubicBezTo>
                  <a:pt x="1991316" y="60853"/>
                  <a:pt x="1996733" y="48371"/>
                  <a:pt x="2007569" y="37352"/>
                </a:cubicBezTo>
                <a:cubicBezTo>
                  <a:pt x="2018405" y="26288"/>
                  <a:pt x="2030886" y="20756"/>
                  <a:pt x="2045014" y="20756"/>
                </a:cubicBezTo>
                <a:cubicBezTo>
                  <a:pt x="2059141" y="20756"/>
                  <a:pt x="2069954" y="24619"/>
                  <a:pt x="2077452" y="32346"/>
                </a:cubicBezTo>
                <a:cubicBezTo>
                  <a:pt x="2084950" y="40027"/>
                  <a:pt x="2088699" y="51571"/>
                  <a:pt x="2088699" y="66979"/>
                </a:cubicBezTo>
                <a:cubicBezTo>
                  <a:pt x="2088699" y="82387"/>
                  <a:pt x="2083396" y="95600"/>
                  <a:pt x="2072789" y="106618"/>
                </a:cubicBezTo>
                <a:cubicBezTo>
                  <a:pt x="2062181" y="117637"/>
                  <a:pt x="2049905" y="123146"/>
                  <a:pt x="2035961" y="123146"/>
                </a:cubicBezTo>
                <a:cubicBezTo>
                  <a:pt x="2022017" y="123146"/>
                  <a:pt x="2011089" y="118574"/>
                  <a:pt x="2003180" y="109430"/>
                </a:cubicBezTo>
                <a:cubicBezTo>
                  <a:pt x="1995271" y="100240"/>
                  <a:pt x="1991316" y="88696"/>
                  <a:pt x="1991316" y="74797"/>
                </a:cubicBezTo>
                <a:close/>
                <a:moveTo>
                  <a:pt x="2148021" y="16436"/>
                </a:moveTo>
                <a:lnTo>
                  <a:pt x="2233472" y="799"/>
                </a:lnTo>
                <a:lnTo>
                  <a:pt x="2225379" y="321617"/>
                </a:lnTo>
                <a:lnTo>
                  <a:pt x="2232237" y="468241"/>
                </a:lnTo>
                <a:lnTo>
                  <a:pt x="2148021" y="483877"/>
                </a:lnTo>
                <a:lnTo>
                  <a:pt x="2155496" y="332178"/>
                </a:lnTo>
                <a:lnTo>
                  <a:pt x="2148021" y="16436"/>
                </a:lnTo>
                <a:close/>
                <a:moveTo>
                  <a:pt x="2305892" y="16436"/>
                </a:moveTo>
                <a:lnTo>
                  <a:pt x="2391411" y="799"/>
                </a:lnTo>
                <a:lnTo>
                  <a:pt x="2383250" y="321617"/>
                </a:lnTo>
                <a:lnTo>
                  <a:pt x="2390108" y="468241"/>
                </a:lnTo>
                <a:lnTo>
                  <a:pt x="2305892" y="483877"/>
                </a:lnTo>
                <a:lnTo>
                  <a:pt x="2313367" y="332178"/>
                </a:lnTo>
                <a:lnTo>
                  <a:pt x="2305892" y="16436"/>
                </a:lnTo>
                <a:close/>
                <a:moveTo>
                  <a:pt x="2576097" y="420166"/>
                </a:moveTo>
                <a:lnTo>
                  <a:pt x="2576097" y="420166"/>
                </a:lnTo>
                <a:cubicBezTo>
                  <a:pt x="2588167" y="420166"/>
                  <a:pt x="2600855" y="417057"/>
                  <a:pt x="2614159" y="410839"/>
                </a:cubicBezTo>
                <a:cubicBezTo>
                  <a:pt x="2627464" y="404576"/>
                  <a:pt x="2637867" y="398335"/>
                  <a:pt x="2645363" y="392117"/>
                </a:cubicBezTo>
                <a:lnTo>
                  <a:pt x="2645363" y="392117"/>
                </a:lnTo>
                <a:lnTo>
                  <a:pt x="2656610" y="382721"/>
                </a:lnTo>
                <a:lnTo>
                  <a:pt x="2685345" y="417697"/>
                </a:lnTo>
                <a:cubicBezTo>
                  <a:pt x="2681182" y="424784"/>
                  <a:pt x="2674715" y="432899"/>
                  <a:pt x="2665937" y="442043"/>
                </a:cubicBezTo>
                <a:cubicBezTo>
                  <a:pt x="2657207" y="451187"/>
                  <a:pt x="2648381" y="458982"/>
                  <a:pt x="2639465" y="465429"/>
                </a:cubicBezTo>
                <a:cubicBezTo>
                  <a:pt x="2630502" y="471875"/>
                  <a:pt x="2618637" y="477705"/>
                  <a:pt x="2603872" y="482917"/>
                </a:cubicBezTo>
                <a:cubicBezTo>
                  <a:pt x="2589107" y="488129"/>
                  <a:pt x="2573814" y="490735"/>
                  <a:pt x="2557992" y="490735"/>
                </a:cubicBezTo>
                <a:lnTo>
                  <a:pt x="2557992" y="490735"/>
                </a:lnTo>
                <a:cubicBezTo>
                  <a:pt x="2524299" y="490735"/>
                  <a:pt x="2496839" y="477933"/>
                  <a:pt x="2475628" y="452330"/>
                </a:cubicBezTo>
                <a:cubicBezTo>
                  <a:pt x="2454416" y="426727"/>
                  <a:pt x="2443806" y="393763"/>
                  <a:pt x="2443806" y="353438"/>
                </a:cubicBezTo>
                <a:lnTo>
                  <a:pt x="2443806" y="353438"/>
                </a:lnTo>
                <a:cubicBezTo>
                  <a:pt x="2443806" y="302688"/>
                  <a:pt x="2458572" y="258157"/>
                  <a:pt x="2488109" y="219844"/>
                </a:cubicBezTo>
                <a:cubicBezTo>
                  <a:pt x="2517647" y="181576"/>
                  <a:pt x="2552183" y="162442"/>
                  <a:pt x="2591733" y="162442"/>
                </a:cubicBezTo>
                <a:lnTo>
                  <a:pt x="2591733" y="162442"/>
                </a:lnTo>
                <a:cubicBezTo>
                  <a:pt x="2622094" y="162442"/>
                  <a:pt x="2645685" y="170969"/>
                  <a:pt x="2662508" y="188023"/>
                </a:cubicBezTo>
                <a:cubicBezTo>
                  <a:pt x="2679379" y="205077"/>
                  <a:pt x="2687814" y="229011"/>
                  <a:pt x="2687814" y="259826"/>
                </a:cubicBezTo>
                <a:lnTo>
                  <a:pt x="2687814" y="259826"/>
                </a:lnTo>
                <a:cubicBezTo>
                  <a:pt x="2687814" y="278114"/>
                  <a:pt x="2684680" y="298917"/>
                  <a:pt x="2678419" y="322234"/>
                </a:cubicBezTo>
                <a:lnTo>
                  <a:pt x="2678419" y="322234"/>
                </a:lnTo>
                <a:lnTo>
                  <a:pt x="2665937" y="335333"/>
                </a:lnTo>
                <a:lnTo>
                  <a:pt x="2509918" y="349666"/>
                </a:lnTo>
                <a:cubicBezTo>
                  <a:pt x="2517002" y="396666"/>
                  <a:pt x="2539064" y="420166"/>
                  <a:pt x="2576097" y="420166"/>
                </a:cubicBezTo>
                <a:close/>
                <a:moveTo>
                  <a:pt x="2576097" y="226702"/>
                </a:moveTo>
                <a:lnTo>
                  <a:pt x="2576097" y="226702"/>
                </a:lnTo>
                <a:cubicBezTo>
                  <a:pt x="2557807" y="226702"/>
                  <a:pt x="2542424" y="234108"/>
                  <a:pt x="2529943" y="248922"/>
                </a:cubicBezTo>
                <a:cubicBezTo>
                  <a:pt x="2517461" y="263689"/>
                  <a:pt x="2510171" y="282503"/>
                  <a:pt x="2508066" y="305363"/>
                </a:cubicBezTo>
                <a:lnTo>
                  <a:pt x="2508066" y="305363"/>
                </a:lnTo>
                <a:lnTo>
                  <a:pt x="2614159" y="292264"/>
                </a:lnTo>
                <a:cubicBezTo>
                  <a:pt x="2615394" y="282709"/>
                  <a:pt x="2616011" y="274799"/>
                  <a:pt x="2616011" y="268536"/>
                </a:cubicBezTo>
                <a:lnTo>
                  <a:pt x="2616011" y="268536"/>
                </a:lnTo>
                <a:cubicBezTo>
                  <a:pt x="2616011" y="240646"/>
                  <a:pt x="2602706" y="226702"/>
                  <a:pt x="2576097" y="226702"/>
                </a:cubicBezTo>
                <a:close/>
                <a:moveTo>
                  <a:pt x="2900001" y="192412"/>
                </a:moveTo>
                <a:lnTo>
                  <a:pt x="2900001" y="192412"/>
                </a:lnTo>
                <a:cubicBezTo>
                  <a:pt x="2900001" y="169095"/>
                  <a:pt x="2885853" y="157436"/>
                  <a:pt x="2857550" y="157436"/>
                </a:cubicBezTo>
                <a:lnTo>
                  <a:pt x="2857550" y="157436"/>
                </a:lnTo>
                <a:cubicBezTo>
                  <a:pt x="2840082" y="157436"/>
                  <a:pt x="2820839" y="161093"/>
                  <a:pt x="2799805" y="168409"/>
                </a:cubicBezTo>
                <a:cubicBezTo>
                  <a:pt x="2778820" y="175678"/>
                  <a:pt x="2762086" y="183062"/>
                  <a:pt x="2749605" y="190560"/>
                </a:cubicBezTo>
                <a:lnTo>
                  <a:pt x="2749605" y="190560"/>
                </a:lnTo>
                <a:lnTo>
                  <a:pt x="2731500" y="201121"/>
                </a:lnTo>
                <a:lnTo>
                  <a:pt x="2748370" y="111899"/>
                </a:lnTo>
                <a:cubicBezTo>
                  <a:pt x="2764603" y="103167"/>
                  <a:pt x="2784148" y="95371"/>
                  <a:pt x="2807006" y="88513"/>
                </a:cubicBezTo>
                <a:cubicBezTo>
                  <a:pt x="2829912" y="81655"/>
                  <a:pt x="2850095" y="78226"/>
                  <a:pt x="2867562" y="78226"/>
                </a:cubicBezTo>
                <a:lnTo>
                  <a:pt x="2867562" y="78226"/>
                </a:lnTo>
                <a:cubicBezTo>
                  <a:pt x="2902901" y="78226"/>
                  <a:pt x="2931294" y="87279"/>
                  <a:pt x="2952739" y="105384"/>
                </a:cubicBezTo>
                <a:cubicBezTo>
                  <a:pt x="2974184" y="123443"/>
                  <a:pt x="2984903" y="147469"/>
                  <a:pt x="2984903" y="177461"/>
                </a:cubicBezTo>
                <a:lnTo>
                  <a:pt x="2984903" y="177461"/>
                </a:lnTo>
                <a:cubicBezTo>
                  <a:pt x="2984903" y="217786"/>
                  <a:pt x="2963663" y="259803"/>
                  <a:pt x="2921192" y="303511"/>
                </a:cubicBezTo>
                <a:lnTo>
                  <a:pt x="2921192" y="303511"/>
                </a:lnTo>
                <a:lnTo>
                  <a:pt x="2812630" y="415845"/>
                </a:lnTo>
                <a:lnTo>
                  <a:pt x="3007328" y="404598"/>
                </a:lnTo>
                <a:lnTo>
                  <a:pt x="2996767" y="487580"/>
                </a:lnTo>
                <a:lnTo>
                  <a:pt x="2866945" y="481957"/>
                </a:lnTo>
                <a:lnTo>
                  <a:pt x="2719635" y="486346"/>
                </a:lnTo>
                <a:lnTo>
                  <a:pt x="2729648" y="420852"/>
                </a:lnTo>
                <a:lnTo>
                  <a:pt x="2860704" y="269770"/>
                </a:lnTo>
                <a:cubicBezTo>
                  <a:pt x="2886902" y="240235"/>
                  <a:pt x="2900001" y="214449"/>
                  <a:pt x="2900001" y="192412"/>
                </a:cubicBezTo>
                <a:close/>
                <a:moveTo>
                  <a:pt x="3048545" y="172455"/>
                </a:moveTo>
                <a:lnTo>
                  <a:pt x="3061644" y="96948"/>
                </a:lnTo>
                <a:cubicBezTo>
                  <a:pt x="3096571" y="84467"/>
                  <a:pt x="3131321" y="78226"/>
                  <a:pt x="3165885" y="78226"/>
                </a:cubicBezTo>
                <a:cubicBezTo>
                  <a:pt x="3200402" y="78226"/>
                  <a:pt x="3228684" y="86958"/>
                  <a:pt x="3250719" y="104424"/>
                </a:cubicBezTo>
                <a:cubicBezTo>
                  <a:pt x="3272753" y="121889"/>
                  <a:pt x="3283774" y="143926"/>
                  <a:pt x="3283774" y="170535"/>
                </a:cubicBezTo>
                <a:lnTo>
                  <a:pt x="3283774" y="170535"/>
                </a:lnTo>
                <a:cubicBezTo>
                  <a:pt x="3283774" y="191337"/>
                  <a:pt x="3278377" y="209557"/>
                  <a:pt x="3267589" y="225193"/>
                </a:cubicBezTo>
                <a:cubicBezTo>
                  <a:pt x="3256754" y="240784"/>
                  <a:pt x="3241371" y="252534"/>
                  <a:pt x="3221435" y="260443"/>
                </a:cubicBezTo>
                <a:lnTo>
                  <a:pt x="3221435" y="260443"/>
                </a:lnTo>
                <a:cubicBezTo>
                  <a:pt x="3250561" y="271233"/>
                  <a:pt x="3271567" y="284652"/>
                  <a:pt x="3284460" y="300700"/>
                </a:cubicBezTo>
                <a:cubicBezTo>
                  <a:pt x="3297353" y="316702"/>
                  <a:pt x="3303800" y="336978"/>
                  <a:pt x="3303800" y="361530"/>
                </a:cubicBezTo>
                <a:lnTo>
                  <a:pt x="3303800" y="361530"/>
                </a:lnTo>
                <a:cubicBezTo>
                  <a:pt x="3303800" y="398975"/>
                  <a:pt x="3289329" y="429858"/>
                  <a:pt x="3260388" y="454182"/>
                </a:cubicBezTo>
                <a:cubicBezTo>
                  <a:pt x="3231496" y="478550"/>
                  <a:pt x="3194778" y="490735"/>
                  <a:pt x="3150249" y="490735"/>
                </a:cubicBezTo>
                <a:lnTo>
                  <a:pt x="3150249" y="490735"/>
                </a:lnTo>
                <a:cubicBezTo>
                  <a:pt x="3129037" y="490735"/>
                  <a:pt x="3108347" y="487923"/>
                  <a:pt x="3088184" y="482300"/>
                </a:cubicBezTo>
                <a:cubicBezTo>
                  <a:pt x="3067974" y="476676"/>
                  <a:pt x="3053092" y="470961"/>
                  <a:pt x="3043539" y="465155"/>
                </a:cubicBezTo>
                <a:lnTo>
                  <a:pt x="3043539" y="465155"/>
                </a:lnTo>
                <a:lnTo>
                  <a:pt x="3029205" y="456376"/>
                </a:lnTo>
                <a:lnTo>
                  <a:pt x="3055403" y="380870"/>
                </a:lnTo>
                <a:cubicBezTo>
                  <a:pt x="3059154" y="384207"/>
                  <a:pt x="3064133" y="388368"/>
                  <a:pt x="3070353" y="393351"/>
                </a:cubicBezTo>
                <a:cubicBezTo>
                  <a:pt x="3076615" y="398335"/>
                  <a:pt x="3088596" y="405101"/>
                  <a:pt x="3106289" y="413651"/>
                </a:cubicBezTo>
                <a:cubicBezTo>
                  <a:pt x="3123935" y="422155"/>
                  <a:pt x="3141725" y="426407"/>
                  <a:pt x="3159644" y="426407"/>
                </a:cubicBezTo>
                <a:cubicBezTo>
                  <a:pt x="3177523" y="426407"/>
                  <a:pt x="3193111" y="421538"/>
                  <a:pt x="3206416" y="411799"/>
                </a:cubicBezTo>
                <a:cubicBezTo>
                  <a:pt x="3219721" y="402015"/>
                  <a:pt x="3226373" y="388162"/>
                  <a:pt x="3226373" y="370240"/>
                </a:cubicBezTo>
                <a:cubicBezTo>
                  <a:pt x="3226373" y="352363"/>
                  <a:pt x="3218575" y="337596"/>
                  <a:pt x="3202987" y="325937"/>
                </a:cubicBezTo>
                <a:cubicBezTo>
                  <a:pt x="3187399" y="314324"/>
                  <a:pt x="3165865" y="308518"/>
                  <a:pt x="3138385" y="308518"/>
                </a:cubicBezTo>
                <a:lnTo>
                  <a:pt x="3138385" y="308518"/>
                </a:lnTo>
                <a:lnTo>
                  <a:pt x="3084755" y="308518"/>
                </a:lnTo>
                <a:lnTo>
                  <a:pt x="3095934" y="247962"/>
                </a:lnTo>
                <a:lnTo>
                  <a:pt x="3130292" y="247962"/>
                </a:lnTo>
                <a:cubicBezTo>
                  <a:pt x="3153150" y="247962"/>
                  <a:pt x="3171029" y="242750"/>
                  <a:pt x="3183922" y="232325"/>
                </a:cubicBezTo>
                <a:cubicBezTo>
                  <a:pt x="3196863" y="221947"/>
                  <a:pt x="3203330" y="208643"/>
                  <a:pt x="3203330" y="192412"/>
                </a:cubicBezTo>
                <a:cubicBezTo>
                  <a:pt x="3203330" y="176181"/>
                  <a:pt x="3197912" y="163586"/>
                  <a:pt x="3187076" y="154624"/>
                </a:cubicBezTo>
                <a:cubicBezTo>
                  <a:pt x="3176241" y="145709"/>
                  <a:pt x="3163231" y="141251"/>
                  <a:pt x="3148054" y="141251"/>
                </a:cubicBezTo>
                <a:cubicBezTo>
                  <a:pt x="3132878" y="141251"/>
                  <a:pt x="3117283" y="143857"/>
                  <a:pt x="3101283" y="149069"/>
                </a:cubicBezTo>
                <a:cubicBezTo>
                  <a:pt x="3085235" y="154235"/>
                  <a:pt x="3067658" y="162031"/>
                  <a:pt x="3048545" y="172455"/>
                </a:cubicBezTo>
                <a:lnTo>
                  <a:pt x="3048545" y="172455"/>
                </a:lnTo>
                <a:close/>
              </a:path>
            </a:pathLst>
          </a:custGeom>
          <a:solidFill>
            <a:srgbClr val="000000"/>
          </a:solidFill>
          <a:ln w="6858" cap="flat">
            <a:noFill/>
            <a:prstDash val="solid"/>
            <a:miter/>
          </a:ln>
        </p:spPr>
        <p:txBody>
          <a:bodyPr rtlCol="0" anchor="ctr"/>
          <a:lstStyle/>
          <a:p>
            <a:endParaRPr lang="it-IT" dirty="0"/>
          </a:p>
        </p:txBody>
      </p:sp>
      <p:sp>
        <p:nvSpPr>
          <p:cNvPr id="36" name="CasellaDiTesto 35">
            <a:extLst>
              <a:ext uri="{FF2B5EF4-FFF2-40B4-BE49-F238E27FC236}">
                <a16:creationId xmlns:a16="http://schemas.microsoft.com/office/drawing/2014/main" id="{4F5F1BCB-70AB-4A64-F33F-6526E451094B}"/>
              </a:ext>
            </a:extLst>
          </p:cNvPr>
          <p:cNvSpPr txBox="1">
            <a:spLocks/>
          </p:cNvSpPr>
          <p:nvPr/>
        </p:nvSpPr>
        <p:spPr>
          <a:xfrm>
            <a:off x="5837660" y="13571"/>
            <a:ext cx="3596592" cy="769441"/>
          </a:xfrm>
          <a:prstGeom prst="rect">
            <a:avLst/>
          </a:prstGeom>
          <a:noFill/>
        </p:spPr>
        <p:txBody>
          <a:bodyPr wrap="square" rtlCol="0">
            <a:spAutoFit/>
          </a:bodyPr>
          <a:lstStyle/>
          <a:p>
            <a:r>
              <a:rPr lang="it-IT" sz="4400" dirty="0"/>
              <a:t>Design Pattern</a:t>
            </a:r>
          </a:p>
        </p:txBody>
      </p:sp>
      <p:sp>
        <p:nvSpPr>
          <p:cNvPr id="14" name="CasellaDiTesto 13">
            <a:extLst>
              <a:ext uri="{FF2B5EF4-FFF2-40B4-BE49-F238E27FC236}">
                <a16:creationId xmlns:a16="http://schemas.microsoft.com/office/drawing/2014/main" id="{C9E855B6-A0F6-415F-1A8C-3B7EC072AF44}"/>
              </a:ext>
            </a:extLst>
          </p:cNvPr>
          <p:cNvSpPr txBox="1"/>
          <p:nvPr/>
        </p:nvSpPr>
        <p:spPr>
          <a:xfrm>
            <a:off x="10325100" y="6451150"/>
            <a:ext cx="1993542" cy="369332"/>
          </a:xfrm>
          <a:prstGeom prst="rect">
            <a:avLst/>
          </a:prstGeom>
          <a:noFill/>
        </p:spPr>
        <p:txBody>
          <a:bodyPr wrap="square" rtlCol="0">
            <a:spAutoFit/>
          </a:bodyPr>
          <a:lstStyle/>
          <a:p>
            <a:r>
              <a:rPr lang="it-IT" dirty="0"/>
              <a:t>INGSW2223_V_06</a:t>
            </a:r>
          </a:p>
        </p:txBody>
      </p:sp>
      <p:pic>
        <p:nvPicPr>
          <p:cNvPr id="46" name="Immagine 45" descr="Immagine che contiene testo, schermata, Carattere, design&#10;&#10;Descrizione generata automaticamente">
            <a:extLst>
              <a:ext uri="{FF2B5EF4-FFF2-40B4-BE49-F238E27FC236}">
                <a16:creationId xmlns:a16="http://schemas.microsoft.com/office/drawing/2014/main" id="{0ADA1055-CDDF-7B02-EDED-BFC303D26C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2724" y="1069180"/>
            <a:ext cx="4657453" cy="2474910"/>
          </a:xfrm>
          <a:prstGeom prst="rect">
            <a:avLst/>
          </a:prstGeom>
        </p:spPr>
      </p:pic>
      <p:sp>
        <p:nvSpPr>
          <p:cNvPr id="47" name="CasellaDiTesto 46">
            <a:extLst>
              <a:ext uri="{FF2B5EF4-FFF2-40B4-BE49-F238E27FC236}">
                <a16:creationId xmlns:a16="http://schemas.microsoft.com/office/drawing/2014/main" id="{9A53A7CF-917E-5EE6-3B38-5FFC2367753F}"/>
              </a:ext>
            </a:extLst>
          </p:cNvPr>
          <p:cNvSpPr txBox="1"/>
          <p:nvPr/>
        </p:nvSpPr>
        <p:spPr>
          <a:xfrm>
            <a:off x="9449022" y="2009876"/>
            <a:ext cx="2232131" cy="830997"/>
          </a:xfrm>
          <a:prstGeom prst="rect">
            <a:avLst/>
          </a:prstGeom>
          <a:noFill/>
        </p:spPr>
        <p:txBody>
          <a:bodyPr wrap="square" rtlCol="0">
            <a:spAutoFit/>
          </a:bodyPr>
          <a:lstStyle/>
          <a:p>
            <a:r>
              <a:rPr lang="it-IT" sz="1600" b="1" dirty="0"/>
              <a:t>Model</a:t>
            </a:r>
            <a:r>
              <a:rPr lang="it-IT" sz="1600" dirty="0"/>
              <a:t>: è lo strato di Data Access per la gestione dei dati</a:t>
            </a:r>
          </a:p>
        </p:txBody>
      </p:sp>
      <p:sp>
        <p:nvSpPr>
          <p:cNvPr id="48" name="CasellaDiTesto 47">
            <a:extLst>
              <a:ext uri="{FF2B5EF4-FFF2-40B4-BE49-F238E27FC236}">
                <a16:creationId xmlns:a16="http://schemas.microsoft.com/office/drawing/2014/main" id="{CF798BB6-D921-831F-F5B1-B777FA1FC452}"/>
              </a:ext>
            </a:extLst>
          </p:cNvPr>
          <p:cNvSpPr txBox="1"/>
          <p:nvPr/>
        </p:nvSpPr>
        <p:spPr>
          <a:xfrm>
            <a:off x="5592958" y="2880380"/>
            <a:ext cx="2433956" cy="830997"/>
          </a:xfrm>
          <a:prstGeom prst="rect">
            <a:avLst/>
          </a:prstGeom>
          <a:noFill/>
        </p:spPr>
        <p:txBody>
          <a:bodyPr wrap="square" rtlCol="0">
            <a:spAutoFit/>
          </a:bodyPr>
          <a:lstStyle/>
          <a:p>
            <a:r>
              <a:rPr lang="it-IT" sz="1600" b="1" i="0" dirty="0">
                <a:effectLst/>
                <a:latin typeface="Arial" panose="020B0604020202020204" pitchFamily="34" charset="0"/>
              </a:rPr>
              <a:t>Controller</a:t>
            </a:r>
            <a:r>
              <a:rPr lang="it-IT" sz="1600" b="0" i="0" dirty="0">
                <a:effectLst/>
                <a:latin typeface="Arial" panose="020B0604020202020204" pitchFamily="34" charset="0"/>
              </a:rPr>
              <a:t>: gestisce le richieste in arrivo dal client </a:t>
            </a:r>
            <a:endParaRPr lang="it-IT" sz="1600" dirty="0"/>
          </a:p>
        </p:txBody>
      </p:sp>
      <p:sp>
        <p:nvSpPr>
          <p:cNvPr id="49" name="CasellaDiTesto 48">
            <a:extLst>
              <a:ext uri="{FF2B5EF4-FFF2-40B4-BE49-F238E27FC236}">
                <a16:creationId xmlns:a16="http://schemas.microsoft.com/office/drawing/2014/main" id="{088C4894-7EEC-A8BE-904C-C4D5C207D3A1}"/>
              </a:ext>
            </a:extLst>
          </p:cNvPr>
          <p:cNvSpPr txBox="1"/>
          <p:nvPr/>
        </p:nvSpPr>
        <p:spPr>
          <a:xfrm>
            <a:off x="8556432" y="1041191"/>
            <a:ext cx="2779124" cy="830997"/>
          </a:xfrm>
          <a:prstGeom prst="rect">
            <a:avLst/>
          </a:prstGeom>
          <a:noFill/>
        </p:spPr>
        <p:txBody>
          <a:bodyPr wrap="square" rtlCol="0">
            <a:spAutoFit/>
          </a:bodyPr>
          <a:lstStyle/>
          <a:p>
            <a:r>
              <a:rPr lang="it-IT" sz="1600" b="1" i="0" dirty="0">
                <a:effectLst/>
                <a:latin typeface="Arial" panose="020B0604020202020204" pitchFamily="34" charset="0"/>
              </a:rPr>
              <a:t>Service</a:t>
            </a:r>
            <a:r>
              <a:rPr lang="it-IT" sz="1600" i="0" dirty="0">
                <a:effectLst/>
                <a:latin typeface="Arial" panose="020B0604020202020204" pitchFamily="34" charset="0"/>
              </a:rPr>
              <a:t>: </a:t>
            </a:r>
            <a:r>
              <a:rPr lang="it-IT" sz="1600" b="0" i="0" dirty="0">
                <a:effectLst/>
                <a:latin typeface="Arial" panose="020B0604020202020204" pitchFamily="34" charset="0"/>
              </a:rPr>
              <a:t>si occupa della</a:t>
            </a:r>
            <a:br>
              <a:rPr lang="it-IT" sz="1600" dirty="0"/>
            </a:br>
            <a:r>
              <a:rPr lang="it-IT" sz="1600" b="0" i="0" dirty="0">
                <a:effectLst/>
                <a:latin typeface="Arial" panose="020B0604020202020204" pitchFamily="34" charset="0"/>
              </a:rPr>
              <a:t>logica di recupero dei dati dal repository</a:t>
            </a:r>
            <a:endParaRPr lang="it-IT" b="1" dirty="0"/>
          </a:p>
        </p:txBody>
      </p:sp>
      <p:sp>
        <p:nvSpPr>
          <p:cNvPr id="50" name="CasellaDiTesto 49">
            <a:extLst>
              <a:ext uri="{FF2B5EF4-FFF2-40B4-BE49-F238E27FC236}">
                <a16:creationId xmlns:a16="http://schemas.microsoft.com/office/drawing/2014/main" id="{AD342E1A-FF23-7A10-36B0-71F7E2557381}"/>
              </a:ext>
            </a:extLst>
          </p:cNvPr>
          <p:cNvSpPr txBox="1"/>
          <p:nvPr/>
        </p:nvSpPr>
        <p:spPr>
          <a:xfrm>
            <a:off x="2915679" y="776792"/>
            <a:ext cx="5251057" cy="584775"/>
          </a:xfrm>
          <a:prstGeom prst="rect">
            <a:avLst/>
          </a:prstGeom>
          <a:noFill/>
        </p:spPr>
        <p:txBody>
          <a:bodyPr wrap="square" rtlCol="0">
            <a:spAutoFit/>
          </a:bodyPr>
          <a:lstStyle/>
          <a:p>
            <a:r>
              <a:rPr lang="it-IT" sz="1600" b="1" i="0" dirty="0">
                <a:effectLst/>
                <a:latin typeface="Arial" panose="020B0604020202020204" pitchFamily="34" charset="0"/>
              </a:rPr>
              <a:t>Repository</a:t>
            </a:r>
            <a:r>
              <a:rPr lang="it-IT" sz="1600" b="0" i="0" dirty="0">
                <a:effectLst/>
                <a:latin typeface="Arial" panose="020B0604020202020204" pitchFamily="34" charset="0"/>
              </a:rPr>
              <a:t>: sono responsabili della comunicazione della logica con il database utilizzato</a:t>
            </a:r>
            <a:endParaRPr lang="it-IT" sz="1600" dirty="0"/>
          </a:p>
        </p:txBody>
      </p:sp>
      <p:sp>
        <p:nvSpPr>
          <p:cNvPr id="51" name="CasellaDiTesto 50">
            <a:extLst>
              <a:ext uri="{FF2B5EF4-FFF2-40B4-BE49-F238E27FC236}">
                <a16:creationId xmlns:a16="http://schemas.microsoft.com/office/drawing/2014/main" id="{3B6EFF8D-4FFC-D8D1-8B2A-A7E483A3DE3E}"/>
              </a:ext>
            </a:extLst>
          </p:cNvPr>
          <p:cNvSpPr txBox="1"/>
          <p:nvPr/>
        </p:nvSpPr>
        <p:spPr>
          <a:xfrm>
            <a:off x="6466114" y="3921021"/>
            <a:ext cx="1979283" cy="400110"/>
          </a:xfrm>
          <a:prstGeom prst="rect">
            <a:avLst/>
          </a:prstGeom>
          <a:noFill/>
        </p:spPr>
        <p:txBody>
          <a:bodyPr wrap="square" rtlCol="0">
            <a:spAutoFit/>
          </a:bodyPr>
          <a:lstStyle/>
          <a:p>
            <a:r>
              <a:rPr lang="it-IT" sz="2000" b="1" dirty="0"/>
              <a:t>I Punti forti:</a:t>
            </a:r>
          </a:p>
        </p:txBody>
      </p:sp>
      <p:sp>
        <p:nvSpPr>
          <p:cNvPr id="52" name="CasellaDiTesto 51">
            <a:extLst>
              <a:ext uri="{FF2B5EF4-FFF2-40B4-BE49-F238E27FC236}">
                <a16:creationId xmlns:a16="http://schemas.microsoft.com/office/drawing/2014/main" id="{EA1B630E-7651-FA66-E81C-35AB463103C0}"/>
              </a:ext>
            </a:extLst>
          </p:cNvPr>
          <p:cNvSpPr txBox="1"/>
          <p:nvPr/>
        </p:nvSpPr>
        <p:spPr>
          <a:xfrm>
            <a:off x="3207429" y="4909505"/>
            <a:ext cx="2170489" cy="369332"/>
          </a:xfrm>
          <a:prstGeom prst="rect">
            <a:avLst/>
          </a:prstGeom>
          <a:noFill/>
        </p:spPr>
        <p:txBody>
          <a:bodyPr wrap="square" rtlCol="0">
            <a:spAutoFit/>
          </a:bodyPr>
          <a:lstStyle/>
          <a:p>
            <a:r>
              <a:rPr lang="it-IT" i="0" dirty="0">
                <a:effectLst/>
                <a:latin typeface="Söhne"/>
              </a:rPr>
              <a:t>Riutilizzo del codice</a:t>
            </a:r>
            <a:endParaRPr lang="it-IT" dirty="0"/>
          </a:p>
        </p:txBody>
      </p:sp>
      <p:sp>
        <p:nvSpPr>
          <p:cNvPr id="53" name="CasellaDiTesto 52">
            <a:extLst>
              <a:ext uri="{FF2B5EF4-FFF2-40B4-BE49-F238E27FC236}">
                <a16:creationId xmlns:a16="http://schemas.microsoft.com/office/drawing/2014/main" id="{0409E39F-339B-5445-4809-5E4FFF0041EA}"/>
              </a:ext>
            </a:extLst>
          </p:cNvPr>
          <p:cNvSpPr txBox="1"/>
          <p:nvPr/>
        </p:nvSpPr>
        <p:spPr>
          <a:xfrm>
            <a:off x="5770646" y="4365514"/>
            <a:ext cx="3370218" cy="369332"/>
          </a:xfrm>
          <a:prstGeom prst="rect">
            <a:avLst/>
          </a:prstGeom>
          <a:noFill/>
        </p:spPr>
        <p:txBody>
          <a:bodyPr wrap="square" rtlCol="0">
            <a:spAutoFit/>
          </a:bodyPr>
          <a:lstStyle/>
          <a:p>
            <a:r>
              <a:rPr lang="it-IT" dirty="0"/>
              <a:t>Separazione delle responsabilità</a:t>
            </a:r>
          </a:p>
        </p:txBody>
      </p:sp>
      <p:sp>
        <p:nvSpPr>
          <p:cNvPr id="54" name="CasellaDiTesto 53">
            <a:extLst>
              <a:ext uri="{FF2B5EF4-FFF2-40B4-BE49-F238E27FC236}">
                <a16:creationId xmlns:a16="http://schemas.microsoft.com/office/drawing/2014/main" id="{4F8AAB68-4C45-6840-16E9-FE7737E15D32}"/>
              </a:ext>
            </a:extLst>
          </p:cNvPr>
          <p:cNvSpPr txBox="1"/>
          <p:nvPr/>
        </p:nvSpPr>
        <p:spPr>
          <a:xfrm>
            <a:off x="9280663" y="4961413"/>
            <a:ext cx="1685532" cy="369332"/>
          </a:xfrm>
          <a:prstGeom prst="rect">
            <a:avLst/>
          </a:prstGeom>
          <a:noFill/>
        </p:spPr>
        <p:txBody>
          <a:bodyPr wrap="square" rtlCol="0">
            <a:spAutoFit/>
          </a:bodyPr>
          <a:lstStyle/>
          <a:p>
            <a:r>
              <a:rPr lang="it-IT" dirty="0"/>
              <a:t>Testabilità</a:t>
            </a:r>
          </a:p>
        </p:txBody>
      </p:sp>
    </p:spTree>
    <p:extLst>
      <p:ext uri="{BB962C8B-B14F-4D97-AF65-F5344CB8AC3E}">
        <p14:creationId xmlns:p14="http://schemas.microsoft.com/office/powerpoint/2010/main" val="3918494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p:bldP spid="52" grpId="0"/>
      <p:bldP spid="53"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385D5E89-623B-3828-9998-98B211A18254}"/>
              </a:ext>
            </a:extLst>
          </p:cNvPr>
          <p:cNvSpPr/>
          <p:nvPr/>
        </p:nvSpPr>
        <p:spPr>
          <a:xfrm>
            <a:off x="0" y="0"/>
            <a:ext cx="2520000" cy="687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con angoli arrotondati 4">
            <a:extLst>
              <a:ext uri="{FF2B5EF4-FFF2-40B4-BE49-F238E27FC236}">
                <a16:creationId xmlns:a16="http://schemas.microsoft.com/office/drawing/2014/main" id="{2F377A78-F7E6-E6A9-F810-FD7A68DF6D03}"/>
              </a:ext>
            </a:extLst>
          </p:cNvPr>
          <p:cNvSpPr/>
          <p:nvPr/>
        </p:nvSpPr>
        <p:spPr>
          <a:xfrm>
            <a:off x="98424" y="-262559"/>
            <a:ext cx="2160000" cy="1800000"/>
          </a:xfrm>
          <a:prstGeom prst="roundRect">
            <a:avLst/>
          </a:prstGeom>
          <a:blipFill>
            <a:blip r:embed="rId3"/>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con angoli arrotondati 5">
            <a:extLst>
              <a:ext uri="{FF2B5EF4-FFF2-40B4-BE49-F238E27FC236}">
                <a16:creationId xmlns:a16="http://schemas.microsoft.com/office/drawing/2014/main" id="{25C81B1F-0957-2690-ADE6-20533D619A9F}"/>
              </a:ext>
            </a:extLst>
          </p:cNvPr>
          <p:cNvSpPr/>
          <p:nvPr/>
        </p:nvSpPr>
        <p:spPr>
          <a:xfrm>
            <a:off x="98424" y="578954"/>
            <a:ext cx="2160000" cy="1800000"/>
          </a:xfrm>
          <a:prstGeom prst="roundRect">
            <a:avLst/>
          </a:prstGeom>
          <a:blipFill>
            <a:blip r:embed="rId4"/>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con angoli arrotondati 6">
            <a:extLst>
              <a:ext uri="{FF2B5EF4-FFF2-40B4-BE49-F238E27FC236}">
                <a16:creationId xmlns:a16="http://schemas.microsoft.com/office/drawing/2014/main" id="{667DFD9A-5886-BEAD-B950-8E0604565348}"/>
              </a:ext>
            </a:extLst>
          </p:cNvPr>
          <p:cNvSpPr/>
          <p:nvPr/>
        </p:nvSpPr>
        <p:spPr>
          <a:xfrm>
            <a:off x="222249" y="2529000"/>
            <a:ext cx="2160000" cy="1800000"/>
          </a:xfrm>
          <a:prstGeom prst="roundRect">
            <a:avLst/>
          </a:prstGeom>
          <a:blipFill>
            <a:blip r:embed="rId5"/>
            <a:stretch>
              <a:fillRect/>
            </a:stretch>
          </a:blipFill>
          <a:effectLst>
            <a:reflection blurRad="6350" stA="52000" endA="300" endPos="35000" dir="5400000" sy="-100000" algn="bl" rotWithShape="0"/>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7F802B37-154D-0353-2B0D-BA85564F2702}"/>
              </a:ext>
            </a:extLst>
          </p:cNvPr>
          <p:cNvSpPr/>
          <p:nvPr/>
        </p:nvSpPr>
        <p:spPr>
          <a:xfrm>
            <a:off x="222249" y="4976605"/>
            <a:ext cx="2160000" cy="1800000"/>
          </a:xfrm>
          <a:prstGeom prst="roundRect">
            <a:avLst/>
          </a:prstGeom>
          <a:blipFill>
            <a:blip r:embed="rId6"/>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con angoli arrotondati 11">
            <a:extLst>
              <a:ext uri="{FF2B5EF4-FFF2-40B4-BE49-F238E27FC236}">
                <a16:creationId xmlns:a16="http://schemas.microsoft.com/office/drawing/2014/main" id="{97D5409D-A809-D91F-289C-62116509A234}"/>
              </a:ext>
            </a:extLst>
          </p:cNvPr>
          <p:cNvSpPr/>
          <p:nvPr/>
        </p:nvSpPr>
        <p:spPr>
          <a:xfrm>
            <a:off x="222249" y="5818118"/>
            <a:ext cx="2160000" cy="1800000"/>
          </a:xfrm>
          <a:prstGeom prst="roundRect">
            <a:avLst/>
          </a:prstGeom>
          <a:blipFill>
            <a:blip r:embed="rId7"/>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 name="Gruppo 2">
            <a:extLst>
              <a:ext uri="{FF2B5EF4-FFF2-40B4-BE49-F238E27FC236}">
                <a16:creationId xmlns:a16="http://schemas.microsoft.com/office/drawing/2014/main" id="{8F72702F-0C55-0F1A-E31C-210B7B0CEB24}"/>
              </a:ext>
            </a:extLst>
          </p:cNvPr>
          <p:cNvGrpSpPr/>
          <p:nvPr/>
        </p:nvGrpSpPr>
        <p:grpSpPr>
          <a:xfrm>
            <a:off x="11117580" y="129540"/>
            <a:ext cx="1074420" cy="784860"/>
            <a:chOff x="3845293" y="525311"/>
            <a:chExt cx="5052489" cy="5831657"/>
          </a:xfrm>
        </p:grpSpPr>
        <p:sp>
          <p:nvSpPr>
            <p:cNvPr id="4" name="Figura a mano libera: forma 3">
              <a:extLst>
                <a:ext uri="{FF2B5EF4-FFF2-40B4-BE49-F238E27FC236}">
                  <a16:creationId xmlns:a16="http://schemas.microsoft.com/office/drawing/2014/main" id="{E42DD048-3021-C838-8DA1-B9B59B0FD5DE}"/>
                </a:ext>
              </a:extLst>
            </p:cNvPr>
            <p:cNvSpPr/>
            <p:nvPr/>
          </p:nvSpPr>
          <p:spPr>
            <a:xfrm>
              <a:off x="7140724" y="1797555"/>
              <a:ext cx="1757058" cy="1916206"/>
            </a:xfrm>
            <a:custGeom>
              <a:avLst/>
              <a:gdLst>
                <a:gd name="connsiteX0" fmla="*/ -44 w 1757058"/>
                <a:gd name="connsiteY0" fmla="*/ 436701 h 1916206"/>
                <a:gd name="connsiteX1" fmla="*/ 76720 w 1757058"/>
                <a:gd name="connsiteY1" fmla="*/ 355607 h 1916206"/>
                <a:gd name="connsiteX2" fmla="*/ 712442 w 1757058"/>
                <a:gd name="connsiteY2" fmla="*/ 17785 h 1916206"/>
                <a:gd name="connsiteX3" fmla="*/ 1449660 w 1757058"/>
                <a:gd name="connsiteY3" fmla="*/ 155282 h 1916206"/>
                <a:gd name="connsiteX4" fmla="*/ 1570590 w 1757058"/>
                <a:gd name="connsiteY4" fmla="*/ 267074 h 1916206"/>
                <a:gd name="connsiteX5" fmla="*/ 1668354 w 1757058"/>
                <a:gd name="connsiteY5" fmla="*/ 425071 h 1916206"/>
                <a:gd name="connsiteX6" fmla="*/ 1745776 w 1757058"/>
                <a:gd name="connsiteY6" fmla="*/ 993728 h 1916206"/>
                <a:gd name="connsiteX7" fmla="*/ 1591194 w 1757058"/>
                <a:gd name="connsiteY7" fmla="*/ 1399821 h 1916206"/>
                <a:gd name="connsiteX8" fmla="*/ 1497546 w 1757058"/>
                <a:gd name="connsiteY8" fmla="*/ 1524070 h 1916206"/>
                <a:gd name="connsiteX9" fmla="*/ 1322793 w 1757058"/>
                <a:gd name="connsiteY9" fmla="*/ 1694506 h 1916206"/>
                <a:gd name="connsiteX10" fmla="*/ 1100702 w 1757058"/>
                <a:gd name="connsiteY10" fmla="*/ 1824600 h 1916206"/>
                <a:gd name="connsiteX11" fmla="*/ 684112 w 1757058"/>
                <a:gd name="connsiteY11" fmla="*/ 1916208 h 1916206"/>
                <a:gd name="connsiteX12" fmla="*/ 696855 w 1757058"/>
                <a:gd name="connsiteY12" fmla="*/ 1763879 h 1916206"/>
                <a:gd name="connsiteX13" fmla="*/ 729825 w 1757058"/>
                <a:gd name="connsiteY13" fmla="*/ 1761529 h 1916206"/>
                <a:gd name="connsiteX14" fmla="*/ 1117037 w 1757058"/>
                <a:gd name="connsiteY14" fmla="*/ 1641067 h 1916206"/>
                <a:gd name="connsiteX15" fmla="*/ 1379770 w 1757058"/>
                <a:gd name="connsiteY15" fmla="*/ 1410750 h 1916206"/>
                <a:gd name="connsiteX16" fmla="*/ 1528117 w 1757058"/>
                <a:gd name="connsiteY16" fmla="*/ 1149443 h 1916206"/>
                <a:gd name="connsiteX17" fmla="*/ 1572935 w 1757058"/>
                <a:gd name="connsiteY17" fmla="*/ 664948 h 1916206"/>
                <a:gd name="connsiteX18" fmla="*/ 1394242 w 1757058"/>
                <a:gd name="connsiteY18" fmla="*/ 288116 h 1916206"/>
                <a:gd name="connsiteX19" fmla="*/ 1232117 w 1757058"/>
                <a:gd name="connsiteY19" fmla="*/ 209081 h 1916206"/>
                <a:gd name="connsiteX20" fmla="*/ 1064883 w 1757058"/>
                <a:gd name="connsiteY20" fmla="*/ 194164 h 1916206"/>
                <a:gd name="connsiteX21" fmla="*/ 762813 w 1757058"/>
                <a:gd name="connsiteY21" fmla="*/ 190012 h 1916206"/>
                <a:gd name="connsiteX22" fmla="*/ 224744 w 1757058"/>
                <a:gd name="connsiteY22" fmla="*/ 433468 h 1916206"/>
                <a:gd name="connsiteX23" fmla="*/ 135834 w 1757058"/>
                <a:gd name="connsiteY23" fmla="*/ 522793 h 1916206"/>
                <a:gd name="connsiteX24" fmla="*/ 132936 w 1757058"/>
                <a:gd name="connsiteY24" fmla="*/ 526701 h 1916206"/>
                <a:gd name="connsiteX25" fmla="*/ -44 w 1757058"/>
                <a:gd name="connsiteY25" fmla="*/ 436701 h 191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7058" h="1916206">
                  <a:moveTo>
                    <a:pt x="-44" y="436701"/>
                  </a:moveTo>
                  <a:cubicBezTo>
                    <a:pt x="20620" y="407153"/>
                    <a:pt x="51021" y="381082"/>
                    <a:pt x="76720" y="355607"/>
                  </a:cubicBezTo>
                  <a:cubicBezTo>
                    <a:pt x="247187" y="186675"/>
                    <a:pt x="474874" y="59662"/>
                    <a:pt x="712442" y="17785"/>
                  </a:cubicBezTo>
                  <a:cubicBezTo>
                    <a:pt x="960361" y="-25918"/>
                    <a:pt x="1239362" y="7630"/>
                    <a:pt x="1449660" y="155282"/>
                  </a:cubicBezTo>
                  <a:cubicBezTo>
                    <a:pt x="1492134" y="185104"/>
                    <a:pt x="1539867" y="224954"/>
                    <a:pt x="1570590" y="267074"/>
                  </a:cubicBezTo>
                  <a:cubicBezTo>
                    <a:pt x="1606634" y="316489"/>
                    <a:pt x="1641911" y="369769"/>
                    <a:pt x="1668354" y="425071"/>
                  </a:cubicBezTo>
                  <a:cubicBezTo>
                    <a:pt x="1750878" y="597688"/>
                    <a:pt x="1773454" y="805532"/>
                    <a:pt x="1745776" y="993728"/>
                  </a:cubicBezTo>
                  <a:cubicBezTo>
                    <a:pt x="1725477" y="1131761"/>
                    <a:pt x="1665602" y="1282051"/>
                    <a:pt x="1591194" y="1399821"/>
                  </a:cubicBezTo>
                  <a:cubicBezTo>
                    <a:pt x="1563266" y="1444018"/>
                    <a:pt x="1530625" y="1483770"/>
                    <a:pt x="1497546" y="1524070"/>
                  </a:cubicBezTo>
                  <a:cubicBezTo>
                    <a:pt x="1445739" y="1587196"/>
                    <a:pt x="1388762" y="1646054"/>
                    <a:pt x="1322793" y="1694506"/>
                  </a:cubicBezTo>
                  <a:cubicBezTo>
                    <a:pt x="1254370" y="1744749"/>
                    <a:pt x="1178836" y="1791143"/>
                    <a:pt x="1100702" y="1824600"/>
                  </a:cubicBezTo>
                  <a:cubicBezTo>
                    <a:pt x="967363" y="1881698"/>
                    <a:pt x="827996" y="1905748"/>
                    <a:pt x="684112" y="1916208"/>
                  </a:cubicBezTo>
                  <a:lnTo>
                    <a:pt x="696855" y="1763879"/>
                  </a:lnTo>
                  <a:lnTo>
                    <a:pt x="729825" y="1761529"/>
                  </a:lnTo>
                  <a:cubicBezTo>
                    <a:pt x="864047" y="1745504"/>
                    <a:pt x="999042" y="1708400"/>
                    <a:pt x="1117037" y="1641067"/>
                  </a:cubicBezTo>
                  <a:cubicBezTo>
                    <a:pt x="1217535" y="1583719"/>
                    <a:pt x="1308181" y="1501354"/>
                    <a:pt x="1379770" y="1410750"/>
                  </a:cubicBezTo>
                  <a:cubicBezTo>
                    <a:pt x="1438433" y="1336513"/>
                    <a:pt x="1496426" y="1238664"/>
                    <a:pt x="1528117" y="1149443"/>
                  </a:cubicBezTo>
                  <a:cubicBezTo>
                    <a:pt x="1581483" y="999190"/>
                    <a:pt x="1592418" y="822647"/>
                    <a:pt x="1572935" y="664948"/>
                  </a:cubicBezTo>
                  <a:cubicBezTo>
                    <a:pt x="1555399" y="523036"/>
                    <a:pt x="1511099" y="378671"/>
                    <a:pt x="1394242" y="288116"/>
                  </a:cubicBezTo>
                  <a:cubicBezTo>
                    <a:pt x="1346459" y="251092"/>
                    <a:pt x="1290725" y="223864"/>
                    <a:pt x="1232117" y="209081"/>
                  </a:cubicBezTo>
                  <a:cubicBezTo>
                    <a:pt x="1177983" y="195424"/>
                    <a:pt x="1120325" y="197299"/>
                    <a:pt x="1064883" y="194164"/>
                  </a:cubicBezTo>
                  <a:cubicBezTo>
                    <a:pt x="963612" y="188447"/>
                    <a:pt x="864144" y="177006"/>
                    <a:pt x="762813" y="190012"/>
                  </a:cubicBezTo>
                  <a:cubicBezTo>
                    <a:pt x="566725" y="215182"/>
                    <a:pt x="373828" y="304433"/>
                    <a:pt x="224744" y="433468"/>
                  </a:cubicBezTo>
                  <a:cubicBezTo>
                    <a:pt x="193705" y="460330"/>
                    <a:pt x="160577" y="489963"/>
                    <a:pt x="135834" y="522793"/>
                  </a:cubicBezTo>
                  <a:lnTo>
                    <a:pt x="132936" y="526701"/>
                  </a:lnTo>
                  <a:lnTo>
                    <a:pt x="-44" y="436701"/>
                  </a:lnTo>
                  <a:close/>
                </a:path>
              </a:pathLst>
            </a:custGeom>
            <a:solidFill>
              <a:srgbClr val="FFDAB9"/>
            </a:solidFill>
            <a:ln w="6089" cap="flat">
              <a:noFill/>
              <a:prstDash val="solid"/>
              <a:miter/>
            </a:ln>
          </p:spPr>
          <p:txBody>
            <a:bodyPr rtlCol="0" anchor="ctr"/>
            <a:lstStyle/>
            <a:p>
              <a:endParaRPr lang="it-IT"/>
            </a:p>
          </p:txBody>
        </p:sp>
        <p:sp>
          <p:nvSpPr>
            <p:cNvPr id="9" name="Figura a mano libera: forma 8">
              <a:extLst>
                <a:ext uri="{FF2B5EF4-FFF2-40B4-BE49-F238E27FC236}">
                  <a16:creationId xmlns:a16="http://schemas.microsoft.com/office/drawing/2014/main" id="{D2324F62-0905-65DD-D859-95F69B94FA2D}"/>
                </a:ext>
              </a:extLst>
            </p:cNvPr>
            <p:cNvSpPr/>
            <p:nvPr/>
          </p:nvSpPr>
          <p:spPr>
            <a:xfrm>
              <a:off x="3952195" y="4837046"/>
              <a:ext cx="4653678" cy="1519922"/>
            </a:xfrm>
            <a:custGeom>
              <a:avLst/>
              <a:gdLst>
                <a:gd name="connsiteX0" fmla="*/ 1464648 w 4653678"/>
                <a:gd name="connsiteY0" fmla="*/ 32383 h 1519922"/>
                <a:gd name="connsiteX1" fmla="*/ 1494226 w 4653678"/>
                <a:gd name="connsiteY1" fmla="*/ 12680 h 1519922"/>
                <a:gd name="connsiteX2" fmla="*/ 1610547 w 4653678"/>
                <a:gd name="connsiteY2" fmla="*/ 66905 h 1519922"/>
                <a:gd name="connsiteX3" fmla="*/ 1662647 w 4653678"/>
                <a:gd name="connsiteY3" fmla="*/ 94656 h 1519922"/>
                <a:gd name="connsiteX4" fmla="*/ 1974398 w 4653678"/>
                <a:gd name="connsiteY4" fmla="*/ 179007 h 1519922"/>
                <a:gd name="connsiteX5" fmla="*/ 2095006 w 4653678"/>
                <a:gd name="connsiteY5" fmla="*/ 181126 h 1519922"/>
                <a:gd name="connsiteX6" fmla="*/ 2303781 w 4653678"/>
                <a:gd name="connsiteY6" fmla="*/ 180626 h 1519922"/>
                <a:gd name="connsiteX7" fmla="*/ 2513276 w 4653678"/>
                <a:gd name="connsiteY7" fmla="*/ 181193 h 1519922"/>
                <a:gd name="connsiteX8" fmla="*/ 2630011 w 4653678"/>
                <a:gd name="connsiteY8" fmla="*/ 180219 h 1519922"/>
                <a:gd name="connsiteX9" fmla="*/ 2870545 w 4653678"/>
                <a:gd name="connsiteY9" fmla="*/ 132911 h 1519922"/>
                <a:gd name="connsiteX10" fmla="*/ 3005156 w 4653678"/>
                <a:gd name="connsiteY10" fmla="*/ 79051 h 1519922"/>
                <a:gd name="connsiteX11" fmla="*/ 3155104 w 4653678"/>
                <a:gd name="connsiteY11" fmla="*/ -51 h 1519922"/>
                <a:gd name="connsiteX12" fmla="*/ 3174941 w 4653678"/>
                <a:gd name="connsiteY12" fmla="*/ 27999 h 1519922"/>
                <a:gd name="connsiteX13" fmla="*/ 3172244 w 4653678"/>
                <a:gd name="connsiteY13" fmla="*/ 32158 h 1519922"/>
                <a:gd name="connsiteX14" fmla="*/ 3163793 w 4653678"/>
                <a:gd name="connsiteY14" fmla="*/ 100392 h 1519922"/>
                <a:gd name="connsiteX15" fmla="*/ 3163056 w 4653678"/>
                <a:gd name="connsiteY15" fmla="*/ 104453 h 1519922"/>
                <a:gd name="connsiteX16" fmla="*/ 3109538 w 4653678"/>
                <a:gd name="connsiteY16" fmla="*/ 181040 h 1519922"/>
                <a:gd name="connsiteX17" fmla="*/ 4043093 w 4653678"/>
                <a:gd name="connsiteY17" fmla="*/ 181253 h 1519922"/>
                <a:gd name="connsiteX18" fmla="*/ 4281952 w 4653678"/>
                <a:gd name="connsiteY18" fmla="*/ 181144 h 1519922"/>
                <a:gd name="connsiteX19" fmla="*/ 4406949 w 4653678"/>
                <a:gd name="connsiteY19" fmla="*/ 183068 h 1519922"/>
                <a:gd name="connsiteX20" fmla="*/ 4577453 w 4653678"/>
                <a:gd name="connsiteY20" fmla="*/ 276234 h 1519922"/>
                <a:gd name="connsiteX21" fmla="*/ 4652396 w 4653678"/>
                <a:gd name="connsiteY21" fmla="*/ 435261 h 1519922"/>
                <a:gd name="connsiteX22" fmla="*/ 4491519 w 4653678"/>
                <a:gd name="connsiteY22" fmla="*/ 835259 h 1519922"/>
                <a:gd name="connsiteX23" fmla="*/ 3952952 w 4653678"/>
                <a:gd name="connsiteY23" fmla="*/ 1105133 h 1519922"/>
                <a:gd name="connsiteX24" fmla="*/ 3883049 w 4653678"/>
                <a:gd name="connsiteY24" fmla="*/ 1107258 h 1519922"/>
                <a:gd name="connsiteX25" fmla="*/ 3795691 w 4653678"/>
                <a:gd name="connsiteY25" fmla="*/ 1419314 h 1519922"/>
                <a:gd name="connsiteX26" fmla="*/ 3563018 w 4653678"/>
                <a:gd name="connsiteY26" fmla="*/ 1519330 h 1519922"/>
                <a:gd name="connsiteX27" fmla="*/ 3202150 w 4653678"/>
                <a:gd name="connsiteY27" fmla="*/ 1518539 h 1519922"/>
                <a:gd name="connsiteX28" fmla="*/ 2591306 w 4653678"/>
                <a:gd name="connsiteY28" fmla="*/ 1517875 h 1519922"/>
                <a:gd name="connsiteX29" fmla="*/ 2340806 w 4653678"/>
                <a:gd name="connsiteY29" fmla="*/ 1514344 h 1519922"/>
                <a:gd name="connsiteX30" fmla="*/ 2192453 w 4653678"/>
                <a:gd name="connsiteY30" fmla="*/ 1517771 h 1519922"/>
                <a:gd name="connsiteX31" fmla="*/ 1777933 w 4653678"/>
                <a:gd name="connsiteY31" fmla="*/ 1517686 h 1519922"/>
                <a:gd name="connsiteX32" fmla="*/ 1283934 w 4653678"/>
                <a:gd name="connsiteY32" fmla="*/ 1518983 h 1519922"/>
                <a:gd name="connsiteX33" fmla="*/ 1157408 w 4653678"/>
                <a:gd name="connsiteY33" fmla="*/ 1519233 h 1519922"/>
                <a:gd name="connsiteX34" fmla="*/ 1030730 w 4653678"/>
                <a:gd name="connsiteY34" fmla="*/ 1512079 h 1519922"/>
                <a:gd name="connsiteX35" fmla="*/ 821461 w 4653678"/>
                <a:gd name="connsiteY35" fmla="*/ 1374795 h 1519922"/>
                <a:gd name="connsiteX36" fmla="*/ 770397 w 4653678"/>
                <a:gd name="connsiteY36" fmla="*/ 1106784 h 1519922"/>
                <a:gd name="connsiteX37" fmla="*/ 607577 w 4653678"/>
                <a:gd name="connsiteY37" fmla="*/ 1090844 h 1519922"/>
                <a:gd name="connsiteX38" fmla="*/ 168149 w 4653678"/>
                <a:gd name="connsiteY38" fmla="*/ 844952 h 1519922"/>
                <a:gd name="connsiteX39" fmla="*/ 380 w 4653678"/>
                <a:gd name="connsiteY39" fmla="*/ 452065 h 1519922"/>
                <a:gd name="connsiteX40" fmla="*/ 97431 w 4653678"/>
                <a:gd name="connsiteY40" fmla="*/ 256623 h 1519922"/>
                <a:gd name="connsiteX41" fmla="*/ 258156 w 4653678"/>
                <a:gd name="connsiteY41" fmla="*/ 180638 h 1519922"/>
                <a:gd name="connsiteX42" fmla="*/ 371013 w 4653678"/>
                <a:gd name="connsiteY42" fmla="*/ 179299 h 1519922"/>
                <a:gd name="connsiteX43" fmla="*/ 447096 w 4653678"/>
                <a:gd name="connsiteY43" fmla="*/ 178270 h 1519922"/>
                <a:gd name="connsiteX44" fmla="*/ 494050 w 4653678"/>
                <a:gd name="connsiteY44" fmla="*/ 203708 h 1519922"/>
                <a:gd name="connsiteX45" fmla="*/ 515622 w 4653678"/>
                <a:gd name="connsiteY45" fmla="*/ 263558 h 1519922"/>
                <a:gd name="connsiteX46" fmla="*/ 652511 w 4653678"/>
                <a:gd name="connsiteY46" fmla="*/ 245792 h 1519922"/>
                <a:gd name="connsiteX47" fmla="*/ 691855 w 4653678"/>
                <a:gd name="connsiteY47" fmla="*/ 186959 h 1519922"/>
                <a:gd name="connsiteX48" fmla="*/ 842369 w 4653678"/>
                <a:gd name="connsiteY48" fmla="*/ 182081 h 1519922"/>
                <a:gd name="connsiteX49" fmla="*/ 887698 w 4653678"/>
                <a:gd name="connsiteY49" fmla="*/ 250760 h 1519922"/>
                <a:gd name="connsiteX50" fmla="*/ 1016319 w 4653678"/>
                <a:gd name="connsiteY50" fmla="*/ 251393 h 1519922"/>
                <a:gd name="connsiteX51" fmla="*/ 1020623 w 4653678"/>
                <a:gd name="connsiteY51" fmla="*/ 213029 h 1519922"/>
                <a:gd name="connsiteX52" fmla="*/ 1064217 w 4653678"/>
                <a:gd name="connsiteY52" fmla="*/ 182009 h 1519922"/>
                <a:gd name="connsiteX53" fmla="*/ 1148208 w 4653678"/>
                <a:gd name="connsiteY53" fmla="*/ 180852 h 1519922"/>
                <a:gd name="connsiteX54" fmla="*/ 1430278 w 4653678"/>
                <a:gd name="connsiteY54" fmla="*/ 181193 h 1519922"/>
                <a:gd name="connsiteX55" fmla="*/ 1536748 w 4653678"/>
                <a:gd name="connsiteY55" fmla="*/ 179853 h 1519922"/>
                <a:gd name="connsiteX56" fmla="*/ 1464648 w 4653678"/>
                <a:gd name="connsiteY56" fmla="*/ 32383 h 151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653678" h="1519922">
                  <a:moveTo>
                    <a:pt x="1464648" y="32383"/>
                  </a:moveTo>
                  <a:cubicBezTo>
                    <a:pt x="1472764" y="24577"/>
                    <a:pt x="1483266" y="15865"/>
                    <a:pt x="1494226" y="12680"/>
                  </a:cubicBezTo>
                  <a:cubicBezTo>
                    <a:pt x="1522172" y="4570"/>
                    <a:pt x="1587228" y="53065"/>
                    <a:pt x="1610547" y="66905"/>
                  </a:cubicBezTo>
                  <a:cubicBezTo>
                    <a:pt x="1627455" y="76939"/>
                    <a:pt x="1644990" y="86016"/>
                    <a:pt x="1662647" y="94656"/>
                  </a:cubicBezTo>
                  <a:cubicBezTo>
                    <a:pt x="1759144" y="141879"/>
                    <a:pt x="1868263" y="166738"/>
                    <a:pt x="1974398" y="179007"/>
                  </a:cubicBezTo>
                  <a:cubicBezTo>
                    <a:pt x="2013870" y="183567"/>
                    <a:pt x="2055242" y="181205"/>
                    <a:pt x="2095006" y="181126"/>
                  </a:cubicBezTo>
                  <a:cubicBezTo>
                    <a:pt x="2164598" y="180980"/>
                    <a:pt x="2234190" y="180724"/>
                    <a:pt x="2303781" y="180626"/>
                  </a:cubicBezTo>
                  <a:cubicBezTo>
                    <a:pt x="2373611" y="180529"/>
                    <a:pt x="2443446" y="180955"/>
                    <a:pt x="2513276" y="181193"/>
                  </a:cubicBezTo>
                  <a:cubicBezTo>
                    <a:pt x="2551707" y="181327"/>
                    <a:pt x="2591781" y="183452"/>
                    <a:pt x="2630011" y="180219"/>
                  </a:cubicBezTo>
                  <a:cubicBezTo>
                    <a:pt x="2709467" y="173503"/>
                    <a:pt x="2793890" y="154719"/>
                    <a:pt x="2870545" y="132911"/>
                  </a:cubicBezTo>
                  <a:cubicBezTo>
                    <a:pt x="2917018" y="119692"/>
                    <a:pt x="2962895" y="102644"/>
                    <a:pt x="3005156" y="79051"/>
                  </a:cubicBezTo>
                  <a:cubicBezTo>
                    <a:pt x="3055740" y="50800"/>
                    <a:pt x="3099626" y="18933"/>
                    <a:pt x="3155104" y="-51"/>
                  </a:cubicBezTo>
                  <a:lnTo>
                    <a:pt x="3174941" y="27999"/>
                  </a:lnTo>
                  <a:lnTo>
                    <a:pt x="3172244" y="32158"/>
                  </a:lnTo>
                  <a:cubicBezTo>
                    <a:pt x="3164170" y="45692"/>
                    <a:pt x="3167251" y="82394"/>
                    <a:pt x="3163793" y="100392"/>
                  </a:cubicBezTo>
                  <a:lnTo>
                    <a:pt x="3163056" y="104453"/>
                  </a:lnTo>
                  <a:cubicBezTo>
                    <a:pt x="3156949" y="137148"/>
                    <a:pt x="3134476" y="160948"/>
                    <a:pt x="3109538" y="181040"/>
                  </a:cubicBezTo>
                  <a:cubicBezTo>
                    <a:pt x="3420723" y="181357"/>
                    <a:pt x="3731908" y="181308"/>
                    <a:pt x="4043093" y="181253"/>
                  </a:cubicBezTo>
                  <a:cubicBezTo>
                    <a:pt x="4122712" y="181241"/>
                    <a:pt x="4202338" y="181357"/>
                    <a:pt x="4281952" y="181144"/>
                  </a:cubicBezTo>
                  <a:cubicBezTo>
                    <a:pt x="4320846" y="181034"/>
                    <a:pt x="4369018" y="175847"/>
                    <a:pt x="4406949" y="183068"/>
                  </a:cubicBezTo>
                  <a:cubicBezTo>
                    <a:pt x="4471043" y="195282"/>
                    <a:pt x="4531655" y="230223"/>
                    <a:pt x="4577453" y="276234"/>
                  </a:cubicBezTo>
                  <a:cubicBezTo>
                    <a:pt x="4620949" y="319938"/>
                    <a:pt x="4647227" y="373505"/>
                    <a:pt x="4652396" y="435261"/>
                  </a:cubicBezTo>
                  <a:cubicBezTo>
                    <a:pt x="4664884" y="584326"/>
                    <a:pt x="4583407" y="724381"/>
                    <a:pt x="4491519" y="835259"/>
                  </a:cubicBezTo>
                  <a:cubicBezTo>
                    <a:pt x="4355848" y="998980"/>
                    <a:pt x="4162653" y="1086277"/>
                    <a:pt x="3952952" y="1105133"/>
                  </a:cubicBezTo>
                  <a:lnTo>
                    <a:pt x="3883049" y="1107258"/>
                  </a:lnTo>
                  <a:cubicBezTo>
                    <a:pt x="3886331" y="1224865"/>
                    <a:pt x="3882105" y="1329246"/>
                    <a:pt x="3795691" y="1419314"/>
                  </a:cubicBezTo>
                  <a:cubicBezTo>
                    <a:pt x="3733734" y="1483895"/>
                    <a:pt x="3651782" y="1518246"/>
                    <a:pt x="3563018" y="1519330"/>
                  </a:cubicBezTo>
                  <a:cubicBezTo>
                    <a:pt x="3442806" y="1520804"/>
                    <a:pt x="3322387" y="1518837"/>
                    <a:pt x="3202150" y="1518539"/>
                  </a:cubicBezTo>
                  <a:cubicBezTo>
                    <a:pt x="2998556" y="1518039"/>
                    <a:pt x="2794888" y="1519050"/>
                    <a:pt x="2591306" y="1517875"/>
                  </a:cubicBezTo>
                  <a:cubicBezTo>
                    <a:pt x="2507796" y="1517394"/>
                    <a:pt x="2424304" y="1514764"/>
                    <a:pt x="2340806" y="1514344"/>
                  </a:cubicBezTo>
                  <a:cubicBezTo>
                    <a:pt x="2291154" y="1514094"/>
                    <a:pt x="2241904" y="1517485"/>
                    <a:pt x="2192453" y="1517771"/>
                  </a:cubicBezTo>
                  <a:cubicBezTo>
                    <a:pt x="2054292" y="1518557"/>
                    <a:pt x="1916094" y="1517668"/>
                    <a:pt x="1777933" y="1517686"/>
                  </a:cubicBezTo>
                  <a:cubicBezTo>
                    <a:pt x="1613269" y="1517711"/>
                    <a:pt x="1448604" y="1518874"/>
                    <a:pt x="1283934" y="1518983"/>
                  </a:cubicBezTo>
                  <a:cubicBezTo>
                    <a:pt x="1241765" y="1519007"/>
                    <a:pt x="1199577" y="1518788"/>
                    <a:pt x="1157408" y="1519233"/>
                  </a:cubicBezTo>
                  <a:cubicBezTo>
                    <a:pt x="1114874" y="1519677"/>
                    <a:pt x="1072625" y="1520779"/>
                    <a:pt x="1030730" y="1512079"/>
                  </a:cubicBezTo>
                  <a:cubicBezTo>
                    <a:pt x="947092" y="1494702"/>
                    <a:pt x="869555" y="1446591"/>
                    <a:pt x="821461" y="1374795"/>
                  </a:cubicBezTo>
                  <a:cubicBezTo>
                    <a:pt x="765252" y="1290870"/>
                    <a:pt x="770043" y="1203311"/>
                    <a:pt x="770397" y="1106784"/>
                  </a:cubicBezTo>
                  <a:cubicBezTo>
                    <a:pt x="715539" y="1104342"/>
                    <a:pt x="661680" y="1101103"/>
                    <a:pt x="607577" y="1090844"/>
                  </a:cubicBezTo>
                  <a:cubicBezTo>
                    <a:pt x="437817" y="1058654"/>
                    <a:pt x="284812" y="972750"/>
                    <a:pt x="168149" y="844952"/>
                  </a:cubicBezTo>
                  <a:cubicBezTo>
                    <a:pt x="76006" y="744011"/>
                    <a:pt x="-6409" y="592303"/>
                    <a:pt x="380" y="452065"/>
                  </a:cubicBezTo>
                  <a:cubicBezTo>
                    <a:pt x="3930" y="378717"/>
                    <a:pt x="43767" y="305234"/>
                    <a:pt x="97431" y="256623"/>
                  </a:cubicBezTo>
                  <a:cubicBezTo>
                    <a:pt x="138510" y="219404"/>
                    <a:pt x="202471" y="187701"/>
                    <a:pt x="258156" y="180638"/>
                  </a:cubicBezTo>
                  <a:cubicBezTo>
                    <a:pt x="294949" y="175969"/>
                    <a:pt x="333873" y="178855"/>
                    <a:pt x="371013" y="179299"/>
                  </a:cubicBezTo>
                  <a:cubicBezTo>
                    <a:pt x="396275" y="179604"/>
                    <a:pt x="421962" y="177357"/>
                    <a:pt x="447096" y="178270"/>
                  </a:cubicBezTo>
                  <a:cubicBezTo>
                    <a:pt x="467182" y="179001"/>
                    <a:pt x="480911" y="189248"/>
                    <a:pt x="494050" y="203708"/>
                  </a:cubicBezTo>
                  <a:cubicBezTo>
                    <a:pt x="510976" y="222339"/>
                    <a:pt x="514867" y="239089"/>
                    <a:pt x="515622" y="263558"/>
                  </a:cubicBezTo>
                  <a:cubicBezTo>
                    <a:pt x="545103" y="256343"/>
                    <a:pt x="636979" y="258590"/>
                    <a:pt x="652511" y="245792"/>
                  </a:cubicBezTo>
                  <a:cubicBezTo>
                    <a:pt x="659050" y="221772"/>
                    <a:pt x="668840" y="199781"/>
                    <a:pt x="691855" y="186959"/>
                  </a:cubicBezTo>
                  <a:cubicBezTo>
                    <a:pt x="712519" y="175451"/>
                    <a:pt x="816170" y="178453"/>
                    <a:pt x="842369" y="182081"/>
                  </a:cubicBezTo>
                  <a:cubicBezTo>
                    <a:pt x="863052" y="202740"/>
                    <a:pt x="880751" y="221353"/>
                    <a:pt x="887698" y="250760"/>
                  </a:cubicBezTo>
                  <a:cubicBezTo>
                    <a:pt x="922519" y="261153"/>
                    <a:pt x="983331" y="268447"/>
                    <a:pt x="1016319" y="251393"/>
                  </a:cubicBezTo>
                  <a:cubicBezTo>
                    <a:pt x="1016392" y="239624"/>
                    <a:pt x="1014815" y="223532"/>
                    <a:pt x="1020623" y="213029"/>
                  </a:cubicBezTo>
                  <a:cubicBezTo>
                    <a:pt x="1028136" y="199452"/>
                    <a:pt x="1049763" y="185863"/>
                    <a:pt x="1064217" y="182009"/>
                  </a:cubicBezTo>
                  <a:cubicBezTo>
                    <a:pt x="1086970" y="175932"/>
                    <a:pt x="1123842" y="180833"/>
                    <a:pt x="1148208" y="180852"/>
                  </a:cubicBezTo>
                  <a:cubicBezTo>
                    <a:pt x="1242228" y="180937"/>
                    <a:pt x="1336253" y="181229"/>
                    <a:pt x="1430278" y="181193"/>
                  </a:cubicBezTo>
                  <a:cubicBezTo>
                    <a:pt x="1462511" y="181180"/>
                    <a:pt x="1505630" y="186569"/>
                    <a:pt x="1536748" y="179853"/>
                  </a:cubicBezTo>
                  <a:cubicBezTo>
                    <a:pt x="1494092" y="144765"/>
                    <a:pt x="1477099" y="84184"/>
                    <a:pt x="1464648" y="32383"/>
                  </a:cubicBezTo>
                  <a:close/>
                </a:path>
              </a:pathLst>
            </a:custGeom>
            <a:solidFill>
              <a:srgbClr val="494E62"/>
            </a:solidFill>
            <a:ln w="6089" cap="flat">
              <a:noFill/>
              <a:prstDash val="solid"/>
              <a:miter/>
            </a:ln>
          </p:spPr>
          <p:txBody>
            <a:bodyPr rtlCol="0" anchor="ctr"/>
            <a:lstStyle/>
            <a:p>
              <a:endParaRPr lang="it-IT"/>
            </a:p>
          </p:txBody>
        </p:sp>
        <p:sp>
          <p:nvSpPr>
            <p:cNvPr id="10" name="Figura a mano libera: forma 9">
              <a:extLst>
                <a:ext uri="{FF2B5EF4-FFF2-40B4-BE49-F238E27FC236}">
                  <a16:creationId xmlns:a16="http://schemas.microsoft.com/office/drawing/2014/main" id="{ABC3BF9E-E6CC-2F2E-9AE3-094875F28982}"/>
                </a:ext>
              </a:extLst>
            </p:cNvPr>
            <p:cNvSpPr/>
            <p:nvPr/>
          </p:nvSpPr>
          <p:spPr>
            <a:xfrm>
              <a:off x="4892765" y="5952386"/>
              <a:ext cx="2766805" cy="232902"/>
            </a:xfrm>
            <a:custGeom>
              <a:avLst/>
              <a:gdLst>
                <a:gd name="connsiteX0" fmla="*/ 2566163 w 2766805"/>
                <a:gd name="connsiteY0" fmla="*/ 208 h 232902"/>
                <a:gd name="connsiteX1" fmla="*/ 2754530 w 2766805"/>
                <a:gd name="connsiteY1" fmla="*/ -60 h 232902"/>
                <a:gd name="connsiteX2" fmla="*/ 2747230 w 2766805"/>
                <a:gd name="connsiteY2" fmla="*/ 159356 h 232902"/>
                <a:gd name="connsiteX3" fmla="*/ 2674180 w 2766805"/>
                <a:gd name="connsiteY3" fmla="*/ 220071 h 232902"/>
                <a:gd name="connsiteX4" fmla="*/ 2615711 w 2766805"/>
                <a:gd name="connsiteY4" fmla="*/ 222829 h 232902"/>
                <a:gd name="connsiteX5" fmla="*/ 2516036 w 2766805"/>
                <a:gd name="connsiteY5" fmla="*/ 223901 h 232902"/>
                <a:gd name="connsiteX6" fmla="*/ 1989877 w 2766805"/>
                <a:gd name="connsiteY6" fmla="*/ 223225 h 232902"/>
                <a:gd name="connsiteX7" fmla="*/ 1394711 w 2766805"/>
                <a:gd name="connsiteY7" fmla="*/ 228120 h 232902"/>
                <a:gd name="connsiteX8" fmla="*/ 1221255 w 2766805"/>
                <a:gd name="connsiteY8" fmla="*/ 232784 h 232902"/>
                <a:gd name="connsiteX9" fmla="*/ 698901 w 2766805"/>
                <a:gd name="connsiteY9" fmla="*/ 228096 h 232902"/>
                <a:gd name="connsiteX10" fmla="*/ 397689 w 2766805"/>
                <a:gd name="connsiteY10" fmla="*/ 228979 h 232902"/>
                <a:gd name="connsiteX11" fmla="*/ 135822 w 2766805"/>
                <a:gd name="connsiteY11" fmla="*/ 228017 h 232902"/>
                <a:gd name="connsiteX12" fmla="*/ 61182 w 2766805"/>
                <a:gd name="connsiteY12" fmla="*/ 204046 h 232902"/>
                <a:gd name="connsiteX13" fmla="*/ 1253 w 2766805"/>
                <a:gd name="connsiteY13" fmla="*/ 104724 h 232902"/>
                <a:gd name="connsiteX14" fmla="*/ 2732 w 2766805"/>
                <a:gd name="connsiteY14" fmla="*/ 56576 h 232902"/>
                <a:gd name="connsiteX15" fmla="*/ 37784 w 2766805"/>
                <a:gd name="connsiteY15" fmla="*/ 103939 h 232902"/>
                <a:gd name="connsiteX16" fmla="*/ 146379 w 2766805"/>
                <a:gd name="connsiteY16" fmla="*/ 142077 h 232902"/>
                <a:gd name="connsiteX17" fmla="*/ 464694 w 2766805"/>
                <a:gd name="connsiteY17" fmla="*/ 144507 h 232902"/>
                <a:gd name="connsiteX18" fmla="*/ 756042 w 2766805"/>
                <a:gd name="connsiteY18" fmla="*/ 144330 h 232902"/>
                <a:gd name="connsiteX19" fmla="*/ 1237846 w 2766805"/>
                <a:gd name="connsiteY19" fmla="*/ 149067 h 232902"/>
                <a:gd name="connsiteX20" fmla="*/ 1889319 w 2766805"/>
                <a:gd name="connsiteY20" fmla="*/ 139770 h 232902"/>
                <a:gd name="connsiteX21" fmla="*/ 2281329 w 2766805"/>
                <a:gd name="connsiteY21" fmla="*/ 142071 h 232902"/>
                <a:gd name="connsiteX22" fmla="*/ 2523288 w 2766805"/>
                <a:gd name="connsiteY22" fmla="*/ 116944 h 232902"/>
                <a:gd name="connsiteX23" fmla="*/ 2566163 w 2766805"/>
                <a:gd name="connsiteY23" fmla="*/ 208 h 2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66805" h="232902">
                  <a:moveTo>
                    <a:pt x="2566163" y="208"/>
                  </a:moveTo>
                  <a:lnTo>
                    <a:pt x="2754530" y="-60"/>
                  </a:lnTo>
                  <a:cubicBezTo>
                    <a:pt x="2768637" y="52777"/>
                    <a:pt x="2775560" y="110015"/>
                    <a:pt x="2747230" y="159356"/>
                  </a:cubicBezTo>
                  <a:cubicBezTo>
                    <a:pt x="2731162" y="187339"/>
                    <a:pt x="2706650" y="212759"/>
                    <a:pt x="2674180" y="220071"/>
                  </a:cubicBezTo>
                  <a:cubicBezTo>
                    <a:pt x="2655987" y="224169"/>
                    <a:pt x="2634409" y="222647"/>
                    <a:pt x="2615711" y="222829"/>
                  </a:cubicBezTo>
                  <a:cubicBezTo>
                    <a:pt x="2582486" y="223158"/>
                    <a:pt x="2549261" y="223554"/>
                    <a:pt x="2516036" y="223901"/>
                  </a:cubicBezTo>
                  <a:cubicBezTo>
                    <a:pt x="2340583" y="225734"/>
                    <a:pt x="2165294" y="222245"/>
                    <a:pt x="1989877" y="223225"/>
                  </a:cubicBezTo>
                  <a:cubicBezTo>
                    <a:pt x="1791537" y="224327"/>
                    <a:pt x="1593039" y="225666"/>
                    <a:pt x="1394711" y="228120"/>
                  </a:cubicBezTo>
                  <a:cubicBezTo>
                    <a:pt x="1336821" y="228833"/>
                    <a:pt x="1279102" y="232565"/>
                    <a:pt x="1221255" y="232784"/>
                  </a:cubicBezTo>
                  <a:cubicBezTo>
                    <a:pt x="1047129" y="233448"/>
                    <a:pt x="873058" y="228236"/>
                    <a:pt x="698901" y="228096"/>
                  </a:cubicBezTo>
                  <a:cubicBezTo>
                    <a:pt x="598508" y="228017"/>
                    <a:pt x="498077" y="227871"/>
                    <a:pt x="397689" y="228979"/>
                  </a:cubicBezTo>
                  <a:cubicBezTo>
                    <a:pt x="310830" y="229935"/>
                    <a:pt x="222528" y="232553"/>
                    <a:pt x="135822" y="228017"/>
                  </a:cubicBezTo>
                  <a:cubicBezTo>
                    <a:pt x="108691" y="226598"/>
                    <a:pt x="83649" y="219852"/>
                    <a:pt x="61182" y="204046"/>
                  </a:cubicBezTo>
                  <a:cubicBezTo>
                    <a:pt x="28115" y="180782"/>
                    <a:pt x="6489" y="144811"/>
                    <a:pt x="1253" y="104724"/>
                  </a:cubicBezTo>
                  <a:cubicBezTo>
                    <a:pt x="-750" y="89399"/>
                    <a:pt x="-458" y="71712"/>
                    <a:pt x="2732" y="56576"/>
                  </a:cubicBezTo>
                  <a:cubicBezTo>
                    <a:pt x="15397" y="71596"/>
                    <a:pt x="23835" y="90197"/>
                    <a:pt x="37784" y="103939"/>
                  </a:cubicBezTo>
                  <a:cubicBezTo>
                    <a:pt x="64348" y="130107"/>
                    <a:pt x="110256" y="138893"/>
                    <a:pt x="146379" y="142077"/>
                  </a:cubicBezTo>
                  <a:cubicBezTo>
                    <a:pt x="251151" y="151313"/>
                    <a:pt x="359624" y="146467"/>
                    <a:pt x="464694" y="144507"/>
                  </a:cubicBezTo>
                  <a:cubicBezTo>
                    <a:pt x="561708" y="142698"/>
                    <a:pt x="659009" y="143417"/>
                    <a:pt x="756042" y="144330"/>
                  </a:cubicBezTo>
                  <a:cubicBezTo>
                    <a:pt x="916481" y="145840"/>
                    <a:pt x="1077444" y="149944"/>
                    <a:pt x="1237846" y="149067"/>
                  </a:cubicBezTo>
                  <a:cubicBezTo>
                    <a:pt x="1455018" y="147886"/>
                    <a:pt x="1672220" y="141091"/>
                    <a:pt x="1889319" y="139770"/>
                  </a:cubicBezTo>
                  <a:cubicBezTo>
                    <a:pt x="2019997" y="138978"/>
                    <a:pt x="2150633" y="144427"/>
                    <a:pt x="2281329" y="142071"/>
                  </a:cubicBezTo>
                  <a:cubicBezTo>
                    <a:pt x="2320759" y="141365"/>
                    <a:pt x="2499293" y="143691"/>
                    <a:pt x="2523288" y="116944"/>
                  </a:cubicBezTo>
                  <a:cubicBezTo>
                    <a:pt x="2544847" y="92918"/>
                    <a:pt x="2568976" y="33470"/>
                    <a:pt x="2566163" y="208"/>
                  </a:cubicBezTo>
                  <a:close/>
                </a:path>
              </a:pathLst>
            </a:custGeom>
            <a:solidFill>
              <a:srgbClr val="F08080"/>
            </a:solidFill>
            <a:ln w="6089" cap="flat">
              <a:noFill/>
              <a:prstDash val="solid"/>
              <a:miter/>
            </a:ln>
          </p:spPr>
          <p:txBody>
            <a:bodyPr rtlCol="0" anchor="ctr"/>
            <a:lstStyle/>
            <a:p>
              <a:endParaRPr lang="it-IT"/>
            </a:p>
          </p:txBody>
        </p:sp>
        <p:sp>
          <p:nvSpPr>
            <p:cNvPr id="11" name="Figura a mano libera: forma 10">
              <a:extLst>
                <a:ext uri="{FF2B5EF4-FFF2-40B4-BE49-F238E27FC236}">
                  <a16:creationId xmlns:a16="http://schemas.microsoft.com/office/drawing/2014/main" id="{3BD72857-B8F3-95D1-3E69-8CB14B293A12}"/>
                </a:ext>
              </a:extLst>
            </p:cNvPr>
            <p:cNvSpPr/>
            <p:nvPr/>
          </p:nvSpPr>
          <p:spPr>
            <a:xfrm>
              <a:off x="4895513" y="5952654"/>
              <a:ext cx="2563655" cy="148979"/>
            </a:xfrm>
            <a:custGeom>
              <a:avLst/>
              <a:gdLst>
                <a:gd name="connsiteX0" fmla="*/ -10 w 2563655"/>
                <a:gd name="connsiteY0" fmla="*/ 56309 h 148979"/>
                <a:gd name="connsiteX1" fmla="*/ 9439 w 2563655"/>
                <a:gd name="connsiteY1" fmla="*/ 1031 h 148979"/>
                <a:gd name="connsiteX2" fmla="*/ 2563420 w 2563655"/>
                <a:gd name="connsiteY2" fmla="*/ -59 h 148979"/>
                <a:gd name="connsiteX3" fmla="*/ 2520545 w 2563655"/>
                <a:gd name="connsiteY3" fmla="*/ 116676 h 148979"/>
                <a:gd name="connsiteX4" fmla="*/ 2278587 w 2563655"/>
                <a:gd name="connsiteY4" fmla="*/ 141804 h 148979"/>
                <a:gd name="connsiteX5" fmla="*/ 1886577 w 2563655"/>
                <a:gd name="connsiteY5" fmla="*/ 139502 h 148979"/>
                <a:gd name="connsiteX6" fmla="*/ 1235104 w 2563655"/>
                <a:gd name="connsiteY6" fmla="*/ 148800 h 148979"/>
                <a:gd name="connsiteX7" fmla="*/ 753300 w 2563655"/>
                <a:gd name="connsiteY7" fmla="*/ 144063 h 148979"/>
                <a:gd name="connsiteX8" fmla="*/ 461951 w 2563655"/>
                <a:gd name="connsiteY8" fmla="*/ 144239 h 148979"/>
                <a:gd name="connsiteX9" fmla="*/ 143637 w 2563655"/>
                <a:gd name="connsiteY9" fmla="*/ 141810 h 148979"/>
                <a:gd name="connsiteX10" fmla="*/ 35042 w 2563655"/>
                <a:gd name="connsiteY10" fmla="*/ 103671 h 148979"/>
                <a:gd name="connsiteX11" fmla="*/ -10 w 2563655"/>
                <a:gd name="connsiteY11" fmla="*/ 56309 h 1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655" h="148979">
                  <a:moveTo>
                    <a:pt x="-10" y="56309"/>
                  </a:moveTo>
                  <a:lnTo>
                    <a:pt x="9439" y="1031"/>
                  </a:lnTo>
                  <a:lnTo>
                    <a:pt x="2563420" y="-59"/>
                  </a:lnTo>
                  <a:cubicBezTo>
                    <a:pt x="2566234" y="33203"/>
                    <a:pt x="2542105" y="92651"/>
                    <a:pt x="2520545" y="116676"/>
                  </a:cubicBezTo>
                  <a:cubicBezTo>
                    <a:pt x="2496550" y="143423"/>
                    <a:pt x="2318016" y="141098"/>
                    <a:pt x="2278587" y="141804"/>
                  </a:cubicBezTo>
                  <a:cubicBezTo>
                    <a:pt x="2147890" y="144160"/>
                    <a:pt x="2017255" y="138711"/>
                    <a:pt x="1886577" y="139502"/>
                  </a:cubicBezTo>
                  <a:cubicBezTo>
                    <a:pt x="1669478" y="140824"/>
                    <a:pt x="1452275" y="147619"/>
                    <a:pt x="1235104" y="148800"/>
                  </a:cubicBezTo>
                  <a:cubicBezTo>
                    <a:pt x="1074701" y="149677"/>
                    <a:pt x="913739" y="145573"/>
                    <a:pt x="753300" y="144063"/>
                  </a:cubicBezTo>
                  <a:cubicBezTo>
                    <a:pt x="656267" y="143149"/>
                    <a:pt x="558966" y="142431"/>
                    <a:pt x="461951" y="144239"/>
                  </a:cubicBezTo>
                  <a:cubicBezTo>
                    <a:pt x="356881" y="146200"/>
                    <a:pt x="248408" y="151046"/>
                    <a:pt x="143637" y="141810"/>
                  </a:cubicBezTo>
                  <a:cubicBezTo>
                    <a:pt x="107513" y="138626"/>
                    <a:pt x="61606" y="129840"/>
                    <a:pt x="35042" y="103671"/>
                  </a:cubicBezTo>
                  <a:cubicBezTo>
                    <a:pt x="21093" y="89929"/>
                    <a:pt x="12654" y="71329"/>
                    <a:pt x="-10" y="56309"/>
                  </a:cubicBezTo>
                  <a:close/>
                </a:path>
              </a:pathLst>
            </a:custGeom>
            <a:solidFill>
              <a:srgbClr val="F8AD9D"/>
            </a:solidFill>
            <a:ln w="6089" cap="flat">
              <a:noFill/>
              <a:prstDash val="solid"/>
              <a:miter/>
            </a:ln>
          </p:spPr>
          <p:txBody>
            <a:bodyPr rtlCol="0" anchor="ctr"/>
            <a:lstStyle/>
            <a:p>
              <a:endParaRPr lang="it-IT"/>
            </a:p>
          </p:txBody>
        </p:sp>
        <p:sp>
          <p:nvSpPr>
            <p:cNvPr id="13" name="Figura a mano libera: forma 12">
              <a:extLst>
                <a:ext uri="{FF2B5EF4-FFF2-40B4-BE49-F238E27FC236}">
                  <a16:creationId xmlns:a16="http://schemas.microsoft.com/office/drawing/2014/main" id="{E8C3A1C6-2687-923B-623A-274C9A4063CA}"/>
                </a:ext>
              </a:extLst>
            </p:cNvPr>
            <p:cNvSpPr/>
            <p:nvPr/>
          </p:nvSpPr>
          <p:spPr>
            <a:xfrm>
              <a:off x="4122376" y="5015912"/>
              <a:ext cx="4312566" cy="764171"/>
            </a:xfrm>
            <a:custGeom>
              <a:avLst/>
              <a:gdLst>
                <a:gd name="connsiteX0" fmla="*/ 482327 w 4312566"/>
                <a:gd name="connsiteY0" fmla="*/ 66923 h 764171"/>
                <a:gd name="connsiteX1" fmla="*/ 521671 w 4312566"/>
                <a:gd name="connsiteY1" fmla="*/ 8090 h 764171"/>
                <a:gd name="connsiteX2" fmla="*/ 672186 w 4312566"/>
                <a:gd name="connsiteY2" fmla="*/ 3212 h 764171"/>
                <a:gd name="connsiteX3" fmla="*/ 717515 w 4312566"/>
                <a:gd name="connsiteY3" fmla="*/ 71891 h 764171"/>
                <a:gd name="connsiteX4" fmla="*/ 846135 w 4312566"/>
                <a:gd name="connsiteY4" fmla="*/ 72525 h 764171"/>
                <a:gd name="connsiteX5" fmla="*/ 890910 w 4312566"/>
                <a:gd name="connsiteY5" fmla="*/ 150543 h 764171"/>
                <a:gd name="connsiteX6" fmla="*/ 962853 w 4312566"/>
                <a:gd name="connsiteY6" fmla="*/ 168492 h 764171"/>
                <a:gd name="connsiteX7" fmla="*/ 1427000 w 4312566"/>
                <a:gd name="connsiteY7" fmla="*/ 172498 h 764171"/>
                <a:gd name="connsiteX8" fmla="*/ 2191713 w 4312566"/>
                <a:gd name="connsiteY8" fmla="*/ 170166 h 764171"/>
                <a:gd name="connsiteX9" fmla="*/ 2599444 w 4312566"/>
                <a:gd name="connsiteY9" fmla="*/ 172455 h 764171"/>
                <a:gd name="connsiteX10" fmla="*/ 3616813 w 4312566"/>
                <a:gd name="connsiteY10" fmla="*/ 172772 h 764171"/>
                <a:gd name="connsiteX11" fmla="*/ 4041233 w 4312566"/>
                <a:gd name="connsiteY11" fmla="*/ 172656 h 764171"/>
                <a:gd name="connsiteX12" fmla="*/ 4150650 w 4312566"/>
                <a:gd name="connsiteY12" fmla="*/ 172522 h 764171"/>
                <a:gd name="connsiteX13" fmla="*/ 4217642 w 4312566"/>
                <a:gd name="connsiteY13" fmla="*/ 174787 h 764171"/>
                <a:gd name="connsiteX14" fmla="*/ 4309220 w 4312566"/>
                <a:gd name="connsiteY14" fmla="*/ 266517 h 764171"/>
                <a:gd name="connsiteX15" fmla="*/ 4246094 w 4312566"/>
                <a:gd name="connsiteY15" fmla="*/ 478033 h 764171"/>
                <a:gd name="connsiteX16" fmla="*/ 3844245 w 4312566"/>
                <a:gd name="connsiteY16" fmla="*/ 747578 h 764171"/>
                <a:gd name="connsiteX17" fmla="*/ 3492942 w 4312566"/>
                <a:gd name="connsiteY17" fmla="*/ 761521 h 764171"/>
                <a:gd name="connsiteX18" fmla="*/ 3265597 w 4312566"/>
                <a:gd name="connsiteY18" fmla="*/ 761789 h 764171"/>
                <a:gd name="connsiteX19" fmla="*/ 2281068 w 4312566"/>
                <a:gd name="connsiteY19" fmla="*/ 759938 h 764171"/>
                <a:gd name="connsiteX20" fmla="*/ 1151488 w 4312566"/>
                <a:gd name="connsiteY20" fmla="*/ 761229 h 764171"/>
                <a:gd name="connsiteX21" fmla="*/ 766972 w 4312566"/>
                <a:gd name="connsiteY21" fmla="*/ 760163 h 764171"/>
                <a:gd name="connsiteX22" fmla="*/ 529860 w 4312566"/>
                <a:gd name="connsiteY22" fmla="*/ 757015 h 764171"/>
                <a:gd name="connsiteX23" fmla="*/ 254501 w 4312566"/>
                <a:gd name="connsiteY23" fmla="*/ 658253 h 764171"/>
                <a:gd name="connsiteX24" fmla="*/ 36890 w 4312566"/>
                <a:gd name="connsiteY24" fmla="*/ 425824 h 764171"/>
                <a:gd name="connsiteX25" fmla="*/ 4609 w 4312566"/>
                <a:gd name="connsiteY25" fmla="*/ 342679 h 764171"/>
                <a:gd name="connsiteX26" fmla="*/ 3117 w 4312566"/>
                <a:gd name="connsiteY26" fmla="*/ 334021 h 764171"/>
                <a:gd name="connsiteX27" fmla="*/ 2295 w 4312566"/>
                <a:gd name="connsiteY27" fmla="*/ 329582 h 764171"/>
                <a:gd name="connsiteX28" fmla="*/ 26418 w 4312566"/>
                <a:gd name="connsiteY28" fmla="*/ 224105 h 764171"/>
                <a:gd name="connsiteX29" fmla="*/ 128206 w 4312566"/>
                <a:gd name="connsiteY29" fmla="*/ 168985 h 764171"/>
                <a:gd name="connsiteX30" fmla="*/ 213232 w 4312566"/>
                <a:gd name="connsiteY30" fmla="*/ 167718 h 764171"/>
                <a:gd name="connsiteX31" fmla="*/ 275068 w 4312566"/>
                <a:gd name="connsiteY31" fmla="*/ 166464 h 764171"/>
                <a:gd name="connsiteX32" fmla="*/ 322552 w 4312566"/>
                <a:gd name="connsiteY32" fmla="*/ 128259 h 764171"/>
                <a:gd name="connsiteX33" fmla="*/ 345439 w 4312566"/>
                <a:gd name="connsiteY33" fmla="*/ 84689 h 764171"/>
                <a:gd name="connsiteX34" fmla="*/ 482327 w 4312566"/>
                <a:gd name="connsiteY34" fmla="*/ 66923 h 76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12566" h="764171">
                  <a:moveTo>
                    <a:pt x="482327" y="66923"/>
                  </a:moveTo>
                  <a:cubicBezTo>
                    <a:pt x="488866" y="42904"/>
                    <a:pt x="498657" y="20912"/>
                    <a:pt x="521671" y="8090"/>
                  </a:cubicBezTo>
                  <a:cubicBezTo>
                    <a:pt x="542336" y="-3418"/>
                    <a:pt x="645987" y="-416"/>
                    <a:pt x="672186" y="3212"/>
                  </a:cubicBezTo>
                  <a:cubicBezTo>
                    <a:pt x="692869" y="23871"/>
                    <a:pt x="710568" y="42484"/>
                    <a:pt x="717515" y="71891"/>
                  </a:cubicBezTo>
                  <a:cubicBezTo>
                    <a:pt x="752335" y="82284"/>
                    <a:pt x="813148" y="89578"/>
                    <a:pt x="846135" y="72525"/>
                  </a:cubicBezTo>
                  <a:cubicBezTo>
                    <a:pt x="852230" y="106797"/>
                    <a:pt x="860297" y="129653"/>
                    <a:pt x="890910" y="150543"/>
                  </a:cubicBezTo>
                  <a:cubicBezTo>
                    <a:pt x="912835" y="165496"/>
                    <a:pt x="937226" y="166988"/>
                    <a:pt x="962853" y="168492"/>
                  </a:cubicBezTo>
                  <a:cubicBezTo>
                    <a:pt x="1116600" y="177539"/>
                    <a:pt x="1272935" y="172553"/>
                    <a:pt x="1427000" y="172498"/>
                  </a:cubicBezTo>
                  <a:cubicBezTo>
                    <a:pt x="1681920" y="172413"/>
                    <a:pt x="1936805" y="172614"/>
                    <a:pt x="2191713" y="170166"/>
                  </a:cubicBezTo>
                  <a:cubicBezTo>
                    <a:pt x="2327475" y="168857"/>
                    <a:pt x="2463621" y="172291"/>
                    <a:pt x="2599444" y="172455"/>
                  </a:cubicBezTo>
                  <a:cubicBezTo>
                    <a:pt x="2938563" y="172882"/>
                    <a:pt x="3277688" y="172717"/>
                    <a:pt x="3616813" y="172772"/>
                  </a:cubicBezTo>
                  <a:cubicBezTo>
                    <a:pt x="3758287" y="172797"/>
                    <a:pt x="3899760" y="172808"/>
                    <a:pt x="4041233" y="172656"/>
                  </a:cubicBezTo>
                  <a:cubicBezTo>
                    <a:pt x="4077703" y="172614"/>
                    <a:pt x="4114180" y="172687"/>
                    <a:pt x="4150650" y="172522"/>
                  </a:cubicBezTo>
                  <a:cubicBezTo>
                    <a:pt x="4171978" y="172425"/>
                    <a:pt x="4196862" y="170069"/>
                    <a:pt x="4217642" y="174787"/>
                  </a:cubicBezTo>
                  <a:cubicBezTo>
                    <a:pt x="4264049" y="185333"/>
                    <a:pt x="4298206" y="220305"/>
                    <a:pt x="4309220" y="266517"/>
                  </a:cubicBezTo>
                  <a:cubicBezTo>
                    <a:pt x="4325080" y="333022"/>
                    <a:pt x="4281097" y="423565"/>
                    <a:pt x="4246094" y="478033"/>
                  </a:cubicBezTo>
                  <a:cubicBezTo>
                    <a:pt x="4155125" y="619567"/>
                    <a:pt x="4007904" y="713215"/>
                    <a:pt x="3844245" y="747578"/>
                  </a:cubicBezTo>
                  <a:cubicBezTo>
                    <a:pt x="3730633" y="771433"/>
                    <a:pt x="3608448" y="762891"/>
                    <a:pt x="3492942" y="761521"/>
                  </a:cubicBezTo>
                  <a:cubicBezTo>
                    <a:pt x="3417183" y="760626"/>
                    <a:pt x="3341368" y="762136"/>
                    <a:pt x="3265597" y="761789"/>
                  </a:cubicBezTo>
                  <a:cubicBezTo>
                    <a:pt x="2937388" y="760279"/>
                    <a:pt x="2609271" y="759670"/>
                    <a:pt x="2281068" y="759938"/>
                  </a:cubicBezTo>
                  <a:cubicBezTo>
                    <a:pt x="1904554" y="760254"/>
                    <a:pt x="1527990" y="760066"/>
                    <a:pt x="1151488" y="761229"/>
                  </a:cubicBezTo>
                  <a:cubicBezTo>
                    <a:pt x="1023257" y="761631"/>
                    <a:pt x="895185" y="760389"/>
                    <a:pt x="766972" y="760163"/>
                  </a:cubicBezTo>
                  <a:cubicBezTo>
                    <a:pt x="688735" y="760029"/>
                    <a:pt x="607739" y="764772"/>
                    <a:pt x="529860" y="757015"/>
                  </a:cubicBezTo>
                  <a:cubicBezTo>
                    <a:pt x="434788" y="747542"/>
                    <a:pt x="334011" y="710566"/>
                    <a:pt x="254501" y="658253"/>
                  </a:cubicBezTo>
                  <a:cubicBezTo>
                    <a:pt x="164999" y="599365"/>
                    <a:pt x="85927" y="522157"/>
                    <a:pt x="36890" y="425824"/>
                  </a:cubicBezTo>
                  <a:cubicBezTo>
                    <a:pt x="23623" y="399759"/>
                    <a:pt x="10363" y="371551"/>
                    <a:pt x="4609" y="342679"/>
                  </a:cubicBezTo>
                  <a:lnTo>
                    <a:pt x="3117" y="334021"/>
                  </a:lnTo>
                  <a:lnTo>
                    <a:pt x="2295" y="329582"/>
                  </a:lnTo>
                  <a:cubicBezTo>
                    <a:pt x="-4366" y="291633"/>
                    <a:pt x="3312" y="255320"/>
                    <a:pt x="26418" y="224105"/>
                  </a:cubicBezTo>
                  <a:cubicBezTo>
                    <a:pt x="50662" y="191348"/>
                    <a:pt x="88515" y="174063"/>
                    <a:pt x="128206" y="168985"/>
                  </a:cubicBezTo>
                  <a:cubicBezTo>
                    <a:pt x="156018" y="165429"/>
                    <a:pt x="185243" y="166227"/>
                    <a:pt x="213232" y="167718"/>
                  </a:cubicBezTo>
                  <a:cubicBezTo>
                    <a:pt x="232971" y="168766"/>
                    <a:pt x="255895" y="172620"/>
                    <a:pt x="275068" y="166464"/>
                  </a:cubicBezTo>
                  <a:cubicBezTo>
                    <a:pt x="294362" y="160266"/>
                    <a:pt x="310466" y="144028"/>
                    <a:pt x="322552" y="128259"/>
                  </a:cubicBezTo>
                  <a:cubicBezTo>
                    <a:pt x="332763" y="114931"/>
                    <a:pt x="338492" y="99783"/>
                    <a:pt x="345439" y="84689"/>
                  </a:cubicBezTo>
                  <a:cubicBezTo>
                    <a:pt x="374920" y="77474"/>
                    <a:pt x="466795" y="79721"/>
                    <a:pt x="482327" y="66923"/>
                  </a:cubicBezTo>
                  <a:close/>
                </a:path>
              </a:pathLst>
            </a:custGeom>
            <a:gradFill>
              <a:gsLst>
                <a:gs pos="0">
                  <a:srgbClr val="F17674"/>
                </a:gs>
                <a:gs pos="50000">
                  <a:srgbClr val="F7918B"/>
                </a:gs>
                <a:gs pos="100000">
                  <a:srgbClr val="FDACA3"/>
                </a:gs>
              </a:gsLst>
              <a:lin ang="15166918" scaled="1"/>
            </a:gradFill>
            <a:ln w="6089" cap="flat">
              <a:noFill/>
              <a:prstDash val="solid"/>
              <a:miter/>
            </a:ln>
          </p:spPr>
          <p:txBody>
            <a:bodyPr rtlCol="0" anchor="ctr"/>
            <a:lstStyle/>
            <a:p>
              <a:endParaRPr lang="it-IT"/>
            </a:p>
          </p:txBody>
        </p:sp>
        <p:sp>
          <p:nvSpPr>
            <p:cNvPr id="15" name="Figura a mano libera: forma 14">
              <a:extLst>
                <a:ext uri="{FF2B5EF4-FFF2-40B4-BE49-F238E27FC236}">
                  <a16:creationId xmlns:a16="http://schemas.microsoft.com/office/drawing/2014/main" id="{FBA0DCF4-7865-40AA-970A-AB93A30B0A4A}"/>
                </a:ext>
              </a:extLst>
            </p:cNvPr>
            <p:cNvSpPr/>
            <p:nvPr/>
          </p:nvSpPr>
          <p:spPr>
            <a:xfrm>
              <a:off x="4604716" y="5015918"/>
              <a:ext cx="235187" cy="173209"/>
            </a:xfrm>
            <a:custGeom>
              <a:avLst/>
              <a:gdLst>
                <a:gd name="connsiteX0" fmla="*/ 17 w 235187"/>
                <a:gd name="connsiteY0" fmla="*/ 66928 h 173209"/>
                <a:gd name="connsiteX1" fmla="*/ 39361 w 235187"/>
                <a:gd name="connsiteY1" fmla="*/ 8095 h 173209"/>
                <a:gd name="connsiteX2" fmla="*/ 189875 w 235187"/>
                <a:gd name="connsiteY2" fmla="*/ 3218 h 173209"/>
                <a:gd name="connsiteX3" fmla="*/ 235204 w 235187"/>
                <a:gd name="connsiteY3" fmla="*/ 71897 h 173209"/>
                <a:gd name="connsiteX4" fmla="*/ 231783 w 235187"/>
                <a:gd name="connsiteY4" fmla="*/ 93511 h 173209"/>
                <a:gd name="connsiteX5" fmla="*/ 216732 w 235187"/>
                <a:gd name="connsiteY5" fmla="*/ 136319 h 173209"/>
                <a:gd name="connsiteX6" fmla="*/ 158854 w 235187"/>
                <a:gd name="connsiteY6" fmla="*/ 170159 h 173209"/>
                <a:gd name="connsiteX7" fmla="*/ 33010 w 235187"/>
                <a:gd name="connsiteY7" fmla="*/ 150147 h 173209"/>
                <a:gd name="connsiteX8" fmla="*/ 17 w 235187"/>
                <a:gd name="connsiteY8" fmla="*/ 66928 h 17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87" h="173209">
                  <a:moveTo>
                    <a:pt x="17" y="66928"/>
                  </a:moveTo>
                  <a:cubicBezTo>
                    <a:pt x="6556" y="42909"/>
                    <a:pt x="16346" y="20917"/>
                    <a:pt x="39361" y="8095"/>
                  </a:cubicBezTo>
                  <a:cubicBezTo>
                    <a:pt x="60025" y="-3412"/>
                    <a:pt x="163676" y="-411"/>
                    <a:pt x="189875" y="3218"/>
                  </a:cubicBezTo>
                  <a:cubicBezTo>
                    <a:pt x="210558" y="23876"/>
                    <a:pt x="228258" y="42489"/>
                    <a:pt x="235204" y="71897"/>
                  </a:cubicBezTo>
                  <a:cubicBezTo>
                    <a:pt x="232873" y="76451"/>
                    <a:pt x="232666" y="87989"/>
                    <a:pt x="231783" y="93511"/>
                  </a:cubicBezTo>
                  <a:cubicBezTo>
                    <a:pt x="229311" y="108988"/>
                    <a:pt x="225579" y="123150"/>
                    <a:pt x="216732" y="136319"/>
                  </a:cubicBezTo>
                  <a:cubicBezTo>
                    <a:pt x="203008" y="156746"/>
                    <a:pt x="182423" y="166123"/>
                    <a:pt x="158854" y="170159"/>
                  </a:cubicBezTo>
                  <a:cubicBezTo>
                    <a:pt x="121154" y="176619"/>
                    <a:pt x="64829" y="173855"/>
                    <a:pt x="33010" y="150147"/>
                  </a:cubicBezTo>
                  <a:cubicBezTo>
                    <a:pt x="4218" y="128691"/>
                    <a:pt x="4419" y="99484"/>
                    <a:pt x="17" y="66928"/>
                  </a:cubicBezTo>
                  <a:close/>
                </a:path>
              </a:pathLst>
            </a:custGeom>
            <a:solidFill>
              <a:srgbClr val="494E62"/>
            </a:solidFill>
            <a:ln w="6089" cap="flat">
              <a:noFill/>
              <a:prstDash val="solid"/>
              <a:miter/>
            </a:ln>
          </p:spPr>
          <p:txBody>
            <a:bodyPr rtlCol="0" anchor="ctr"/>
            <a:lstStyle/>
            <a:p>
              <a:endParaRPr lang="it-IT"/>
            </a:p>
          </p:txBody>
        </p:sp>
        <p:sp>
          <p:nvSpPr>
            <p:cNvPr id="16" name="Figura a mano libera: forma 15">
              <a:extLst>
                <a:ext uri="{FF2B5EF4-FFF2-40B4-BE49-F238E27FC236}">
                  <a16:creationId xmlns:a16="http://schemas.microsoft.com/office/drawing/2014/main" id="{94BB23B2-D235-54D9-0ABD-2F35A73962C9}"/>
                </a:ext>
              </a:extLst>
            </p:cNvPr>
            <p:cNvSpPr/>
            <p:nvPr/>
          </p:nvSpPr>
          <p:spPr>
            <a:xfrm>
              <a:off x="4324213" y="5265719"/>
              <a:ext cx="268923" cy="217633"/>
            </a:xfrm>
            <a:custGeom>
              <a:avLst/>
              <a:gdLst>
                <a:gd name="connsiteX0" fmla="*/ 117609 w 268923"/>
                <a:gd name="connsiteY0" fmla="*/ 497 h 217633"/>
                <a:gd name="connsiteX1" fmla="*/ 144325 w 268923"/>
                <a:gd name="connsiteY1" fmla="*/ 1757 h 217633"/>
                <a:gd name="connsiteX2" fmla="*/ 153293 w 268923"/>
                <a:gd name="connsiteY2" fmla="*/ 3383 h 217633"/>
                <a:gd name="connsiteX3" fmla="*/ 176235 w 268923"/>
                <a:gd name="connsiteY3" fmla="*/ 7913 h 217633"/>
                <a:gd name="connsiteX4" fmla="*/ 209710 w 268923"/>
                <a:gd name="connsiteY4" fmla="*/ 21703 h 217633"/>
                <a:gd name="connsiteX5" fmla="*/ 218855 w 268923"/>
                <a:gd name="connsiteY5" fmla="*/ 26361 h 217633"/>
                <a:gd name="connsiteX6" fmla="*/ 234076 w 268923"/>
                <a:gd name="connsiteY6" fmla="*/ 38526 h 217633"/>
                <a:gd name="connsiteX7" fmla="*/ 251087 w 268923"/>
                <a:gd name="connsiteY7" fmla="*/ 53839 h 217633"/>
                <a:gd name="connsiteX8" fmla="*/ 253852 w 268923"/>
                <a:gd name="connsiteY8" fmla="*/ 58313 h 217633"/>
                <a:gd name="connsiteX9" fmla="*/ 265767 w 268923"/>
                <a:gd name="connsiteY9" fmla="*/ 81401 h 217633"/>
                <a:gd name="connsiteX10" fmla="*/ 266449 w 268923"/>
                <a:gd name="connsiteY10" fmla="*/ 84220 h 217633"/>
                <a:gd name="connsiteX11" fmla="*/ 268616 w 268923"/>
                <a:gd name="connsiteY11" fmla="*/ 102017 h 217633"/>
                <a:gd name="connsiteX12" fmla="*/ 268245 w 268923"/>
                <a:gd name="connsiteY12" fmla="*/ 105548 h 217633"/>
                <a:gd name="connsiteX13" fmla="*/ 264622 w 268923"/>
                <a:gd name="connsiteY13" fmla="*/ 121939 h 217633"/>
                <a:gd name="connsiteX14" fmla="*/ 156837 w 268923"/>
                <a:gd name="connsiteY14" fmla="*/ 216469 h 217633"/>
                <a:gd name="connsiteX15" fmla="*/ 60541 w 268923"/>
                <a:gd name="connsiteY15" fmla="*/ 192218 h 217633"/>
                <a:gd name="connsiteX16" fmla="*/ 55974 w 268923"/>
                <a:gd name="connsiteY16" fmla="*/ 189363 h 217633"/>
                <a:gd name="connsiteX17" fmla="*/ 18761 w 268923"/>
                <a:gd name="connsiteY17" fmla="*/ 153776 h 217633"/>
                <a:gd name="connsiteX18" fmla="*/ 16399 w 268923"/>
                <a:gd name="connsiteY18" fmla="*/ 149702 h 217633"/>
                <a:gd name="connsiteX19" fmla="*/ 5403 w 268923"/>
                <a:gd name="connsiteY19" fmla="*/ 128265 h 217633"/>
                <a:gd name="connsiteX20" fmla="*/ 3972 w 268923"/>
                <a:gd name="connsiteY20" fmla="*/ 123796 h 217633"/>
                <a:gd name="connsiteX21" fmla="*/ 2383 w 268923"/>
                <a:gd name="connsiteY21" fmla="*/ 120447 h 217633"/>
                <a:gd name="connsiteX22" fmla="*/ 14865 w 268923"/>
                <a:gd name="connsiteY22" fmla="*/ 56804 h 217633"/>
                <a:gd name="connsiteX23" fmla="*/ 47359 w 268923"/>
                <a:gd name="connsiteY23" fmla="*/ 23450 h 217633"/>
                <a:gd name="connsiteX24" fmla="*/ 54732 w 268923"/>
                <a:gd name="connsiteY24" fmla="*/ 19317 h 217633"/>
                <a:gd name="connsiteX25" fmla="*/ 57484 w 268923"/>
                <a:gd name="connsiteY25" fmla="*/ 17228 h 217633"/>
                <a:gd name="connsiteX26" fmla="*/ 89461 w 268923"/>
                <a:gd name="connsiteY26" fmla="*/ 6397 h 217633"/>
                <a:gd name="connsiteX27" fmla="*/ 117609 w 268923"/>
                <a:gd name="connsiteY27" fmla="*/ 497 h 21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923" h="217633">
                  <a:moveTo>
                    <a:pt x="117609" y="497"/>
                  </a:moveTo>
                  <a:cubicBezTo>
                    <a:pt x="125317" y="345"/>
                    <a:pt x="137433" y="-1214"/>
                    <a:pt x="144325" y="1757"/>
                  </a:cubicBezTo>
                  <a:cubicBezTo>
                    <a:pt x="149226" y="3870"/>
                    <a:pt x="146030" y="3133"/>
                    <a:pt x="153293" y="3383"/>
                  </a:cubicBezTo>
                  <a:cubicBezTo>
                    <a:pt x="162365" y="3693"/>
                    <a:pt x="167656" y="5532"/>
                    <a:pt x="176235" y="7913"/>
                  </a:cubicBezTo>
                  <a:cubicBezTo>
                    <a:pt x="188516" y="11310"/>
                    <a:pt x="198312" y="15883"/>
                    <a:pt x="209710" y="21703"/>
                  </a:cubicBezTo>
                  <a:lnTo>
                    <a:pt x="218855" y="26361"/>
                  </a:lnTo>
                  <a:cubicBezTo>
                    <a:pt x="226520" y="29527"/>
                    <a:pt x="227811" y="35068"/>
                    <a:pt x="234076" y="38526"/>
                  </a:cubicBezTo>
                  <a:cubicBezTo>
                    <a:pt x="242003" y="42891"/>
                    <a:pt x="245949" y="46136"/>
                    <a:pt x="251087" y="53839"/>
                  </a:cubicBezTo>
                  <a:lnTo>
                    <a:pt x="253852" y="58313"/>
                  </a:lnTo>
                  <a:cubicBezTo>
                    <a:pt x="258296" y="65358"/>
                    <a:pt x="263465" y="73328"/>
                    <a:pt x="265767" y="81401"/>
                  </a:cubicBezTo>
                  <a:lnTo>
                    <a:pt x="266449" y="84220"/>
                  </a:lnTo>
                  <a:cubicBezTo>
                    <a:pt x="268945" y="91338"/>
                    <a:pt x="269353" y="94516"/>
                    <a:pt x="268616" y="102017"/>
                  </a:cubicBezTo>
                  <a:lnTo>
                    <a:pt x="268245" y="105548"/>
                  </a:lnTo>
                  <a:cubicBezTo>
                    <a:pt x="267648" y="111838"/>
                    <a:pt x="267082" y="116088"/>
                    <a:pt x="264622" y="121939"/>
                  </a:cubicBezTo>
                  <a:cubicBezTo>
                    <a:pt x="244335" y="170148"/>
                    <a:pt x="203359" y="196779"/>
                    <a:pt x="156837" y="216469"/>
                  </a:cubicBezTo>
                  <a:cubicBezTo>
                    <a:pt x="120488" y="221036"/>
                    <a:pt x="91397" y="211343"/>
                    <a:pt x="60541" y="192218"/>
                  </a:cubicBezTo>
                  <a:lnTo>
                    <a:pt x="55974" y="189363"/>
                  </a:lnTo>
                  <a:cubicBezTo>
                    <a:pt x="43663" y="182587"/>
                    <a:pt x="26141" y="165916"/>
                    <a:pt x="18761" y="153776"/>
                  </a:cubicBezTo>
                  <a:lnTo>
                    <a:pt x="16399" y="149702"/>
                  </a:lnTo>
                  <a:cubicBezTo>
                    <a:pt x="12137" y="142676"/>
                    <a:pt x="8064" y="136113"/>
                    <a:pt x="5403" y="128265"/>
                  </a:cubicBezTo>
                  <a:lnTo>
                    <a:pt x="3972" y="123796"/>
                  </a:lnTo>
                  <a:lnTo>
                    <a:pt x="2383" y="120447"/>
                  </a:lnTo>
                  <a:cubicBezTo>
                    <a:pt x="-5167" y="99947"/>
                    <a:pt x="7126" y="75118"/>
                    <a:pt x="14865" y="56804"/>
                  </a:cubicBezTo>
                  <a:cubicBezTo>
                    <a:pt x="19382" y="46112"/>
                    <a:pt x="36777" y="28754"/>
                    <a:pt x="47359" y="23450"/>
                  </a:cubicBezTo>
                  <a:cubicBezTo>
                    <a:pt x="54434" y="19907"/>
                    <a:pt x="48583" y="23925"/>
                    <a:pt x="54732" y="19317"/>
                  </a:cubicBezTo>
                  <a:lnTo>
                    <a:pt x="57484" y="17228"/>
                  </a:lnTo>
                  <a:cubicBezTo>
                    <a:pt x="67743" y="12162"/>
                    <a:pt x="78551" y="9362"/>
                    <a:pt x="89461" y="6397"/>
                  </a:cubicBezTo>
                  <a:cubicBezTo>
                    <a:pt x="99045" y="3785"/>
                    <a:pt x="107733" y="1934"/>
                    <a:pt x="117609" y="497"/>
                  </a:cubicBezTo>
                  <a:close/>
                </a:path>
              </a:pathLst>
            </a:custGeom>
            <a:solidFill>
              <a:srgbClr val="F8AD9D"/>
            </a:solidFill>
            <a:ln w="6089" cap="flat">
              <a:noFill/>
              <a:prstDash val="solid"/>
              <a:miter/>
            </a:ln>
          </p:spPr>
          <p:txBody>
            <a:bodyPr rtlCol="0" anchor="ctr"/>
            <a:lstStyle/>
            <a:p>
              <a:endParaRPr lang="it-IT"/>
            </a:p>
          </p:txBody>
        </p:sp>
        <p:sp>
          <p:nvSpPr>
            <p:cNvPr id="17" name="Figura a mano libera: forma 16">
              <a:extLst>
                <a:ext uri="{FF2B5EF4-FFF2-40B4-BE49-F238E27FC236}">
                  <a16:creationId xmlns:a16="http://schemas.microsoft.com/office/drawing/2014/main" id="{81D6D160-8EA4-FFF9-5DAC-CEB0B06EEF08}"/>
                </a:ext>
              </a:extLst>
            </p:cNvPr>
            <p:cNvSpPr/>
            <p:nvPr/>
          </p:nvSpPr>
          <p:spPr>
            <a:xfrm>
              <a:off x="3845293" y="525311"/>
              <a:ext cx="4877401" cy="4493786"/>
            </a:xfrm>
            <a:custGeom>
              <a:avLst/>
              <a:gdLst>
                <a:gd name="connsiteX0" fmla="*/ 741322 w 4877401"/>
                <a:gd name="connsiteY0" fmla="*/ 1546604 h 4493786"/>
                <a:gd name="connsiteX1" fmla="*/ 781975 w 4877401"/>
                <a:gd name="connsiteY1" fmla="*/ 1475599 h 4493786"/>
                <a:gd name="connsiteX2" fmla="*/ 863647 w 4877401"/>
                <a:gd name="connsiteY2" fmla="*/ 1467081 h 4493786"/>
                <a:gd name="connsiteX3" fmla="*/ 1193103 w 4877401"/>
                <a:gd name="connsiteY3" fmla="*/ 1596962 h 4493786"/>
                <a:gd name="connsiteX4" fmla="*/ 1343642 w 4877401"/>
                <a:gd name="connsiteY4" fmla="*/ 1711487 h 4493786"/>
                <a:gd name="connsiteX5" fmla="*/ 1428851 w 4877401"/>
                <a:gd name="connsiteY5" fmla="*/ 1792185 h 4493786"/>
                <a:gd name="connsiteX6" fmla="*/ 1796544 w 4877401"/>
                <a:gd name="connsiteY6" fmla="*/ 1586234 h 4493786"/>
                <a:gd name="connsiteX7" fmla="*/ 1599020 w 4877401"/>
                <a:gd name="connsiteY7" fmla="*/ 1427195 h 4493786"/>
                <a:gd name="connsiteX8" fmla="*/ 1555000 w 4877401"/>
                <a:gd name="connsiteY8" fmla="*/ 1365324 h 4493786"/>
                <a:gd name="connsiteX9" fmla="*/ 1497323 w 4877401"/>
                <a:gd name="connsiteY9" fmla="*/ 1319453 h 4493786"/>
                <a:gd name="connsiteX10" fmla="*/ 1365774 w 4877401"/>
                <a:gd name="connsiteY10" fmla="*/ 1096211 h 4493786"/>
                <a:gd name="connsiteX11" fmla="*/ 1332720 w 4877401"/>
                <a:gd name="connsiteY11" fmla="*/ 914791 h 4493786"/>
                <a:gd name="connsiteX12" fmla="*/ 1391334 w 4877401"/>
                <a:gd name="connsiteY12" fmla="*/ 553874 h 4493786"/>
                <a:gd name="connsiteX13" fmla="*/ 1531364 w 4877401"/>
                <a:gd name="connsiteY13" fmla="*/ 398288 h 4493786"/>
                <a:gd name="connsiteX14" fmla="*/ 1624433 w 4877401"/>
                <a:gd name="connsiteY14" fmla="*/ 333088 h 4493786"/>
                <a:gd name="connsiteX15" fmla="*/ 1729527 w 4877401"/>
                <a:gd name="connsiteY15" fmla="*/ 229591 h 4493786"/>
                <a:gd name="connsiteX16" fmla="*/ 2019372 w 4877401"/>
                <a:gd name="connsiteY16" fmla="*/ 67823 h 4493786"/>
                <a:gd name="connsiteX17" fmla="*/ 2257062 w 4877401"/>
                <a:gd name="connsiteY17" fmla="*/ 31850 h 4493786"/>
                <a:gd name="connsiteX18" fmla="*/ 2358680 w 4877401"/>
                <a:gd name="connsiteY18" fmla="*/ 25342 h 4493786"/>
                <a:gd name="connsiteX19" fmla="*/ 2453862 w 4877401"/>
                <a:gd name="connsiteY19" fmla="*/ 12 h 4493786"/>
                <a:gd name="connsiteX20" fmla="*/ 2561288 w 4877401"/>
                <a:gd name="connsiteY20" fmla="*/ 22551 h 4493786"/>
                <a:gd name="connsiteX21" fmla="*/ 2706950 w 4877401"/>
                <a:gd name="connsiteY21" fmla="*/ 38481 h 4493786"/>
                <a:gd name="connsiteX22" fmla="*/ 2958425 w 4877401"/>
                <a:gd name="connsiteY22" fmla="*/ 113769 h 4493786"/>
                <a:gd name="connsiteX23" fmla="*/ 3128094 w 4877401"/>
                <a:gd name="connsiteY23" fmla="*/ 238966 h 4493786"/>
                <a:gd name="connsiteX24" fmla="*/ 3179767 w 4877401"/>
                <a:gd name="connsiteY24" fmla="*/ 293320 h 4493786"/>
                <a:gd name="connsiteX25" fmla="*/ 3300320 w 4877401"/>
                <a:gd name="connsiteY25" fmla="*/ 373690 h 4493786"/>
                <a:gd name="connsiteX26" fmla="*/ 3507744 w 4877401"/>
                <a:gd name="connsiteY26" fmla="*/ 645355 h 4493786"/>
                <a:gd name="connsiteX27" fmla="*/ 3455535 w 4877401"/>
                <a:gd name="connsiteY27" fmla="*/ 1214389 h 4493786"/>
                <a:gd name="connsiteX28" fmla="*/ 3373699 w 4877401"/>
                <a:gd name="connsiteY28" fmla="*/ 1320731 h 4493786"/>
                <a:gd name="connsiteX29" fmla="*/ 3332827 w 4877401"/>
                <a:gd name="connsiteY29" fmla="*/ 1352404 h 4493786"/>
                <a:gd name="connsiteX30" fmla="*/ 3294341 w 4877401"/>
                <a:gd name="connsiteY30" fmla="*/ 1406598 h 4493786"/>
                <a:gd name="connsiteX31" fmla="*/ 3074929 w 4877401"/>
                <a:gd name="connsiteY31" fmla="*/ 1587506 h 4493786"/>
                <a:gd name="connsiteX32" fmla="*/ 3295413 w 4877401"/>
                <a:gd name="connsiteY32" fmla="*/ 1708942 h 4493786"/>
                <a:gd name="connsiteX33" fmla="*/ 3428393 w 4877401"/>
                <a:gd name="connsiteY33" fmla="*/ 1798943 h 4493786"/>
                <a:gd name="connsiteX34" fmla="*/ 3431291 w 4877401"/>
                <a:gd name="connsiteY34" fmla="*/ 1795034 h 4493786"/>
                <a:gd name="connsiteX35" fmla="*/ 3520201 w 4877401"/>
                <a:gd name="connsiteY35" fmla="*/ 1705709 h 4493786"/>
                <a:gd name="connsiteX36" fmla="*/ 4058269 w 4877401"/>
                <a:gd name="connsiteY36" fmla="*/ 1462253 h 4493786"/>
                <a:gd name="connsiteX37" fmla="*/ 4360340 w 4877401"/>
                <a:gd name="connsiteY37" fmla="*/ 1466405 h 4493786"/>
                <a:gd name="connsiteX38" fmla="*/ 4527574 w 4877401"/>
                <a:gd name="connsiteY38" fmla="*/ 1481322 h 4493786"/>
                <a:gd name="connsiteX39" fmla="*/ 4689699 w 4877401"/>
                <a:gd name="connsiteY39" fmla="*/ 1560358 h 4493786"/>
                <a:gd name="connsiteX40" fmla="*/ 4868391 w 4877401"/>
                <a:gd name="connsiteY40" fmla="*/ 1937189 h 4493786"/>
                <a:gd name="connsiteX41" fmla="*/ 4823574 w 4877401"/>
                <a:gd name="connsiteY41" fmla="*/ 2421684 h 4493786"/>
                <a:gd name="connsiteX42" fmla="*/ 4675227 w 4877401"/>
                <a:gd name="connsiteY42" fmla="*/ 2682992 h 4493786"/>
                <a:gd name="connsiteX43" fmla="*/ 4412494 w 4877401"/>
                <a:gd name="connsiteY43" fmla="*/ 2913309 h 4493786"/>
                <a:gd name="connsiteX44" fmla="*/ 4025282 w 4877401"/>
                <a:gd name="connsiteY44" fmla="*/ 3033770 h 4493786"/>
                <a:gd name="connsiteX45" fmla="*/ 3992312 w 4877401"/>
                <a:gd name="connsiteY45" fmla="*/ 3036121 h 4493786"/>
                <a:gd name="connsiteX46" fmla="*/ 3979569 w 4877401"/>
                <a:gd name="connsiteY46" fmla="*/ 3188449 h 4493786"/>
                <a:gd name="connsiteX47" fmla="*/ 3937284 w 4877401"/>
                <a:gd name="connsiteY47" fmla="*/ 3425531 h 4493786"/>
                <a:gd name="connsiteX48" fmla="*/ 4357892 w 4877401"/>
                <a:gd name="connsiteY48" fmla="*/ 3621192 h 4493786"/>
                <a:gd name="connsiteX49" fmla="*/ 4439095 w 4877401"/>
                <a:gd name="connsiteY49" fmla="*/ 3674132 h 4493786"/>
                <a:gd name="connsiteX50" fmla="*/ 4470469 w 4877401"/>
                <a:gd name="connsiteY50" fmla="*/ 3706809 h 4493786"/>
                <a:gd name="connsiteX51" fmla="*/ 4472898 w 4877401"/>
                <a:gd name="connsiteY51" fmla="*/ 3713518 h 4493786"/>
                <a:gd name="connsiteX52" fmla="*/ 4474208 w 4877401"/>
                <a:gd name="connsiteY52" fmla="*/ 3717433 h 4493786"/>
                <a:gd name="connsiteX53" fmla="*/ 4469410 w 4877401"/>
                <a:gd name="connsiteY53" fmla="*/ 3776906 h 4493786"/>
                <a:gd name="connsiteX54" fmla="*/ 4413164 w 4877401"/>
                <a:gd name="connsiteY54" fmla="*/ 3819672 h 4493786"/>
                <a:gd name="connsiteX55" fmla="*/ 4329100 w 4877401"/>
                <a:gd name="connsiteY55" fmla="*/ 3798685 h 4493786"/>
                <a:gd name="connsiteX56" fmla="*/ 4178676 w 4877401"/>
                <a:gd name="connsiteY56" fmla="*/ 3708556 h 4493786"/>
                <a:gd name="connsiteX57" fmla="*/ 3896668 w 4877401"/>
                <a:gd name="connsiteY57" fmla="*/ 3584040 h 4493786"/>
                <a:gd name="connsiteX58" fmla="*/ 3822954 w 4877401"/>
                <a:gd name="connsiteY58" fmla="*/ 3753904 h 4493786"/>
                <a:gd name="connsiteX59" fmla="*/ 3929826 w 4877401"/>
                <a:gd name="connsiteY59" fmla="*/ 3799555 h 4493786"/>
                <a:gd name="connsiteX60" fmla="*/ 4011205 w 4877401"/>
                <a:gd name="connsiteY60" fmla="*/ 3837761 h 4493786"/>
                <a:gd name="connsiteX61" fmla="*/ 4337301 w 4877401"/>
                <a:gd name="connsiteY61" fmla="*/ 4046269 h 4493786"/>
                <a:gd name="connsiteX62" fmla="*/ 4340199 w 4877401"/>
                <a:gd name="connsiteY62" fmla="*/ 4077339 h 4493786"/>
                <a:gd name="connsiteX63" fmla="*/ 4333252 w 4877401"/>
                <a:gd name="connsiteY63" fmla="*/ 4087573 h 4493786"/>
                <a:gd name="connsiteX64" fmla="*/ 4329453 w 4877401"/>
                <a:gd name="connsiteY64" fmla="*/ 4155284 h 4493786"/>
                <a:gd name="connsiteX65" fmla="*/ 4276269 w 4877401"/>
                <a:gd name="connsiteY65" fmla="*/ 4198903 h 4493786"/>
                <a:gd name="connsiteX66" fmla="*/ 4199895 w 4877401"/>
                <a:gd name="connsiteY66" fmla="*/ 4190208 h 4493786"/>
                <a:gd name="connsiteX67" fmla="*/ 4124732 w 4877401"/>
                <a:gd name="connsiteY67" fmla="*/ 4141968 h 4493786"/>
                <a:gd name="connsiteX68" fmla="*/ 3929606 w 4877401"/>
                <a:gd name="connsiteY68" fmla="*/ 4040911 h 4493786"/>
                <a:gd name="connsiteX69" fmla="*/ 3791732 w 4877401"/>
                <a:gd name="connsiteY69" fmla="*/ 3983557 h 4493786"/>
                <a:gd name="connsiteX70" fmla="*/ 3705275 w 4877401"/>
                <a:gd name="connsiteY70" fmla="*/ 3949991 h 4493786"/>
                <a:gd name="connsiteX71" fmla="*/ 3524677 w 4877401"/>
                <a:gd name="connsiteY71" fmla="*/ 4123648 h 4493786"/>
                <a:gd name="connsiteX72" fmla="*/ 3451273 w 4877401"/>
                <a:gd name="connsiteY72" fmla="*/ 4179943 h 4493786"/>
                <a:gd name="connsiteX73" fmla="*/ 3419059 w 4877401"/>
                <a:gd name="connsiteY73" fmla="*/ 4163230 h 4493786"/>
                <a:gd name="connsiteX74" fmla="*/ 3356901 w 4877401"/>
                <a:gd name="connsiteY74" fmla="*/ 4264805 h 4493786"/>
                <a:gd name="connsiteX75" fmla="*/ 3316906 w 4877401"/>
                <a:gd name="connsiteY75" fmla="*/ 4322219 h 4493786"/>
                <a:gd name="connsiteX76" fmla="*/ 3281841 w 4877401"/>
                <a:gd name="connsiteY76" fmla="*/ 4339785 h 4493786"/>
                <a:gd name="connsiteX77" fmla="*/ 3262005 w 4877401"/>
                <a:gd name="connsiteY77" fmla="*/ 4311735 h 4493786"/>
                <a:gd name="connsiteX78" fmla="*/ 3112057 w 4877401"/>
                <a:gd name="connsiteY78" fmla="*/ 4390837 h 4493786"/>
                <a:gd name="connsiteX79" fmla="*/ 2977445 w 4877401"/>
                <a:gd name="connsiteY79" fmla="*/ 4444697 h 4493786"/>
                <a:gd name="connsiteX80" fmla="*/ 2736912 w 4877401"/>
                <a:gd name="connsiteY80" fmla="*/ 4492005 h 4493786"/>
                <a:gd name="connsiteX81" fmla="*/ 2620176 w 4877401"/>
                <a:gd name="connsiteY81" fmla="*/ 4492979 h 4493786"/>
                <a:gd name="connsiteX82" fmla="*/ 2410682 w 4877401"/>
                <a:gd name="connsiteY82" fmla="*/ 4492412 h 4493786"/>
                <a:gd name="connsiteX83" fmla="*/ 2201906 w 4877401"/>
                <a:gd name="connsiteY83" fmla="*/ 4492912 h 4493786"/>
                <a:gd name="connsiteX84" fmla="*/ 2081299 w 4877401"/>
                <a:gd name="connsiteY84" fmla="*/ 4490793 h 4493786"/>
                <a:gd name="connsiteX85" fmla="*/ 1769547 w 4877401"/>
                <a:gd name="connsiteY85" fmla="*/ 4406442 h 4493786"/>
                <a:gd name="connsiteX86" fmla="*/ 1717448 w 4877401"/>
                <a:gd name="connsiteY86" fmla="*/ 4378691 h 4493786"/>
                <a:gd name="connsiteX87" fmla="*/ 1601126 w 4877401"/>
                <a:gd name="connsiteY87" fmla="*/ 4324466 h 4493786"/>
                <a:gd name="connsiteX88" fmla="*/ 1571548 w 4877401"/>
                <a:gd name="connsiteY88" fmla="*/ 4344169 h 4493786"/>
                <a:gd name="connsiteX89" fmla="*/ 1514815 w 4877401"/>
                <a:gd name="connsiteY89" fmla="*/ 4291406 h 4493786"/>
                <a:gd name="connsiteX90" fmla="*/ 1438258 w 4877401"/>
                <a:gd name="connsiteY90" fmla="*/ 4202008 h 4493786"/>
                <a:gd name="connsiteX91" fmla="*/ 1268406 w 4877401"/>
                <a:gd name="connsiteY91" fmla="*/ 4071664 h 4493786"/>
                <a:gd name="connsiteX92" fmla="*/ 1152907 w 4877401"/>
                <a:gd name="connsiteY92" fmla="*/ 3952122 h 4493786"/>
                <a:gd name="connsiteX93" fmla="*/ 810372 w 4877401"/>
                <a:gd name="connsiteY93" fmla="*/ 4106789 h 4493786"/>
                <a:gd name="connsiteX94" fmla="*/ 662725 w 4877401"/>
                <a:gd name="connsiteY94" fmla="*/ 4189624 h 4493786"/>
                <a:gd name="connsiteX95" fmla="*/ 617201 w 4877401"/>
                <a:gd name="connsiteY95" fmla="*/ 4199347 h 4493786"/>
                <a:gd name="connsiteX96" fmla="*/ 550739 w 4877401"/>
                <a:gd name="connsiteY96" fmla="*/ 4173184 h 4493786"/>
                <a:gd name="connsiteX97" fmla="*/ 531517 w 4877401"/>
                <a:gd name="connsiteY97" fmla="*/ 4095824 h 4493786"/>
                <a:gd name="connsiteX98" fmla="*/ 526233 w 4877401"/>
                <a:gd name="connsiteY98" fmla="*/ 4089485 h 4493786"/>
                <a:gd name="connsiteX99" fmla="*/ 523012 w 4877401"/>
                <a:gd name="connsiteY99" fmla="*/ 4060778 h 4493786"/>
                <a:gd name="connsiteX100" fmla="*/ 602911 w 4877401"/>
                <a:gd name="connsiteY100" fmla="*/ 3981932 h 4493786"/>
                <a:gd name="connsiteX101" fmla="*/ 603332 w 4877401"/>
                <a:gd name="connsiteY101" fmla="*/ 3980720 h 4493786"/>
                <a:gd name="connsiteX102" fmla="*/ 697734 w 4877401"/>
                <a:gd name="connsiteY102" fmla="*/ 3920212 h 4493786"/>
                <a:gd name="connsiteX103" fmla="*/ 942238 w 4877401"/>
                <a:gd name="connsiteY103" fmla="*/ 3808226 h 4493786"/>
                <a:gd name="connsiteX104" fmla="*/ 1047514 w 4877401"/>
                <a:gd name="connsiteY104" fmla="*/ 3771768 h 4493786"/>
                <a:gd name="connsiteX105" fmla="*/ 1050467 w 4877401"/>
                <a:gd name="connsiteY105" fmla="*/ 3770446 h 4493786"/>
                <a:gd name="connsiteX106" fmla="*/ 964966 w 4877401"/>
                <a:gd name="connsiteY106" fmla="*/ 3585690 h 4493786"/>
                <a:gd name="connsiteX107" fmla="*/ 862569 w 4877401"/>
                <a:gd name="connsiteY107" fmla="*/ 3629107 h 4493786"/>
                <a:gd name="connsiteX108" fmla="*/ 696943 w 4877401"/>
                <a:gd name="connsiteY108" fmla="*/ 3704002 h 4493786"/>
                <a:gd name="connsiteX109" fmla="*/ 587763 w 4877401"/>
                <a:gd name="connsiteY109" fmla="*/ 3765070 h 4493786"/>
                <a:gd name="connsiteX110" fmla="*/ 508637 w 4877401"/>
                <a:gd name="connsiteY110" fmla="*/ 3815964 h 4493786"/>
                <a:gd name="connsiteX111" fmla="*/ 503650 w 4877401"/>
                <a:gd name="connsiteY111" fmla="*/ 3818047 h 4493786"/>
                <a:gd name="connsiteX112" fmla="*/ 455849 w 4877401"/>
                <a:gd name="connsiteY112" fmla="*/ 3821158 h 4493786"/>
                <a:gd name="connsiteX113" fmla="*/ 452671 w 4877401"/>
                <a:gd name="connsiteY113" fmla="*/ 3820111 h 4493786"/>
                <a:gd name="connsiteX114" fmla="*/ 404718 w 4877401"/>
                <a:gd name="connsiteY114" fmla="*/ 3783945 h 4493786"/>
                <a:gd name="connsiteX115" fmla="*/ 399299 w 4877401"/>
                <a:gd name="connsiteY115" fmla="*/ 3701402 h 4493786"/>
                <a:gd name="connsiteX116" fmla="*/ 510457 w 4877401"/>
                <a:gd name="connsiteY116" fmla="*/ 3623031 h 4493786"/>
                <a:gd name="connsiteX117" fmla="*/ 652667 w 4877401"/>
                <a:gd name="connsiteY117" fmla="*/ 3544568 h 4493786"/>
                <a:gd name="connsiteX118" fmla="*/ 919746 w 4877401"/>
                <a:gd name="connsiteY118" fmla="*/ 3432076 h 4493786"/>
                <a:gd name="connsiteX119" fmla="*/ 859001 w 4877401"/>
                <a:gd name="connsiteY119" fmla="*/ 3036888 h 4493786"/>
                <a:gd name="connsiteX120" fmla="*/ 417491 w 4877401"/>
                <a:gd name="connsiteY120" fmla="*/ 2896358 h 4493786"/>
                <a:gd name="connsiteX121" fmla="*/ 127793 w 4877401"/>
                <a:gd name="connsiteY121" fmla="*/ 2587140 h 4493786"/>
                <a:gd name="connsiteX122" fmla="*/ 20148 w 4877401"/>
                <a:gd name="connsiteY122" fmla="*/ 2285599 h 4493786"/>
                <a:gd name="connsiteX123" fmla="*/ 5505 w 4877401"/>
                <a:gd name="connsiteY123" fmla="*/ 1947052 h 4493786"/>
                <a:gd name="connsiteX124" fmla="*/ 100948 w 4877401"/>
                <a:gd name="connsiteY124" fmla="*/ 1629499 h 4493786"/>
                <a:gd name="connsiteX125" fmla="*/ 381094 w 4877401"/>
                <a:gd name="connsiteY125" fmla="*/ 1458697 h 4493786"/>
                <a:gd name="connsiteX126" fmla="*/ 463807 w 4877401"/>
                <a:gd name="connsiteY126" fmla="*/ 1465742 h 4493786"/>
                <a:gd name="connsiteX127" fmla="*/ 502865 w 4877401"/>
                <a:gd name="connsiteY127" fmla="*/ 1542080 h 4493786"/>
                <a:gd name="connsiteX128" fmla="*/ 667279 w 4877401"/>
                <a:gd name="connsiteY128" fmla="*/ 1547432 h 4493786"/>
                <a:gd name="connsiteX129" fmla="*/ 739331 w 4877401"/>
                <a:gd name="connsiteY129" fmla="*/ 1549039 h 4493786"/>
                <a:gd name="connsiteX130" fmla="*/ 741322 w 4877401"/>
                <a:gd name="connsiteY130" fmla="*/ 1546604 h 4493786"/>
                <a:gd name="connsiteX131" fmla="*/ 1050467 w 4877401"/>
                <a:gd name="connsiteY131" fmla="*/ 3770446 h 4493786"/>
                <a:gd name="connsiteX132" fmla="*/ 1047514 w 4877401"/>
                <a:gd name="connsiteY132" fmla="*/ 3771768 h 4493786"/>
                <a:gd name="connsiteX133" fmla="*/ 942238 w 4877401"/>
                <a:gd name="connsiteY133" fmla="*/ 3808226 h 4493786"/>
                <a:gd name="connsiteX134" fmla="*/ 697734 w 4877401"/>
                <a:gd name="connsiteY134" fmla="*/ 3920212 h 4493786"/>
                <a:gd name="connsiteX135" fmla="*/ 603332 w 4877401"/>
                <a:gd name="connsiteY135" fmla="*/ 3980720 h 4493786"/>
                <a:gd name="connsiteX136" fmla="*/ 602911 w 4877401"/>
                <a:gd name="connsiteY136" fmla="*/ 3981932 h 4493786"/>
                <a:gd name="connsiteX137" fmla="*/ 523012 w 4877401"/>
                <a:gd name="connsiteY137" fmla="*/ 4060778 h 4493786"/>
                <a:gd name="connsiteX138" fmla="*/ 526233 w 4877401"/>
                <a:gd name="connsiteY138" fmla="*/ 4089485 h 4493786"/>
                <a:gd name="connsiteX139" fmla="*/ 531517 w 4877401"/>
                <a:gd name="connsiteY139" fmla="*/ 4095824 h 4493786"/>
                <a:gd name="connsiteX140" fmla="*/ 572420 w 4877401"/>
                <a:gd name="connsiteY140" fmla="*/ 4057052 h 4493786"/>
                <a:gd name="connsiteX141" fmla="*/ 663024 w 4877401"/>
                <a:gd name="connsiteY141" fmla="*/ 3999996 h 4493786"/>
                <a:gd name="connsiteX142" fmla="*/ 1076240 w 4877401"/>
                <a:gd name="connsiteY142" fmla="*/ 3809997 h 4493786"/>
                <a:gd name="connsiteX143" fmla="*/ 1050467 w 4877401"/>
                <a:gd name="connsiteY143" fmla="*/ 3770446 h 4493786"/>
                <a:gd name="connsiteX144" fmla="*/ 3822954 w 4877401"/>
                <a:gd name="connsiteY144" fmla="*/ 3753904 h 4493786"/>
                <a:gd name="connsiteX145" fmla="*/ 3788773 w 4877401"/>
                <a:gd name="connsiteY145" fmla="*/ 3803854 h 4493786"/>
                <a:gd name="connsiteX146" fmla="*/ 4021483 w 4877401"/>
                <a:gd name="connsiteY146" fmla="*/ 3901015 h 4493786"/>
                <a:gd name="connsiteX147" fmla="*/ 4033830 w 4877401"/>
                <a:gd name="connsiteY147" fmla="*/ 3898409 h 4493786"/>
                <a:gd name="connsiteX148" fmla="*/ 4044936 w 4877401"/>
                <a:gd name="connsiteY148" fmla="*/ 3890086 h 4493786"/>
                <a:gd name="connsiteX149" fmla="*/ 4035803 w 4877401"/>
                <a:gd name="connsiteY149" fmla="*/ 3879431 h 4493786"/>
                <a:gd name="connsiteX150" fmla="*/ 4032759 w 4877401"/>
                <a:gd name="connsiteY150" fmla="*/ 3864210 h 4493786"/>
                <a:gd name="connsiteX151" fmla="*/ 4016362 w 4877401"/>
                <a:gd name="connsiteY151" fmla="*/ 3861878 h 4493786"/>
                <a:gd name="connsiteX152" fmla="*/ 4012940 w 4877401"/>
                <a:gd name="connsiteY152" fmla="*/ 3861165 h 4493786"/>
                <a:gd name="connsiteX153" fmla="*/ 3991076 w 4877401"/>
                <a:gd name="connsiteY153" fmla="*/ 3851211 h 4493786"/>
                <a:gd name="connsiteX154" fmla="*/ 3995856 w 4877401"/>
                <a:gd name="connsiteY154" fmla="*/ 3839801 h 4493786"/>
                <a:gd name="connsiteX155" fmla="*/ 4006237 w 4877401"/>
                <a:gd name="connsiteY155" fmla="*/ 3838644 h 4493786"/>
                <a:gd name="connsiteX156" fmla="*/ 4011205 w 4877401"/>
                <a:gd name="connsiteY156" fmla="*/ 3837761 h 4493786"/>
                <a:gd name="connsiteX157" fmla="*/ 3929826 w 4877401"/>
                <a:gd name="connsiteY157" fmla="*/ 3799555 h 4493786"/>
                <a:gd name="connsiteX158" fmla="*/ 3822954 w 4877401"/>
                <a:gd name="connsiteY158" fmla="*/ 3753904 h 44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4877401" h="4493786">
                  <a:moveTo>
                    <a:pt x="741322" y="1546604"/>
                  </a:moveTo>
                  <a:cubicBezTo>
                    <a:pt x="747392" y="1516959"/>
                    <a:pt x="755320" y="1493256"/>
                    <a:pt x="781975" y="1475599"/>
                  </a:cubicBezTo>
                  <a:cubicBezTo>
                    <a:pt x="808052" y="1458320"/>
                    <a:pt x="834227" y="1460171"/>
                    <a:pt x="863647" y="1467081"/>
                  </a:cubicBezTo>
                  <a:cubicBezTo>
                    <a:pt x="975804" y="1493426"/>
                    <a:pt x="1094603" y="1536643"/>
                    <a:pt x="1193103" y="1596962"/>
                  </a:cubicBezTo>
                  <a:cubicBezTo>
                    <a:pt x="1246786" y="1629834"/>
                    <a:pt x="1296487" y="1669933"/>
                    <a:pt x="1343642" y="1711487"/>
                  </a:cubicBezTo>
                  <a:cubicBezTo>
                    <a:pt x="1372697" y="1737090"/>
                    <a:pt x="1403036" y="1763246"/>
                    <a:pt x="1428851" y="1792185"/>
                  </a:cubicBezTo>
                  <a:cubicBezTo>
                    <a:pt x="1542336" y="1709186"/>
                    <a:pt x="1666353" y="1639527"/>
                    <a:pt x="1796544" y="1586234"/>
                  </a:cubicBezTo>
                  <a:cubicBezTo>
                    <a:pt x="1718623" y="1546360"/>
                    <a:pt x="1653597" y="1496245"/>
                    <a:pt x="1599020" y="1427195"/>
                  </a:cubicBezTo>
                  <a:cubicBezTo>
                    <a:pt x="1583348" y="1407371"/>
                    <a:pt x="1571311" y="1384569"/>
                    <a:pt x="1555000" y="1365324"/>
                  </a:cubicBezTo>
                  <a:cubicBezTo>
                    <a:pt x="1540125" y="1347783"/>
                    <a:pt x="1514493" y="1336105"/>
                    <a:pt x="1497323" y="1319453"/>
                  </a:cubicBezTo>
                  <a:cubicBezTo>
                    <a:pt x="1436304" y="1260260"/>
                    <a:pt x="1391754" y="1176220"/>
                    <a:pt x="1365774" y="1096211"/>
                  </a:cubicBezTo>
                  <a:cubicBezTo>
                    <a:pt x="1346741" y="1037621"/>
                    <a:pt x="1337389" y="976065"/>
                    <a:pt x="1332720" y="914791"/>
                  </a:cubicBezTo>
                  <a:cubicBezTo>
                    <a:pt x="1323471" y="793373"/>
                    <a:pt x="1334309" y="663626"/>
                    <a:pt x="1391334" y="553874"/>
                  </a:cubicBezTo>
                  <a:cubicBezTo>
                    <a:pt x="1425673" y="487783"/>
                    <a:pt x="1470850" y="441030"/>
                    <a:pt x="1531364" y="398288"/>
                  </a:cubicBezTo>
                  <a:cubicBezTo>
                    <a:pt x="1562111" y="376567"/>
                    <a:pt x="1595397" y="357108"/>
                    <a:pt x="1624433" y="333088"/>
                  </a:cubicBezTo>
                  <a:cubicBezTo>
                    <a:pt x="1662067" y="301961"/>
                    <a:pt x="1694050" y="263163"/>
                    <a:pt x="1729527" y="229591"/>
                  </a:cubicBezTo>
                  <a:cubicBezTo>
                    <a:pt x="1810225" y="153226"/>
                    <a:pt x="1914077" y="100869"/>
                    <a:pt x="2019372" y="67823"/>
                  </a:cubicBezTo>
                  <a:cubicBezTo>
                    <a:pt x="2097165" y="43406"/>
                    <a:pt x="2176115" y="36090"/>
                    <a:pt x="2257062" y="31850"/>
                  </a:cubicBezTo>
                  <a:cubicBezTo>
                    <a:pt x="2290336" y="30107"/>
                    <a:pt x="2325845" y="30548"/>
                    <a:pt x="2358680" y="25342"/>
                  </a:cubicBezTo>
                  <a:cubicBezTo>
                    <a:pt x="2389957" y="20383"/>
                    <a:pt x="2423371" y="443"/>
                    <a:pt x="2453862" y="12"/>
                  </a:cubicBezTo>
                  <a:cubicBezTo>
                    <a:pt x="2489328" y="-490"/>
                    <a:pt x="2526243" y="17158"/>
                    <a:pt x="2561288" y="22551"/>
                  </a:cubicBezTo>
                  <a:cubicBezTo>
                    <a:pt x="2609393" y="29956"/>
                    <a:pt x="2658638" y="32227"/>
                    <a:pt x="2706950" y="38481"/>
                  </a:cubicBezTo>
                  <a:cubicBezTo>
                    <a:pt x="2794515" y="49815"/>
                    <a:pt x="2880011" y="72584"/>
                    <a:pt x="2958425" y="113769"/>
                  </a:cubicBezTo>
                  <a:cubicBezTo>
                    <a:pt x="3020443" y="146342"/>
                    <a:pt x="3077717" y="190493"/>
                    <a:pt x="3128094" y="238966"/>
                  </a:cubicBezTo>
                  <a:cubicBezTo>
                    <a:pt x="3146067" y="256258"/>
                    <a:pt x="3160674" y="277627"/>
                    <a:pt x="3179767" y="293320"/>
                  </a:cubicBezTo>
                  <a:cubicBezTo>
                    <a:pt x="3216286" y="323341"/>
                    <a:pt x="3260605" y="348047"/>
                    <a:pt x="3300320" y="373690"/>
                  </a:cubicBezTo>
                  <a:cubicBezTo>
                    <a:pt x="3404641" y="441042"/>
                    <a:pt x="3470933" y="526300"/>
                    <a:pt x="3507744" y="645355"/>
                  </a:cubicBezTo>
                  <a:cubicBezTo>
                    <a:pt x="3563917" y="827036"/>
                    <a:pt x="3545530" y="1046138"/>
                    <a:pt x="3455535" y="1214389"/>
                  </a:cubicBezTo>
                  <a:cubicBezTo>
                    <a:pt x="3434219" y="1254244"/>
                    <a:pt x="3409293" y="1292121"/>
                    <a:pt x="3373699" y="1320731"/>
                  </a:cubicBezTo>
                  <a:cubicBezTo>
                    <a:pt x="3360554" y="1331307"/>
                    <a:pt x="3343768" y="1339429"/>
                    <a:pt x="3332827" y="1352404"/>
                  </a:cubicBezTo>
                  <a:cubicBezTo>
                    <a:pt x="3318695" y="1369159"/>
                    <a:pt x="3308126" y="1389331"/>
                    <a:pt x="3294341" y="1406598"/>
                  </a:cubicBezTo>
                  <a:cubicBezTo>
                    <a:pt x="3235922" y="1479733"/>
                    <a:pt x="3162512" y="1550646"/>
                    <a:pt x="3074929" y="1587506"/>
                  </a:cubicBezTo>
                  <a:cubicBezTo>
                    <a:pt x="3153818" y="1619843"/>
                    <a:pt x="3221358" y="1668326"/>
                    <a:pt x="3295413" y="1708942"/>
                  </a:cubicBezTo>
                  <a:lnTo>
                    <a:pt x="3428393" y="1798943"/>
                  </a:lnTo>
                  <a:lnTo>
                    <a:pt x="3431291" y="1795034"/>
                  </a:lnTo>
                  <a:cubicBezTo>
                    <a:pt x="3456034" y="1762205"/>
                    <a:pt x="3489162" y="1732572"/>
                    <a:pt x="3520201" y="1705709"/>
                  </a:cubicBezTo>
                  <a:cubicBezTo>
                    <a:pt x="3669285" y="1576675"/>
                    <a:pt x="3862182" y="1487423"/>
                    <a:pt x="4058269" y="1462253"/>
                  </a:cubicBezTo>
                  <a:cubicBezTo>
                    <a:pt x="4159601" y="1449248"/>
                    <a:pt x="4259069" y="1460688"/>
                    <a:pt x="4360340" y="1466405"/>
                  </a:cubicBezTo>
                  <a:cubicBezTo>
                    <a:pt x="4415782" y="1469541"/>
                    <a:pt x="4473440" y="1467666"/>
                    <a:pt x="4527574" y="1481322"/>
                  </a:cubicBezTo>
                  <a:cubicBezTo>
                    <a:pt x="4586182" y="1496105"/>
                    <a:pt x="4641916" y="1523333"/>
                    <a:pt x="4689699" y="1560358"/>
                  </a:cubicBezTo>
                  <a:cubicBezTo>
                    <a:pt x="4806556" y="1650912"/>
                    <a:pt x="4850856" y="1795277"/>
                    <a:pt x="4868391" y="1937189"/>
                  </a:cubicBezTo>
                  <a:cubicBezTo>
                    <a:pt x="4887875" y="2094888"/>
                    <a:pt x="4876940" y="2271431"/>
                    <a:pt x="4823574" y="2421684"/>
                  </a:cubicBezTo>
                  <a:cubicBezTo>
                    <a:pt x="4791883" y="2510905"/>
                    <a:pt x="4733890" y="2608754"/>
                    <a:pt x="4675227" y="2682992"/>
                  </a:cubicBezTo>
                  <a:cubicBezTo>
                    <a:pt x="4603638" y="2773595"/>
                    <a:pt x="4512992" y="2855961"/>
                    <a:pt x="4412494" y="2913309"/>
                  </a:cubicBezTo>
                  <a:cubicBezTo>
                    <a:pt x="4294499" y="2980642"/>
                    <a:pt x="4159504" y="3017745"/>
                    <a:pt x="4025282" y="3033770"/>
                  </a:cubicBezTo>
                  <a:lnTo>
                    <a:pt x="3992312" y="3036121"/>
                  </a:lnTo>
                  <a:lnTo>
                    <a:pt x="3979569" y="3188449"/>
                  </a:lnTo>
                  <a:cubicBezTo>
                    <a:pt x="3973060" y="3268562"/>
                    <a:pt x="3957395" y="3347774"/>
                    <a:pt x="3937284" y="3425531"/>
                  </a:cubicBezTo>
                  <a:cubicBezTo>
                    <a:pt x="4082453" y="3477289"/>
                    <a:pt x="4224486" y="3544117"/>
                    <a:pt x="4357892" y="3621192"/>
                  </a:cubicBezTo>
                  <a:cubicBezTo>
                    <a:pt x="4385930" y="3637387"/>
                    <a:pt x="4413347" y="3654435"/>
                    <a:pt x="4439095" y="3674132"/>
                  </a:cubicBezTo>
                  <a:cubicBezTo>
                    <a:pt x="4449951" y="3682437"/>
                    <a:pt x="4464667" y="3694303"/>
                    <a:pt x="4470469" y="3706809"/>
                  </a:cubicBezTo>
                  <a:lnTo>
                    <a:pt x="4472898" y="3713518"/>
                  </a:lnTo>
                  <a:lnTo>
                    <a:pt x="4474208" y="3717433"/>
                  </a:lnTo>
                  <a:cubicBezTo>
                    <a:pt x="4480144" y="3736356"/>
                    <a:pt x="4478500" y="3759182"/>
                    <a:pt x="4469410" y="3776906"/>
                  </a:cubicBezTo>
                  <a:cubicBezTo>
                    <a:pt x="4458304" y="3798563"/>
                    <a:pt x="4436319" y="3813443"/>
                    <a:pt x="4413164" y="3819672"/>
                  </a:cubicBezTo>
                  <a:cubicBezTo>
                    <a:pt x="4380913" y="3828342"/>
                    <a:pt x="4355737" y="3815282"/>
                    <a:pt x="4329100" y="3798685"/>
                  </a:cubicBezTo>
                  <a:cubicBezTo>
                    <a:pt x="4279381" y="3767707"/>
                    <a:pt x="4230642" y="3735815"/>
                    <a:pt x="4178676" y="3708556"/>
                  </a:cubicBezTo>
                  <a:cubicBezTo>
                    <a:pt x="4087598" y="3660773"/>
                    <a:pt x="3991490" y="3623506"/>
                    <a:pt x="3896668" y="3584040"/>
                  </a:cubicBezTo>
                  <a:lnTo>
                    <a:pt x="3822954" y="3753904"/>
                  </a:lnTo>
                  <a:cubicBezTo>
                    <a:pt x="3859461" y="3766818"/>
                    <a:pt x="3894360" y="3784091"/>
                    <a:pt x="3929826" y="3799555"/>
                  </a:cubicBezTo>
                  <a:cubicBezTo>
                    <a:pt x="3956798" y="3811313"/>
                    <a:pt x="3986382" y="3821785"/>
                    <a:pt x="4011205" y="3837761"/>
                  </a:cubicBezTo>
                  <a:cubicBezTo>
                    <a:pt x="4072291" y="3866597"/>
                    <a:pt x="4317349" y="3989414"/>
                    <a:pt x="4337301" y="4046269"/>
                  </a:cubicBezTo>
                  <a:cubicBezTo>
                    <a:pt x="4340863" y="4056431"/>
                    <a:pt x="4341776" y="4066763"/>
                    <a:pt x="4340199" y="4077339"/>
                  </a:cubicBezTo>
                  <a:lnTo>
                    <a:pt x="4333252" y="4087573"/>
                  </a:lnTo>
                  <a:cubicBezTo>
                    <a:pt x="4341149" y="4110363"/>
                    <a:pt x="4340552" y="4133633"/>
                    <a:pt x="4329453" y="4155284"/>
                  </a:cubicBezTo>
                  <a:cubicBezTo>
                    <a:pt x="4318573" y="4176497"/>
                    <a:pt x="4298986" y="4192120"/>
                    <a:pt x="4276269" y="4198903"/>
                  </a:cubicBezTo>
                  <a:cubicBezTo>
                    <a:pt x="4250947" y="4206458"/>
                    <a:pt x="4223025" y="4202403"/>
                    <a:pt x="4199895" y="4190208"/>
                  </a:cubicBezTo>
                  <a:cubicBezTo>
                    <a:pt x="4174061" y="4176588"/>
                    <a:pt x="4150310" y="4156739"/>
                    <a:pt x="4124732" y="4141968"/>
                  </a:cubicBezTo>
                  <a:cubicBezTo>
                    <a:pt x="4061996" y="4105730"/>
                    <a:pt x="3995229" y="4071658"/>
                    <a:pt x="3929606" y="4040911"/>
                  </a:cubicBezTo>
                  <a:cubicBezTo>
                    <a:pt x="3884277" y="4019668"/>
                    <a:pt x="3838546" y="4001226"/>
                    <a:pt x="3791732" y="3983557"/>
                  </a:cubicBezTo>
                  <a:cubicBezTo>
                    <a:pt x="3762756" y="3972622"/>
                    <a:pt x="3733008" y="3964019"/>
                    <a:pt x="3705275" y="3949991"/>
                  </a:cubicBezTo>
                  <a:cubicBezTo>
                    <a:pt x="3650161" y="4014663"/>
                    <a:pt x="3588813" y="4068346"/>
                    <a:pt x="3524677" y="4123648"/>
                  </a:cubicBezTo>
                  <a:cubicBezTo>
                    <a:pt x="3502673" y="4142620"/>
                    <a:pt x="3478020" y="4168996"/>
                    <a:pt x="3451273" y="4179943"/>
                  </a:cubicBezTo>
                  <a:cubicBezTo>
                    <a:pt x="3436989" y="4178457"/>
                    <a:pt x="3429452" y="4172874"/>
                    <a:pt x="3419059" y="4163230"/>
                  </a:cubicBezTo>
                  <a:cubicBezTo>
                    <a:pt x="3398254" y="4197052"/>
                    <a:pt x="3378016" y="4231087"/>
                    <a:pt x="3356901" y="4264805"/>
                  </a:cubicBezTo>
                  <a:cubicBezTo>
                    <a:pt x="3344967" y="4283856"/>
                    <a:pt x="3333965" y="4307260"/>
                    <a:pt x="3316906" y="4322219"/>
                  </a:cubicBezTo>
                  <a:cubicBezTo>
                    <a:pt x="3305508" y="4332217"/>
                    <a:pt x="3296320" y="4335821"/>
                    <a:pt x="3281841" y="4339785"/>
                  </a:cubicBezTo>
                  <a:lnTo>
                    <a:pt x="3262005" y="4311735"/>
                  </a:lnTo>
                  <a:cubicBezTo>
                    <a:pt x="3206526" y="4330719"/>
                    <a:pt x="3162640" y="4362586"/>
                    <a:pt x="3112057" y="4390837"/>
                  </a:cubicBezTo>
                  <a:cubicBezTo>
                    <a:pt x="3069796" y="4414430"/>
                    <a:pt x="3023919" y="4431478"/>
                    <a:pt x="2977445" y="4444697"/>
                  </a:cubicBezTo>
                  <a:cubicBezTo>
                    <a:pt x="2900791" y="4466505"/>
                    <a:pt x="2816367" y="4485289"/>
                    <a:pt x="2736912" y="4492005"/>
                  </a:cubicBezTo>
                  <a:cubicBezTo>
                    <a:pt x="2698682" y="4495238"/>
                    <a:pt x="2658607" y="4493113"/>
                    <a:pt x="2620176" y="4492979"/>
                  </a:cubicBezTo>
                  <a:cubicBezTo>
                    <a:pt x="2550347" y="4492741"/>
                    <a:pt x="2480512" y="4492315"/>
                    <a:pt x="2410682" y="4492412"/>
                  </a:cubicBezTo>
                  <a:cubicBezTo>
                    <a:pt x="2341090" y="4492510"/>
                    <a:pt x="2271498" y="4492766"/>
                    <a:pt x="2201906" y="4492912"/>
                  </a:cubicBezTo>
                  <a:cubicBezTo>
                    <a:pt x="2162142" y="4492991"/>
                    <a:pt x="2120771" y="4495353"/>
                    <a:pt x="2081299" y="4490793"/>
                  </a:cubicBezTo>
                  <a:cubicBezTo>
                    <a:pt x="1975163" y="4478524"/>
                    <a:pt x="1866045" y="4453665"/>
                    <a:pt x="1769547" y="4406442"/>
                  </a:cubicBezTo>
                  <a:cubicBezTo>
                    <a:pt x="1751891" y="4397803"/>
                    <a:pt x="1734356" y="4388725"/>
                    <a:pt x="1717448" y="4378691"/>
                  </a:cubicBezTo>
                  <a:cubicBezTo>
                    <a:pt x="1694129" y="4364851"/>
                    <a:pt x="1629073" y="4316356"/>
                    <a:pt x="1601126" y="4324466"/>
                  </a:cubicBezTo>
                  <a:cubicBezTo>
                    <a:pt x="1590167" y="4327651"/>
                    <a:pt x="1579664" y="4336363"/>
                    <a:pt x="1571548" y="4344169"/>
                  </a:cubicBezTo>
                  <a:cubicBezTo>
                    <a:pt x="1550786" y="4329964"/>
                    <a:pt x="1532448" y="4309245"/>
                    <a:pt x="1514815" y="4291406"/>
                  </a:cubicBezTo>
                  <a:cubicBezTo>
                    <a:pt x="1489067" y="4265359"/>
                    <a:pt x="1455312" y="4234520"/>
                    <a:pt x="1438258" y="4202008"/>
                  </a:cubicBezTo>
                  <a:cubicBezTo>
                    <a:pt x="1380009" y="4161902"/>
                    <a:pt x="1320798" y="4119149"/>
                    <a:pt x="1268406" y="4071664"/>
                  </a:cubicBezTo>
                  <a:cubicBezTo>
                    <a:pt x="1227491" y="4034579"/>
                    <a:pt x="1190126" y="3992866"/>
                    <a:pt x="1152907" y="3952122"/>
                  </a:cubicBezTo>
                  <a:cubicBezTo>
                    <a:pt x="1033164" y="3994888"/>
                    <a:pt x="922103" y="4046409"/>
                    <a:pt x="810372" y="4106789"/>
                  </a:cubicBezTo>
                  <a:cubicBezTo>
                    <a:pt x="761347" y="4133286"/>
                    <a:pt x="712907" y="4166256"/>
                    <a:pt x="662725" y="4189624"/>
                  </a:cubicBezTo>
                  <a:cubicBezTo>
                    <a:pt x="648332" y="4196327"/>
                    <a:pt x="633153" y="4200011"/>
                    <a:pt x="617201" y="4199347"/>
                  </a:cubicBezTo>
                  <a:cubicBezTo>
                    <a:pt x="593377" y="4198361"/>
                    <a:pt x="567221" y="4191621"/>
                    <a:pt x="550739" y="4173184"/>
                  </a:cubicBezTo>
                  <a:cubicBezTo>
                    <a:pt x="530342" y="4150365"/>
                    <a:pt x="529770" y="4124543"/>
                    <a:pt x="531517" y="4095824"/>
                  </a:cubicBezTo>
                  <a:lnTo>
                    <a:pt x="526233" y="4089485"/>
                  </a:lnTo>
                  <a:cubicBezTo>
                    <a:pt x="521051" y="4081594"/>
                    <a:pt x="520680" y="4069698"/>
                    <a:pt x="523012" y="4060778"/>
                  </a:cubicBezTo>
                  <a:cubicBezTo>
                    <a:pt x="531140" y="4029720"/>
                    <a:pt x="576025" y="3997956"/>
                    <a:pt x="602911" y="3981932"/>
                  </a:cubicBezTo>
                  <a:lnTo>
                    <a:pt x="603332" y="3980720"/>
                  </a:lnTo>
                  <a:cubicBezTo>
                    <a:pt x="632149" y="3957772"/>
                    <a:pt x="665837" y="3938569"/>
                    <a:pt x="697734" y="3920212"/>
                  </a:cubicBezTo>
                  <a:cubicBezTo>
                    <a:pt x="775363" y="3875546"/>
                    <a:pt x="858259" y="3839320"/>
                    <a:pt x="942238" y="3808226"/>
                  </a:cubicBezTo>
                  <a:cubicBezTo>
                    <a:pt x="976729" y="3795452"/>
                    <a:pt x="1014009" y="3786496"/>
                    <a:pt x="1047514" y="3771768"/>
                  </a:cubicBezTo>
                  <a:lnTo>
                    <a:pt x="1050467" y="3770446"/>
                  </a:lnTo>
                  <a:cubicBezTo>
                    <a:pt x="1019300" y="3709506"/>
                    <a:pt x="987092" y="3650746"/>
                    <a:pt x="964966" y="3585690"/>
                  </a:cubicBezTo>
                  <a:cubicBezTo>
                    <a:pt x="933318" y="3604095"/>
                    <a:pt x="896269" y="3614860"/>
                    <a:pt x="862569" y="3629107"/>
                  </a:cubicBezTo>
                  <a:cubicBezTo>
                    <a:pt x="806829" y="3652658"/>
                    <a:pt x="750954" y="3676671"/>
                    <a:pt x="696943" y="3704002"/>
                  </a:cubicBezTo>
                  <a:cubicBezTo>
                    <a:pt x="660101" y="3722645"/>
                    <a:pt x="622462" y="3742713"/>
                    <a:pt x="587763" y="3765070"/>
                  </a:cubicBezTo>
                  <a:cubicBezTo>
                    <a:pt x="561278" y="3782130"/>
                    <a:pt x="537831" y="3803434"/>
                    <a:pt x="508637" y="3815964"/>
                  </a:cubicBezTo>
                  <a:lnTo>
                    <a:pt x="503650" y="3818047"/>
                  </a:lnTo>
                  <a:cubicBezTo>
                    <a:pt x="489129" y="3824238"/>
                    <a:pt x="471131" y="3825791"/>
                    <a:pt x="455849" y="3821158"/>
                  </a:cubicBezTo>
                  <a:lnTo>
                    <a:pt x="452671" y="3820111"/>
                  </a:lnTo>
                  <a:cubicBezTo>
                    <a:pt x="433419" y="3813955"/>
                    <a:pt x="415914" y="3800822"/>
                    <a:pt x="404718" y="3783945"/>
                  </a:cubicBezTo>
                  <a:cubicBezTo>
                    <a:pt x="388065" y="3758835"/>
                    <a:pt x="393697" y="3728953"/>
                    <a:pt x="399299" y="3701402"/>
                  </a:cubicBezTo>
                  <a:cubicBezTo>
                    <a:pt x="428122" y="3667532"/>
                    <a:pt x="472386" y="3645120"/>
                    <a:pt x="510457" y="3623031"/>
                  </a:cubicBezTo>
                  <a:cubicBezTo>
                    <a:pt x="557369" y="3595815"/>
                    <a:pt x="603892" y="3568386"/>
                    <a:pt x="652667" y="3544568"/>
                  </a:cubicBezTo>
                  <a:cubicBezTo>
                    <a:pt x="739356" y="3502228"/>
                    <a:pt x="829874" y="3466957"/>
                    <a:pt x="919746" y="3432076"/>
                  </a:cubicBezTo>
                  <a:cubicBezTo>
                    <a:pt x="886205" y="3302482"/>
                    <a:pt x="862046" y="3171103"/>
                    <a:pt x="859001" y="3036888"/>
                  </a:cubicBezTo>
                  <a:cubicBezTo>
                    <a:pt x="702075" y="3027785"/>
                    <a:pt x="548967" y="2984666"/>
                    <a:pt x="417491" y="2896358"/>
                  </a:cubicBezTo>
                  <a:cubicBezTo>
                    <a:pt x="303197" y="2819594"/>
                    <a:pt x="195503" y="2707638"/>
                    <a:pt x="127793" y="2587140"/>
                  </a:cubicBezTo>
                  <a:cubicBezTo>
                    <a:pt x="76046" y="2495051"/>
                    <a:pt x="40270" y="2389068"/>
                    <a:pt x="20148" y="2285599"/>
                  </a:cubicBezTo>
                  <a:cubicBezTo>
                    <a:pt x="-1485" y="2174392"/>
                    <a:pt x="-4578" y="2059678"/>
                    <a:pt x="5505" y="1947052"/>
                  </a:cubicBezTo>
                  <a:cubicBezTo>
                    <a:pt x="15405" y="1836430"/>
                    <a:pt x="36721" y="1722873"/>
                    <a:pt x="100948" y="1629499"/>
                  </a:cubicBezTo>
                  <a:cubicBezTo>
                    <a:pt x="166132" y="1534725"/>
                    <a:pt x="269485" y="1478558"/>
                    <a:pt x="381094" y="1458697"/>
                  </a:cubicBezTo>
                  <a:cubicBezTo>
                    <a:pt x="408535" y="1453814"/>
                    <a:pt x="439745" y="1447616"/>
                    <a:pt x="463807" y="1465742"/>
                  </a:cubicBezTo>
                  <a:cubicBezTo>
                    <a:pt x="490615" y="1485931"/>
                    <a:pt x="498317" y="1510718"/>
                    <a:pt x="502865" y="1542080"/>
                  </a:cubicBezTo>
                  <a:cubicBezTo>
                    <a:pt x="557643" y="1543772"/>
                    <a:pt x="612519" y="1545276"/>
                    <a:pt x="667279" y="1547432"/>
                  </a:cubicBezTo>
                  <a:cubicBezTo>
                    <a:pt x="688212" y="1548260"/>
                    <a:pt x="719586" y="1554269"/>
                    <a:pt x="739331" y="1549039"/>
                  </a:cubicBezTo>
                  <a:lnTo>
                    <a:pt x="741322" y="1546604"/>
                  </a:lnTo>
                  <a:close/>
                  <a:moveTo>
                    <a:pt x="1050467" y="3770446"/>
                  </a:moveTo>
                  <a:lnTo>
                    <a:pt x="1047514" y="3771768"/>
                  </a:lnTo>
                  <a:cubicBezTo>
                    <a:pt x="1014009" y="3786496"/>
                    <a:pt x="976729" y="3795452"/>
                    <a:pt x="942238" y="3808226"/>
                  </a:cubicBezTo>
                  <a:cubicBezTo>
                    <a:pt x="858259" y="3839320"/>
                    <a:pt x="775363" y="3875546"/>
                    <a:pt x="697734" y="3920212"/>
                  </a:cubicBezTo>
                  <a:cubicBezTo>
                    <a:pt x="665837" y="3938569"/>
                    <a:pt x="632149" y="3957772"/>
                    <a:pt x="603332" y="3980720"/>
                  </a:cubicBezTo>
                  <a:lnTo>
                    <a:pt x="602911" y="3981932"/>
                  </a:lnTo>
                  <a:cubicBezTo>
                    <a:pt x="576025" y="3997956"/>
                    <a:pt x="531140" y="4029720"/>
                    <a:pt x="523012" y="4060778"/>
                  </a:cubicBezTo>
                  <a:cubicBezTo>
                    <a:pt x="520680" y="4069698"/>
                    <a:pt x="521051" y="4081594"/>
                    <a:pt x="526233" y="4089485"/>
                  </a:cubicBezTo>
                  <a:lnTo>
                    <a:pt x="531517" y="4095824"/>
                  </a:lnTo>
                  <a:cubicBezTo>
                    <a:pt x="541947" y="4078660"/>
                    <a:pt x="556438" y="4068553"/>
                    <a:pt x="572420" y="4057052"/>
                  </a:cubicBezTo>
                  <a:cubicBezTo>
                    <a:pt x="601097" y="4036296"/>
                    <a:pt x="632684" y="4018170"/>
                    <a:pt x="663024" y="3999996"/>
                  </a:cubicBezTo>
                  <a:cubicBezTo>
                    <a:pt x="794554" y="3921210"/>
                    <a:pt x="933001" y="3863631"/>
                    <a:pt x="1076240" y="3809997"/>
                  </a:cubicBezTo>
                  <a:cubicBezTo>
                    <a:pt x="1072173" y="3796895"/>
                    <a:pt x="1058474" y="3781935"/>
                    <a:pt x="1050467" y="3770446"/>
                  </a:cubicBezTo>
                  <a:close/>
                  <a:moveTo>
                    <a:pt x="3822954" y="3753904"/>
                  </a:moveTo>
                  <a:lnTo>
                    <a:pt x="3788773" y="3803854"/>
                  </a:lnTo>
                  <a:lnTo>
                    <a:pt x="4021483" y="3901015"/>
                  </a:lnTo>
                  <a:cubicBezTo>
                    <a:pt x="4025671" y="3899791"/>
                    <a:pt x="4029471" y="3899042"/>
                    <a:pt x="4033830" y="3898409"/>
                  </a:cubicBezTo>
                  <a:cubicBezTo>
                    <a:pt x="4041130" y="3897344"/>
                    <a:pt x="4040503" y="3895626"/>
                    <a:pt x="4044936" y="3890086"/>
                  </a:cubicBezTo>
                  <a:cubicBezTo>
                    <a:pt x="4042817" y="3883809"/>
                    <a:pt x="4040826" y="3883449"/>
                    <a:pt x="4035803" y="3879431"/>
                  </a:cubicBezTo>
                  <a:cubicBezTo>
                    <a:pt x="4036101" y="3872934"/>
                    <a:pt x="4036180" y="3869841"/>
                    <a:pt x="4032759" y="3864210"/>
                  </a:cubicBezTo>
                  <a:lnTo>
                    <a:pt x="4016362" y="3861878"/>
                  </a:lnTo>
                  <a:lnTo>
                    <a:pt x="4012940" y="3861165"/>
                  </a:lnTo>
                  <a:cubicBezTo>
                    <a:pt x="4002127" y="3859473"/>
                    <a:pt x="3998139" y="3860252"/>
                    <a:pt x="3991076" y="3851211"/>
                  </a:cubicBezTo>
                  <a:lnTo>
                    <a:pt x="3995856" y="3839801"/>
                  </a:lnTo>
                  <a:cubicBezTo>
                    <a:pt x="4002212" y="3839478"/>
                    <a:pt x="3999466" y="3839801"/>
                    <a:pt x="4006237" y="3838644"/>
                  </a:cubicBezTo>
                  <a:lnTo>
                    <a:pt x="4011205" y="3837761"/>
                  </a:lnTo>
                  <a:cubicBezTo>
                    <a:pt x="3986382" y="3821785"/>
                    <a:pt x="3956798" y="3811313"/>
                    <a:pt x="3929826" y="3799555"/>
                  </a:cubicBezTo>
                  <a:cubicBezTo>
                    <a:pt x="3894360" y="3784091"/>
                    <a:pt x="3859461" y="3766818"/>
                    <a:pt x="3822954" y="3753904"/>
                  </a:cubicBezTo>
                  <a:close/>
                </a:path>
              </a:pathLst>
            </a:custGeom>
            <a:solidFill>
              <a:srgbClr val="494E62"/>
            </a:solidFill>
            <a:ln w="6089" cap="flat">
              <a:noFill/>
              <a:prstDash val="solid"/>
              <a:miter/>
            </a:ln>
          </p:spPr>
          <p:txBody>
            <a:bodyPr rtlCol="0" anchor="ctr"/>
            <a:lstStyle/>
            <a:p>
              <a:endParaRPr lang="it-IT"/>
            </a:p>
          </p:txBody>
        </p:sp>
        <p:sp>
          <p:nvSpPr>
            <p:cNvPr id="18" name="Figura a mano libera: forma 17">
              <a:extLst>
                <a:ext uri="{FF2B5EF4-FFF2-40B4-BE49-F238E27FC236}">
                  <a16:creationId xmlns:a16="http://schemas.microsoft.com/office/drawing/2014/main" id="{4D15EC73-AB34-20AC-D254-9285B6E77C29}"/>
                </a:ext>
              </a:extLst>
            </p:cNvPr>
            <p:cNvSpPr/>
            <p:nvPr/>
          </p:nvSpPr>
          <p:spPr>
            <a:xfrm>
              <a:off x="7836375" y="4363072"/>
              <a:ext cx="349866" cy="249812"/>
            </a:xfrm>
            <a:custGeom>
              <a:avLst/>
              <a:gdLst>
                <a:gd name="connsiteX0" fmla="*/ 30362 w 349866"/>
                <a:gd name="connsiteY0" fmla="*/ 63223 h 249812"/>
                <a:gd name="connsiteX1" fmla="*/ 42710 w 349866"/>
                <a:gd name="connsiteY1" fmla="*/ 60617 h 249812"/>
                <a:gd name="connsiteX2" fmla="*/ 53815 w 349866"/>
                <a:gd name="connsiteY2" fmla="*/ 52294 h 249812"/>
                <a:gd name="connsiteX3" fmla="*/ 44682 w 349866"/>
                <a:gd name="connsiteY3" fmla="*/ 41639 h 249812"/>
                <a:gd name="connsiteX4" fmla="*/ 41638 w 349866"/>
                <a:gd name="connsiteY4" fmla="*/ 26418 h 249812"/>
                <a:gd name="connsiteX5" fmla="*/ 25242 w 349866"/>
                <a:gd name="connsiteY5" fmla="*/ 24086 h 249812"/>
                <a:gd name="connsiteX6" fmla="*/ 21820 w 349866"/>
                <a:gd name="connsiteY6" fmla="*/ 23374 h 249812"/>
                <a:gd name="connsiteX7" fmla="*/ -44 w 349866"/>
                <a:gd name="connsiteY7" fmla="*/ 13419 h 249812"/>
                <a:gd name="connsiteX8" fmla="*/ 4735 w 349866"/>
                <a:gd name="connsiteY8" fmla="*/ 2009 h 249812"/>
                <a:gd name="connsiteX9" fmla="*/ 15116 w 349866"/>
                <a:gd name="connsiteY9" fmla="*/ 852 h 249812"/>
                <a:gd name="connsiteX10" fmla="*/ 20085 w 349866"/>
                <a:gd name="connsiteY10" fmla="*/ -31 h 249812"/>
                <a:gd name="connsiteX11" fmla="*/ 346180 w 349866"/>
                <a:gd name="connsiteY11" fmla="*/ 208477 h 249812"/>
                <a:gd name="connsiteX12" fmla="*/ 349079 w 349866"/>
                <a:gd name="connsiteY12" fmla="*/ 239547 h 249812"/>
                <a:gd name="connsiteX13" fmla="*/ 342132 w 349866"/>
                <a:gd name="connsiteY13" fmla="*/ 249782 h 249812"/>
                <a:gd name="connsiteX14" fmla="*/ 246128 w 349866"/>
                <a:gd name="connsiteY14" fmla="*/ 179094 h 249812"/>
                <a:gd name="connsiteX15" fmla="*/ 30362 w 349866"/>
                <a:gd name="connsiteY15" fmla="*/ 63223 h 24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9866" h="249812">
                  <a:moveTo>
                    <a:pt x="30362" y="63223"/>
                  </a:moveTo>
                  <a:cubicBezTo>
                    <a:pt x="34551" y="61999"/>
                    <a:pt x="38351" y="61251"/>
                    <a:pt x="42710" y="60617"/>
                  </a:cubicBezTo>
                  <a:cubicBezTo>
                    <a:pt x="50010" y="59552"/>
                    <a:pt x="49383" y="57835"/>
                    <a:pt x="53815" y="52294"/>
                  </a:cubicBezTo>
                  <a:cubicBezTo>
                    <a:pt x="51696" y="46017"/>
                    <a:pt x="49706" y="45658"/>
                    <a:pt x="44682" y="41639"/>
                  </a:cubicBezTo>
                  <a:cubicBezTo>
                    <a:pt x="44981" y="35143"/>
                    <a:pt x="45060" y="32050"/>
                    <a:pt x="41638" y="26418"/>
                  </a:cubicBezTo>
                  <a:lnTo>
                    <a:pt x="25242" y="24086"/>
                  </a:lnTo>
                  <a:lnTo>
                    <a:pt x="21820" y="23374"/>
                  </a:lnTo>
                  <a:cubicBezTo>
                    <a:pt x="11007" y="21681"/>
                    <a:pt x="7019" y="22460"/>
                    <a:pt x="-44" y="13419"/>
                  </a:cubicBezTo>
                  <a:lnTo>
                    <a:pt x="4735" y="2009"/>
                  </a:lnTo>
                  <a:cubicBezTo>
                    <a:pt x="11092" y="1686"/>
                    <a:pt x="8346" y="2009"/>
                    <a:pt x="15116" y="852"/>
                  </a:cubicBezTo>
                  <a:lnTo>
                    <a:pt x="20085" y="-31"/>
                  </a:lnTo>
                  <a:cubicBezTo>
                    <a:pt x="81171" y="28805"/>
                    <a:pt x="326228" y="151623"/>
                    <a:pt x="346180" y="208477"/>
                  </a:cubicBezTo>
                  <a:cubicBezTo>
                    <a:pt x="349742" y="218639"/>
                    <a:pt x="350655" y="228971"/>
                    <a:pt x="349079" y="239547"/>
                  </a:cubicBezTo>
                  <a:lnTo>
                    <a:pt x="342132" y="249782"/>
                  </a:lnTo>
                  <a:cubicBezTo>
                    <a:pt x="314861" y="220021"/>
                    <a:pt x="280449" y="199826"/>
                    <a:pt x="246128" y="179094"/>
                  </a:cubicBezTo>
                  <a:cubicBezTo>
                    <a:pt x="175665" y="136529"/>
                    <a:pt x="102359" y="102379"/>
                    <a:pt x="30362" y="63223"/>
                  </a:cubicBezTo>
                  <a:close/>
                </a:path>
              </a:pathLst>
            </a:custGeom>
            <a:solidFill>
              <a:srgbClr val="E1E2E4"/>
            </a:solidFill>
            <a:ln w="6089" cap="flat">
              <a:noFill/>
              <a:prstDash val="solid"/>
              <a:miter/>
            </a:ln>
          </p:spPr>
          <p:txBody>
            <a:bodyPr rtlCol="0" anchor="ctr"/>
            <a:lstStyle/>
            <a:p>
              <a:endParaRPr lang="it-IT"/>
            </a:p>
          </p:txBody>
        </p:sp>
        <p:sp>
          <p:nvSpPr>
            <p:cNvPr id="19" name="Figura a mano libera: forma 18">
              <a:extLst>
                <a:ext uri="{FF2B5EF4-FFF2-40B4-BE49-F238E27FC236}">
                  <a16:creationId xmlns:a16="http://schemas.microsoft.com/office/drawing/2014/main" id="{0BAF05AF-D5BE-C8CF-815E-BB91FB69E51C}"/>
                </a:ext>
              </a:extLst>
            </p:cNvPr>
            <p:cNvSpPr/>
            <p:nvPr/>
          </p:nvSpPr>
          <p:spPr>
            <a:xfrm>
              <a:off x="6856378" y="4397998"/>
              <a:ext cx="513628" cy="271846"/>
            </a:xfrm>
            <a:custGeom>
              <a:avLst/>
              <a:gdLst>
                <a:gd name="connsiteX0" fmla="*/ 107271 w 513628"/>
                <a:gd name="connsiteY0" fmla="*/ -31 h 271846"/>
                <a:gd name="connsiteX1" fmla="*/ 228865 w 513628"/>
                <a:gd name="connsiteY1" fmla="*/ 2745 h 271846"/>
                <a:gd name="connsiteX2" fmla="*/ 388859 w 513628"/>
                <a:gd name="connsiteY2" fmla="*/ 7421 h 271846"/>
                <a:gd name="connsiteX3" fmla="*/ 513601 w 513628"/>
                <a:gd name="connsiteY3" fmla="*/ 26198 h 271846"/>
                <a:gd name="connsiteX4" fmla="*/ 418864 w 513628"/>
                <a:gd name="connsiteY4" fmla="*/ 113976 h 271846"/>
                <a:gd name="connsiteX5" fmla="*/ 340602 w 513628"/>
                <a:gd name="connsiteY5" fmla="*/ 172968 h 271846"/>
                <a:gd name="connsiteX6" fmla="*/ 335146 w 513628"/>
                <a:gd name="connsiteY6" fmla="*/ 168012 h 271846"/>
                <a:gd name="connsiteX7" fmla="*/ 283564 w 513628"/>
                <a:gd name="connsiteY7" fmla="*/ 190704 h 271846"/>
                <a:gd name="connsiteX8" fmla="*/ 197764 w 513628"/>
                <a:gd name="connsiteY8" fmla="*/ 232569 h 271846"/>
                <a:gd name="connsiteX9" fmla="*/ 110790 w 513628"/>
                <a:gd name="connsiteY9" fmla="*/ 271815 h 271846"/>
                <a:gd name="connsiteX10" fmla="*/ 85309 w 513628"/>
                <a:gd name="connsiteY10" fmla="*/ 185772 h 271846"/>
                <a:gd name="connsiteX11" fmla="*/ 29703 w 513628"/>
                <a:gd name="connsiteY11" fmla="*/ 155378 h 271846"/>
                <a:gd name="connsiteX12" fmla="*/ -27 w 513628"/>
                <a:gd name="connsiteY12" fmla="*/ 162739 h 271846"/>
                <a:gd name="connsiteX13" fmla="*/ 33581 w 513628"/>
                <a:gd name="connsiteY13" fmla="*/ 117909 h 271846"/>
                <a:gd name="connsiteX14" fmla="*/ 100409 w 513628"/>
                <a:gd name="connsiteY14" fmla="*/ 16012 h 271846"/>
                <a:gd name="connsiteX15" fmla="*/ 107271 w 513628"/>
                <a:gd name="connsiteY15" fmla="*/ -31 h 27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628" h="271846">
                  <a:moveTo>
                    <a:pt x="107271" y="-31"/>
                  </a:moveTo>
                  <a:lnTo>
                    <a:pt x="228865" y="2745"/>
                  </a:lnTo>
                  <a:cubicBezTo>
                    <a:pt x="282176" y="5959"/>
                    <a:pt x="335621" y="3920"/>
                    <a:pt x="388859" y="7421"/>
                  </a:cubicBezTo>
                  <a:cubicBezTo>
                    <a:pt x="430992" y="10197"/>
                    <a:pt x="472363" y="17333"/>
                    <a:pt x="513601" y="26198"/>
                  </a:cubicBezTo>
                  <a:cubicBezTo>
                    <a:pt x="484182" y="57347"/>
                    <a:pt x="452746" y="87656"/>
                    <a:pt x="418864" y="113976"/>
                  </a:cubicBezTo>
                  <a:cubicBezTo>
                    <a:pt x="393072" y="134014"/>
                    <a:pt x="365333" y="151561"/>
                    <a:pt x="340602" y="172968"/>
                  </a:cubicBezTo>
                  <a:lnTo>
                    <a:pt x="335146" y="168012"/>
                  </a:lnTo>
                  <a:cubicBezTo>
                    <a:pt x="317447" y="172798"/>
                    <a:pt x="300369" y="183191"/>
                    <a:pt x="283564" y="190704"/>
                  </a:cubicBezTo>
                  <a:cubicBezTo>
                    <a:pt x="255679" y="203173"/>
                    <a:pt x="222149" y="214169"/>
                    <a:pt x="197764" y="232569"/>
                  </a:cubicBezTo>
                  <a:lnTo>
                    <a:pt x="110790" y="271815"/>
                  </a:lnTo>
                  <a:cubicBezTo>
                    <a:pt x="110583" y="239978"/>
                    <a:pt x="106120" y="211594"/>
                    <a:pt x="85309" y="185772"/>
                  </a:cubicBezTo>
                  <a:cubicBezTo>
                    <a:pt x="69570" y="166246"/>
                    <a:pt x="54252" y="158557"/>
                    <a:pt x="29703" y="155378"/>
                  </a:cubicBezTo>
                  <a:lnTo>
                    <a:pt x="-27" y="162739"/>
                  </a:lnTo>
                  <a:cubicBezTo>
                    <a:pt x="8612" y="146258"/>
                    <a:pt x="22202" y="132583"/>
                    <a:pt x="33581" y="117909"/>
                  </a:cubicBezTo>
                  <a:cubicBezTo>
                    <a:pt x="57071" y="87619"/>
                    <a:pt x="85157" y="51234"/>
                    <a:pt x="100409" y="16012"/>
                  </a:cubicBezTo>
                  <a:lnTo>
                    <a:pt x="107271" y="-31"/>
                  </a:lnTo>
                  <a:close/>
                </a:path>
              </a:pathLst>
            </a:custGeom>
            <a:solidFill>
              <a:srgbClr val="F8AD9D"/>
            </a:solidFill>
            <a:ln w="6089" cap="flat">
              <a:noFill/>
              <a:prstDash val="solid"/>
              <a:miter/>
            </a:ln>
          </p:spPr>
          <p:txBody>
            <a:bodyPr rtlCol="0" anchor="ctr"/>
            <a:lstStyle/>
            <a:p>
              <a:endParaRPr lang="it-IT"/>
            </a:p>
          </p:txBody>
        </p:sp>
        <p:sp>
          <p:nvSpPr>
            <p:cNvPr id="20" name="Figura a mano libera: forma 19">
              <a:extLst>
                <a:ext uri="{FF2B5EF4-FFF2-40B4-BE49-F238E27FC236}">
                  <a16:creationId xmlns:a16="http://schemas.microsoft.com/office/drawing/2014/main" id="{0BEF7C59-9AAF-DAA5-89C4-906F6552B1B7}"/>
                </a:ext>
              </a:extLst>
            </p:cNvPr>
            <p:cNvSpPr/>
            <p:nvPr/>
          </p:nvSpPr>
          <p:spPr>
            <a:xfrm>
              <a:off x="7042711" y="4029117"/>
              <a:ext cx="538859" cy="245383"/>
            </a:xfrm>
            <a:custGeom>
              <a:avLst/>
              <a:gdLst>
                <a:gd name="connsiteX0" fmla="*/ 134812 w 538859"/>
                <a:gd name="connsiteY0" fmla="*/ 1319 h 245383"/>
                <a:gd name="connsiteX1" fmla="*/ 212556 w 538859"/>
                <a:gd name="connsiteY1" fmla="*/ 3450 h 245383"/>
                <a:gd name="connsiteX2" fmla="*/ 538828 w 538859"/>
                <a:gd name="connsiteY2" fmla="*/ 46837 h 245383"/>
                <a:gd name="connsiteX3" fmla="*/ 426537 w 538859"/>
                <a:gd name="connsiteY3" fmla="*/ 245359 h 245383"/>
                <a:gd name="connsiteX4" fmla="*/ 341937 w 538859"/>
                <a:gd name="connsiteY4" fmla="*/ 229182 h 245383"/>
                <a:gd name="connsiteX5" fmla="*/ -31 w 538859"/>
                <a:gd name="connsiteY5" fmla="*/ 197875 h 245383"/>
                <a:gd name="connsiteX6" fmla="*/ 24554 w 538859"/>
                <a:gd name="connsiteY6" fmla="*/ 169752 h 245383"/>
                <a:gd name="connsiteX7" fmla="*/ 30065 w 538859"/>
                <a:gd name="connsiteY7" fmla="*/ 164004 h 245383"/>
                <a:gd name="connsiteX8" fmla="*/ 55362 w 538859"/>
                <a:gd name="connsiteY8" fmla="*/ 134652 h 245383"/>
                <a:gd name="connsiteX9" fmla="*/ 107438 w 538859"/>
                <a:gd name="connsiteY9" fmla="*/ 5928 h 245383"/>
                <a:gd name="connsiteX10" fmla="*/ 112735 w 538859"/>
                <a:gd name="connsiteY10" fmla="*/ -21 h 245383"/>
                <a:gd name="connsiteX11" fmla="*/ 120053 w 538859"/>
                <a:gd name="connsiteY11" fmla="*/ 2987 h 245383"/>
                <a:gd name="connsiteX12" fmla="*/ 134812 w 538859"/>
                <a:gd name="connsiteY12" fmla="*/ 1319 h 24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8859" h="245383">
                  <a:moveTo>
                    <a:pt x="134812" y="1319"/>
                  </a:moveTo>
                  <a:cubicBezTo>
                    <a:pt x="160341" y="-294"/>
                    <a:pt x="186948" y="2640"/>
                    <a:pt x="212556" y="3450"/>
                  </a:cubicBezTo>
                  <a:cubicBezTo>
                    <a:pt x="319738" y="6853"/>
                    <a:pt x="436188" y="14379"/>
                    <a:pt x="538828" y="46837"/>
                  </a:cubicBezTo>
                  <a:cubicBezTo>
                    <a:pt x="525324" y="75209"/>
                    <a:pt x="448401" y="234291"/>
                    <a:pt x="426537" y="245359"/>
                  </a:cubicBezTo>
                  <a:lnTo>
                    <a:pt x="341937" y="229182"/>
                  </a:lnTo>
                  <a:cubicBezTo>
                    <a:pt x="232429" y="200688"/>
                    <a:pt x="112217" y="204049"/>
                    <a:pt x="-31" y="197875"/>
                  </a:cubicBezTo>
                  <a:lnTo>
                    <a:pt x="24554" y="169752"/>
                  </a:lnTo>
                  <a:lnTo>
                    <a:pt x="30065" y="164004"/>
                  </a:lnTo>
                  <a:cubicBezTo>
                    <a:pt x="43216" y="156229"/>
                    <a:pt x="46510" y="146889"/>
                    <a:pt x="55362" y="134652"/>
                  </a:cubicBezTo>
                  <a:cubicBezTo>
                    <a:pt x="82474" y="97189"/>
                    <a:pt x="102701" y="52152"/>
                    <a:pt x="107438" y="5928"/>
                  </a:cubicBezTo>
                  <a:cubicBezTo>
                    <a:pt x="109203" y="3943"/>
                    <a:pt x="110147" y="582"/>
                    <a:pt x="112735" y="-21"/>
                  </a:cubicBezTo>
                  <a:cubicBezTo>
                    <a:pt x="113246" y="-143"/>
                    <a:pt x="118860" y="2786"/>
                    <a:pt x="120053" y="2987"/>
                  </a:cubicBezTo>
                  <a:cubicBezTo>
                    <a:pt x="123761" y="3596"/>
                    <a:pt x="130842" y="1769"/>
                    <a:pt x="134812" y="1319"/>
                  </a:cubicBezTo>
                  <a:close/>
                </a:path>
              </a:pathLst>
            </a:custGeom>
            <a:solidFill>
              <a:srgbClr val="FBC4AB"/>
            </a:solidFill>
            <a:ln w="6089" cap="flat">
              <a:noFill/>
              <a:prstDash val="solid"/>
              <a:miter/>
            </a:ln>
          </p:spPr>
          <p:txBody>
            <a:bodyPr rtlCol="0" anchor="ctr"/>
            <a:lstStyle/>
            <a:p>
              <a:endParaRPr lang="it-IT"/>
            </a:p>
          </p:txBody>
        </p:sp>
        <p:sp>
          <p:nvSpPr>
            <p:cNvPr id="21" name="Figura a mano libera: forma 20">
              <a:extLst>
                <a:ext uri="{FF2B5EF4-FFF2-40B4-BE49-F238E27FC236}">
                  <a16:creationId xmlns:a16="http://schemas.microsoft.com/office/drawing/2014/main" id="{160B7130-5AA4-0B98-5244-AB888D255A75}"/>
                </a:ext>
              </a:extLst>
            </p:cNvPr>
            <p:cNvSpPr/>
            <p:nvPr/>
          </p:nvSpPr>
          <p:spPr>
            <a:xfrm>
              <a:off x="7042715" y="4104934"/>
              <a:ext cx="403833" cy="153392"/>
            </a:xfrm>
            <a:custGeom>
              <a:avLst/>
              <a:gdLst>
                <a:gd name="connsiteX0" fmla="*/ 24555 w 403833"/>
                <a:gd name="connsiteY0" fmla="*/ 93937 h 153392"/>
                <a:gd name="connsiteX1" fmla="*/ 37695 w 403833"/>
                <a:gd name="connsiteY1" fmla="*/ 100829 h 153392"/>
                <a:gd name="connsiteX2" fmla="*/ 115323 w 403833"/>
                <a:gd name="connsiteY2" fmla="*/ 30434 h 153392"/>
                <a:gd name="connsiteX3" fmla="*/ 165353 w 403833"/>
                <a:gd name="connsiteY3" fmla="*/ 253 h 153392"/>
                <a:gd name="connsiteX4" fmla="*/ 201409 w 403833"/>
                <a:gd name="connsiteY4" fmla="*/ 4917 h 153392"/>
                <a:gd name="connsiteX5" fmla="*/ 394653 w 403833"/>
                <a:gd name="connsiteY5" fmla="*/ 29636 h 153392"/>
                <a:gd name="connsiteX6" fmla="*/ 403804 w 403833"/>
                <a:gd name="connsiteY6" fmla="*/ 32242 h 153392"/>
                <a:gd name="connsiteX7" fmla="*/ 341938 w 403833"/>
                <a:gd name="connsiteY7" fmla="*/ 153367 h 153392"/>
                <a:gd name="connsiteX8" fmla="*/ -30 w 403833"/>
                <a:gd name="connsiteY8" fmla="*/ 122060 h 153392"/>
                <a:gd name="connsiteX9" fmla="*/ 24555 w 403833"/>
                <a:gd name="connsiteY9" fmla="*/ 93937 h 15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33" h="153392">
                  <a:moveTo>
                    <a:pt x="24555" y="93937"/>
                  </a:moveTo>
                  <a:lnTo>
                    <a:pt x="37695" y="100829"/>
                  </a:lnTo>
                  <a:cubicBezTo>
                    <a:pt x="65836" y="84506"/>
                    <a:pt x="88735" y="50873"/>
                    <a:pt x="115323" y="30434"/>
                  </a:cubicBezTo>
                  <a:cubicBezTo>
                    <a:pt x="125863" y="22330"/>
                    <a:pt x="153206" y="2542"/>
                    <a:pt x="165353" y="253"/>
                  </a:cubicBezTo>
                  <a:cubicBezTo>
                    <a:pt x="173463" y="-1269"/>
                    <a:pt x="191929" y="3912"/>
                    <a:pt x="201409" y="4917"/>
                  </a:cubicBezTo>
                  <a:cubicBezTo>
                    <a:pt x="265071" y="11681"/>
                    <a:pt x="332453" y="14378"/>
                    <a:pt x="394653" y="29636"/>
                  </a:cubicBezTo>
                  <a:lnTo>
                    <a:pt x="403804" y="32242"/>
                  </a:lnTo>
                  <a:cubicBezTo>
                    <a:pt x="380321" y="70892"/>
                    <a:pt x="357343" y="110693"/>
                    <a:pt x="341938" y="153367"/>
                  </a:cubicBezTo>
                  <a:cubicBezTo>
                    <a:pt x="232430" y="124873"/>
                    <a:pt x="112218" y="128234"/>
                    <a:pt x="-30" y="122060"/>
                  </a:cubicBezTo>
                  <a:lnTo>
                    <a:pt x="24555" y="93937"/>
                  </a:lnTo>
                  <a:close/>
                </a:path>
              </a:pathLst>
            </a:custGeom>
            <a:solidFill>
              <a:srgbClr val="F8AD9D"/>
            </a:solidFill>
            <a:ln w="6089" cap="flat">
              <a:noFill/>
              <a:prstDash val="solid"/>
              <a:miter/>
            </a:ln>
          </p:spPr>
          <p:txBody>
            <a:bodyPr rtlCol="0" anchor="ctr"/>
            <a:lstStyle/>
            <a:p>
              <a:endParaRPr lang="it-IT"/>
            </a:p>
          </p:txBody>
        </p:sp>
        <p:sp>
          <p:nvSpPr>
            <p:cNvPr id="22" name="Figura a mano libera: forma 21">
              <a:extLst>
                <a:ext uri="{FF2B5EF4-FFF2-40B4-BE49-F238E27FC236}">
                  <a16:creationId xmlns:a16="http://schemas.microsoft.com/office/drawing/2014/main" id="{51D5950C-CAFD-8932-5457-75E19134F5B4}"/>
                </a:ext>
              </a:extLst>
            </p:cNvPr>
            <p:cNvSpPr/>
            <p:nvPr/>
          </p:nvSpPr>
          <p:spPr>
            <a:xfrm>
              <a:off x="5342626" y="708690"/>
              <a:ext cx="1872992" cy="1146637"/>
            </a:xfrm>
            <a:custGeom>
              <a:avLst/>
              <a:gdLst>
                <a:gd name="connsiteX0" fmla="*/ 242317 w 1872992"/>
                <a:gd name="connsiteY0" fmla="*/ 1146666 h 1146637"/>
                <a:gd name="connsiteX1" fmla="*/ 171123 w 1872992"/>
                <a:gd name="connsiteY1" fmla="*/ 1053073 h 1146637"/>
                <a:gd name="connsiteX2" fmla="*/ 93269 w 1872992"/>
                <a:gd name="connsiteY2" fmla="*/ 982385 h 1146637"/>
                <a:gd name="connsiteX3" fmla="*/ 2306 w 1872992"/>
                <a:gd name="connsiteY3" fmla="*/ 620617 h 1146637"/>
                <a:gd name="connsiteX4" fmla="*/ 114792 w 1872992"/>
                <a:gd name="connsiteY4" fmla="*/ 363486 h 1146637"/>
                <a:gd name="connsiteX5" fmla="*/ 233257 w 1872992"/>
                <a:gd name="connsiteY5" fmla="*/ 282112 h 1146637"/>
                <a:gd name="connsiteX6" fmla="*/ 369409 w 1872992"/>
                <a:gd name="connsiteY6" fmla="*/ 155713 h 1146637"/>
                <a:gd name="connsiteX7" fmla="*/ 689763 w 1872992"/>
                <a:gd name="connsiteY7" fmla="*/ 19488 h 1146637"/>
                <a:gd name="connsiteX8" fmla="*/ 845057 w 1872992"/>
                <a:gd name="connsiteY8" fmla="*/ 13601 h 1146637"/>
                <a:gd name="connsiteX9" fmla="*/ 956136 w 1872992"/>
                <a:gd name="connsiteY9" fmla="*/ 221 h 1146637"/>
                <a:gd name="connsiteX10" fmla="*/ 1043580 w 1872992"/>
                <a:gd name="connsiteY10" fmla="*/ 7419 h 1146637"/>
                <a:gd name="connsiteX11" fmla="*/ 1165478 w 1872992"/>
                <a:gd name="connsiteY11" fmla="*/ 17177 h 1146637"/>
                <a:gd name="connsiteX12" fmla="*/ 1523654 w 1872992"/>
                <a:gd name="connsiteY12" fmla="*/ 185950 h 1146637"/>
                <a:gd name="connsiteX13" fmla="*/ 1634849 w 1872992"/>
                <a:gd name="connsiteY13" fmla="*/ 286210 h 1146637"/>
                <a:gd name="connsiteX14" fmla="*/ 1789145 w 1872992"/>
                <a:gd name="connsiteY14" fmla="*/ 398056 h 1146637"/>
                <a:gd name="connsiteX15" fmla="*/ 1868576 w 1872992"/>
                <a:gd name="connsiteY15" fmla="*/ 751691 h 1146637"/>
                <a:gd name="connsiteX16" fmla="*/ 1814869 w 1872992"/>
                <a:gd name="connsiteY16" fmla="*/ 928568 h 1146637"/>
                <a:gd name="connsiteX17" fmla="*/ 1780627 w 1872992"/>
                <a:gd name="connsiteY17" fmla="*/ 980625 h 1146637"/>
                <a:gd name="connsiteX18" fmla="*/ 1712210 w 1872992"/>
                <a:gd name="connsiteY18" fmla="*/ 1045755 h 1146637"/>
                <a:gd name="connsiteX19" fmla="*/ 1666041 w 1872992"/>
                <a:gd name="connsiteY19" fmla="*/ 1113398 h 1146637"/>
                <a:gd name="connsiteX20" fmla="*/ 1640031 w 1872992"/>
                <a:gd name="connsiteY20" fmla="*/ 1138781 h 1146637"/>
                <a:gd name="connsiteX21" fmla="*/ 1620967 w 1872992"/>
                <a:gd name="connsiteY21" fmla="*/ 1093269 h 1146637"/>
                <a:gd name="connsiteX22" fmla="*/ 1695582 w 1872992"/>
                <a:gd name="connsiteY22" fmla="*/ 949489 h 1146637"/>
                <a:gd name="connsiteX23" fmla="*/ 1741228 w 1872992"/>
                <a:gd name="connsiteY23" fmla="*/ 871294 h 1146637"/>
                <a:gd name="connsiteX24" fmla="*/ 1782362 w 1872992"/>
                <a:gd name="connsiteY24" fmla="*/ 649166 h 1146637"/>
                <a:gd name="connsiteX25" fmla="*/ 1707686 w 1872992"/>
                <a:gd name="connsiteY25" fmla="*/ 424791 h 1146637"/>
                <a:gd name="connsiteX26" fmla="*/ 1573604 w 1872992"/>
                <a:gd name="connsiteY26" fmla="*/ 322102 h 1146637"/>
                <a:gd name="connsiteX27" fmla="*/ 1436704 w 1872992"/>
                <a:gd name="connsiteY27" fmla="*/ 201589 h 1146637"/>
                <a:gd name="connsiteX28" fmla="*/ 1339561 w 1872992"/>
                <a:gd name="connsiteY28" fmla="*/ 141927 h 1146637"/>
                <a:gd name="connsiteX29" fmla="*/ 1084494 w 1872992"/>
                <a:gd name="connsiteY29" fmla="*/ 87298 h 1146637"/>
                <a:gd name="connsiteX30" fmla="*/ 946291 w 1872992"/>
                <a:gd name="connsiteY30" fmla="*/ 80909 h 1146637"/>
                <a:gd name="connsiteX31" fmla="*/ 819868 w 1872992"/>
                <a:gd name="connsiteY31" fmla="*/ 91934 h 1146637"/>
                <a:gd name="connsiteX32" fmla="*/ 439280 w 1872992"/>
                <a:gd name="connsiteY32" fmla="*/ 190482 h 1146637"/>
                <a:gd name="connsiteX33" fmla="*/ 290477 w 1872992"/>
                <a:gd name="connsiteY33" fmla="*/ 321901 h 1146637"/>
                <a:gd name="connsiteX34" fmla="*/ 148693 w 1872992"/>
                <a:gd name="connsiteY34" fmla="*/ 439087 h 1146637"/>
                <a:gd name="connsiteX35" fmla="*/ 96179 w 1872992"/>
                <a:gd name="connsiteY35" fmla="*/ 698994 h 1146637"/>
                <a:gd name="connsiteX36" fmla="*/ 187349 w 1872992"/>
                <a:gd name="connsiteY36" fmla="*/ 960405 h 1146637"/>
                <a:gd name="connsiteX37" fmla="*/ 241488 w 1872992"/>
                <a:gd name="connsiteY37" fmla="*/ 1027787 h 1146637"/>
                <a:gd name="connsiteX38" fmla="*/ 263937 w 1872992"/>
                <a:gd name="connsiteY38" fmla="*/ 1101191 h 1146637"/>
                <a:gd name="connsiteX39" fmla="*/ 242317 w 1872992"/>
                <a:gd name="connsiteY39" fmla="*/ 1146666 h 114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2992" h="1146637">
                  <a:moveTo>
                    <a:pt x="242317" y="1146666"/>
                  </a:moveTo>
                  <a:cubicBezTo>
                    <a:pt x="214936" y="1118001"/>
                    <a:pt x="197760" y="1081823"/>
                    <a:pt x="171123" y="1053073"/>
                  </a:cubicBezTo>
                  <a:cubicBezTo>
                    <a:pt x="147213" y="1027270"/>
                    <a:pt x="115340" y="1009394"/>
                    <a:pt x="93269" y="982385"/>
                  </a:cubicBezTo>
                  <a:cubicBezTo>
                    <a:pt x="17844" y="890083"/>
                    <a:pt x="-8489" y="736609"/>
                    <a:pt x="2306" y="620617"/>
                  </a:cubicBezTo>
                  <a:cubicBezTo>
                    <a:pt x="11263" y="524430"/>
                    <a:pt x="33017" y="424030"/>
                    <a:pt x="114792" y="363486"/>
                  </a:cubicBezTo>
                  <a:cubicBezTo>
                    <a:pt x="153339" y="334943"/>
                    <a:pt x="195337" y="311733"/>
                    <a:pt x="233257" y="282112"/>
                  </a:cubicBezTo>
                  <a:cubicBezTo>
                    <a:pt x="282032" y="244017"/>
                    <a:pt x="321772" y="195245"/>
                    <a:pt x="369409" y="155713"/>
                  </a:cubicBezTo>
                  <a:cubicBezTo>
                    <a:pt x="460438" y="80165"/>
                    <a:pt x="571572" y="30754"/>
                    <a:pt x="689763" y="19488"/>
                  </a:cubicBezTo>
                  <a:cubicBezTo>
                    <a:pt x="741199" y="14585"/>
                    <a:pt x="793444" y="16123"/>
                    <a:pt x="845057" y="13601"/>
                  </a:cubicBezTo>
                  <a:cubicBezTo>
                    <a:pt x="882550" y="11769"/>
                    <a:pt x="919197" y="1928"/>
                    <a:pt x="956136" y="221"/>
                  </a:cubicBezTo>
                  <a:cubicBezTo>
                    <a:pt x="984941" y="-1109"/>
                    <a:pt x="1014866" y="4789"/>
                    <a:pt x="1043580" y="7419"/>
                  </a:cubicBezTo>
                  <a:cubicBezTo>
                    <a:pt x="1084154" y="11136"/>
                    <a:pt x="1124971" y="13083"/>
                    <a:pt x="1165478" y="17177"/>
                  </a:cubicBezTo>
                  <a:cubicBezTo>
                    <a:pt x="1308023" y="31585"/>
                    <a:pt x="1418992" y="90009"/>
                    <a:pt x="1523654" y="185950"/>
                  </a:cubicBezTo>
                  <a:cubicBezTo>
                    <a:pt x="1560557" y="219778"/>
                    <a:pt x="1594841" y="255877"/>
                    <a:pt x="1634849" y="286210"/>
                  </a:cubicBezTo>
                  <a:cubicBezTo>
                    <a:pt x="1685299" y="324464"/>
                    <a:pt x="1749143" y="347625"/>
                    <a:pt x="1789145" y="398056"/>
                  </a:cubicBezTo>
                  <a:cubicBezTo>
                    <a:pt x="1862621" y="490687"/>
                    <a:pt x="1883188" y="637458"/>
                    <a:pt x="1868576" y="751691"/>
                  </a:cubicBezTo>
                  <a:cubicBezTo>
                    <a:pt x="1860417" y="815498"/>
                    <a:pt x="1845957" y="871769"/>
                    <a:pt x="1814869" y="928568"/>
                  </a:cubicBezTo>
                  <a:cubicBezTo>
                    <a:pt x="1805145" y="946335"/>
                    <a:pt x="1794448" y="965751"/>
                    <a:pt x="1780627" y="980625"/>
                  </a:cubicBezTo>
                  <a:cubicBezTo>
                    <a:pt x="1759232" y="1003646"/>
                    <a:pt x="1733167" y="1022308"/>
                    <a:pt x="1712210" y="1045755"/>
                  </a:cubicBezTo>
                  <a:cubicBezTo>
                    <a:pt x="1693695" y="1066474"/>
                    <a:pt x="1685378" y="1093787"/>
                    <a:pt x="1666041" y="1113398"/>
                  </a:cubicBezTo>
                  <a:lnTo>
                    <a:pt x="1640031" y="1138781"/>
                  </a:lnTo>
                  <a:cubicBezTo>
                    <a:pt x="1625631" y="1124845"/>
                    <a:pt x="1621418" y="1113575"/>
                    <a:pt x="1620967" y="1093269"/>
                  </a:cubicBezTo>
                  <a:cubicBezTo>
                    <a:pt x="1619622" y="1032932"/>
                    <a:pt x="1662704" y="994824"/>
                    <a:pt x="1695582" y="949489"/>
                  </a:cubicBezTo>
                  <a:cubicBezTo>
                    <a:pt x="1713482" y="924812"/>
                    <a:pt x="1728515" y="898997"/>
                    <a:pt x="1741228" y="871294"/>
                  </a:cubicBezTo>
                  <a:cubicBezTo>
                    <a:pt x="1774934" y="797823"/>
                    <a:pt x="1783367" y="729066"/>
                    <a:pt x="1782362" y="649166"/>
                  </a:cubicBezTo>
                  <a:cubicBezTo>
                    <a:pt x="1781351" y="568420"/>
                    <a:pt x="1768145" y="483728"/>
                    <a:pt x="1707686" y="424791"/>
                  </a:cubicBezTo>
                  <a:cubicBezTo>
                    <a:pt x="1667861" y="385965"/>
                    <a:pt x="1616170" y="358463"/>
                    <a:pt x="1573604" y="322102"/>
                  </a:cubicBezTo>
                  <a:cubicBezTo>
                    <a:pt x="1527551" y="282758"/>
                    <a:pt x="1485236" y="237855"/>
                    <a:pt x="1436704" y="201589"/>
                  </a:cubicBezTo>
                  <a:cubicBezTo>
                    <a:pt x="1406420" y="178958"/>
                    <a:pt x="1374144" y="157429"/>
                    <a:pt x="1339561" y="141927"/>
                  </a:cubicBezTo>
                  <a:cubicBezTo>
                    <a:pt x="1261275" y="106838"/>
                    <a:pt x="1169417" y="94212"/>
                    <a:pt x="1084494" y="87298"/>
                  </a:cubicBezTo>
                  <a:cubicBezTo>
                    <a:pt x="1038228" y="83530"/>
                    <a:pt x="992777" y="79993"/>
                    <a:pt x="946291" y="80909"/>
                  </a:cubicBezTo>
                  <a:cubicBezTo>
                    <a:pt x="904365" y="81736"/>
                    <a:pt x="861672" y="87988"/>
                    <a:pt x="819868" y="91934"/>
                  </a:cubicBezTo>
                  <a:cubicBezTo>
                    <a:pt x="689385" y="104252"/>
                    <a:pt x="550664" y="114082"/>
                    <a:pt x="439280" y="190482"/>
                  </a:cubicBezTo>
                  <a:cubicBezTo>
                    <a:pt x="384161" y="228284"/>
                    <a:pt x="340135" y="277796"/>
                    <a:pt x="290477" y="321901"/>
                  </a:cubicBezTo>
                  <a:cubicBezTo>
                    <a:pt x="244618" y="362633"/>
                    <a:pt x="191057" y="394044"/>
                    <a:pt x="148693" y="439087"/>
                  </a:cubicBezTo>
                  <a:cubicBezTo>
                    <a:pt x="88502" y="503078"/>
                    <a:pt x="92411" y="617177"/>
                    <a:pt x="96179" y="698994"/>
                  </a:cubicBezTo>
                  <a:cubicBezTo>
                    <a:pt x="100259" y="787589"/>
                    <a:pt x="132041" y="890326"/>
                    <a:pt x="187349" y="960405"/>
                  </a:cubicBezTo>
                  <a:cubicBezTo>
                    <a:pt x="204927" y="982677"/>
                    <a:pt x="230352" y="1001753"/>
                    <a:pt x="241488" y="1027787"/>
                  </a:cubicBezTo>
                  <a:cubicBezTo>
                    <a:pt x="252259" y="1052994"/>
                    <a:pt x="257867" y="1074419"/>
                    <a:pt x="263937" y="1101191"/>
                  </a:cubicBezTo>
                  <a:lnTo>
                    <a:pt x="242317" y="1146666"/>
                  </a:lnTo>
                  <a:close/>
                </a:path>
              </a:pathLst>
            </a:custGeom>
            <a:solidFill>
              <a:srgbClr val="F4978E"/>
            </a:solidFill>
            <a:ln w="6089" cap="flat">
              <a:noFill/>
              <a:prstDash val="solid"/>
              <a:miter/>
            </a:ln>
          </p:spPr>
          <p:txBody>
            <a:bodyPr rtlCol="0" anchor="ctr"/>
            <a:lstStyle/>
            <a:p>
              <a:endParaRPr lang="it-IT"/>
            </a:p>
          </p:txBody>
        </p:sp>
        <p:sp>
          <p:nvSpPr>
            <p:cNvPr id="23" name="Figura a mano libera: forma 22">
              <a:extLst>
                <a:ext uri="{FF2B5EF4-FFF2-40B4-BE49-F238E27FC236}">
                  <a16:creationId xmlns:a16="http://schemas.microsoft.com/office/drawing/2014/main" id="{560A6444-360D-8CD0-1204-F0A6AECA029F}"/>
                </a:ext>
              </a:extLst>
            </p:cNvPr>
            <p:cNvSpPr/>
            <p:nvPr/>
          </p:nvSpPr>
          <p:spPr>
            <a:xfrm>
              <a:off x="5809164" y="1348295"/>
              <a:ext cx="922947" cy="678515"/>
            </a:xfrm>
            <a:custGeom>
              <a:avLst/>
              <a:gdLst>
                <a:gd name="connsiteX0" fmla="*/ 279420 w 922947"/>
                <a:gd name="connsiteY0" fmla="*/ 24 h 678515"/>
                <a:gd name="connsiteX1" fmla="*/ 312098 w 922947"/>
                <a:gd name="connsiteY1" fmla="*/ 20774 h 678515"/>
                <a:gd name="connsiteX2" fmla="*/ 358066 w 922947"/>
                <a:gd name="connsiteY2" fmla="*/ 50017 h 678515"/>
                <a:gd name="connsiteX3" fmla="*/ 440895 w 922947"/>
                <a:gd name="connsiteY3" fmla="*/ 71400 h 678515"/>
                <a:gd name="connsiteX4" fmla="*/ 641280 w 922947"/>
                <a:gd name="connsiteY4" fmla="*/ 956 h 678515"/>
                <a:gd name="connsiteX5" fmla="*/ 722179 w 922947"/>
                <a:gd name="connsiteY5" fmla="*/ 41901 h 678515"/>
                <a:gd name="connsiteX6" fmla="*/ 919410 w 922947"/>
                <a:gd name="connsiteY6" fmla="*/ 66864 h 678515"/>
                <a:gd name="connsiteX7" fmla="*/ 922936 w 922947"/>
                <a:gd name="connsiteY7" fmla="*/ 65707 h 678515"/>
                <a:gd name="connsiteX8" fmla="*/ 851639 w 922947"/>
                <a:gd name="connsiteY8" fmla="*/ 678537 h 678515"/>
                <a:gd name="connsiteX9" fmla="*/ 708863 w 922947"/>
                <a:gd name="connsiteY9" fmla="*/ 655418 h 678515"/>
                <a:gd name="connsiteX10" fmla="*/ 265131 w 922947"/>
                <a:gd name="connsiteY10" fmla="*/ 652076 h 678515"/>
                <a:gd name="connsiteX11" fmla="*/ 147427 w 922947"/>
                <a:gd name="connsiteY11" fmla="*/ 666536 h 678515"/>
                <a:gd name="connsiteX12" fmla="*/ 89142 w 922947"/>
                <a:gd name="connsiteY12" fmla="*/ 677112 h 678515"/>
                <a:gd name="connsiteX13" fmla="*/ 56282 w 922947"/>
                <a:gd name="connsiteY13" fmla="*/ 471843 h 678515"/>
                <a:gd name="connsiteX14" fmla="*/ 11239 w 922947"/>
                <a:gd name="connsiteY14" fmla="*/ 199552 h 678515"/>
                <a:gd name="connsiteX15" fmla="*/ 2070 w 922947"/>
                <a:gd name="connsiteY15" fmla="*/ 68922 h 678515"/>
                <a:gd name="connsiteX16" fmla="*/ 201055 w 922947"/>
                <a:gd name="connsiteY16" fmla="*/ 43052 h 678515"/>
                <a:gd name="connsiteX17" fmla="*/ 279420 w 922947"/>
                <a:gd name="connsiteY17" fmla="*/ 24 h 67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947" h="678515">
                  <a:moveTo>
                    <a:pt x="279420" y="24"/>
                  </a:moveTo>
                  <a:cubicBezTo>
                    <a:pt x="290313" y="-225"/>
                    <a:pt x="303281" y="14016"/>
                    <a:pt x="312098" y="20774"/>
                  </a:cubicBezTo>
                  <a:cubicBezTo>
                    <a:pt x="326649" y="31940"/>
                    <a:pt x="341536" y="41968"/>
                    <a:pt x="358066" y="50017"/>
                  </a:cubicBezTo>
                  <a:cubicBezTo>
                    <a:pt x="383559" y="62432"/>
                    <a:pt x="412498" y="70249"/>
                    <a:pt x="440895" y="71400"/>
                  </a:cubicBezTo>
                  <a:cubicBezTo>
                    <a:pt x="521811" y="74688"/>
                    <a:pt x="581278" y="55473"/>
                    <a:pt x="641280" y="956"/>
                  </a:cubicBezTo>
                  <a:cubicBezTo>
                    <a:pt x="669500" y="8841"/>
                    <a:pt x="696327" y="28336"/>
                    <a:pt x="722179" y="41901"/>
                  </a:cubicBezTo>
                  <a:cubicBezTo>
                    <a:pt x="778254" y="71333"/>
                    <a:pt x="858349" y="86287"/>
                    <a:pt x="919410" y="66864"/>
                  </a:cubicBezTo>
                  <a:lnTo>
                    <a:pt x="922936" y="65707"/>
                  </a:lnTo>
                  <a:lnTo>
                    <a:pt x="851639" y="678537"/>
                  </a:lnTo>
                  <a:lnTo>
                    <a:pt x="708863" y="655418"/>
                  </a:lnTo>
                  <a:cubicBezTo>
                    <a:pt x="561125" y="640983"/>
                    <a:pt x="413052" y="638614"/>
                    <a:pt x="265131" y="652076"/>
                  </a:cubicBezTo>
                  <a:cubicBezTo>
                    <a:pt x="225835" y="655650"/>
                    <a:pt x="186363" y="660161"/>
                    <a:pt x="147427" y="666536"/>
                  </a:cubicBezTo>
                  <a:cubicBezTo>
                    <a:pt x="129375" y="669495"/>
                    <a:pt x="106938" y="677440"/>
                    <a:pt x="89142" y="677112"/>
                  </a:cubicBezTo>
                  <a:cubicBezTo>
                    <a:pt x="77500" y="608786"/>
                    <a:pt x="67923" y="540156"/>
                    <a:pt x="56282" y="471843"/>
                  </a:cubicBezTo>
                  <a:cubicBezTo>
                    <a:pt x="40823" y="381100"/>
                    <a:pt x="24128" y="290721"/>
                    <a:pt x="11239" y="199552"/>
                  </a:cubicBezTo>
                  <a:cubicBezTo>
                    <a:pt x="5485" y="158880"/>
                    <a:pt x="-4311" y="109831"/>
                    <a:pt x="2070" y="68922"/>
                  </a:cubicBezTo>
                  <a:cubicBezTo>
                    <a:pt x="71631" y="79066"/>
                    <a:pt x="137564" y="75680"/>
                    <a:pt x="201055" y="43052"/>
                  </a:cubicBezTo>
                  <a:cubicBezTo>
                    <a:pt x="227631" y="29389"/>
                    <a:pt x="252314" y="12804"/>
                    <a:pt x="279420" y="24"/>
                  </a:cubicBezTo>
                  <a:close/>
                </a:path>
              </a:pathLst>
            </a:custGeom>
            <a:solidFill>
              <a:srgbClr val="F08080"/>
            </a:solidFill>
            <a:ln w="6089" cap="flat">
              <a:noFill/>
              <a:prstDash val="solid"/>
              <a:miter/>
            </a:ln>
          </p:spPr>
          <p:txBody>
            <a:bodyPr rtlCol="0" anchor="ctr"/>
            <a:lstStyle/>
            <a:p>
              <a:endParaRPr lang="it-IT"/>
            </a:p>
          </p:txBody>
        </p:sp>
        <p:sp>
          <p:nvSpPr>
            <p:cNvPr id="24" name="Figura a mano libera: forma 23">
              <a:extLst>
                <a:ext uri="{FF2B5EF4-FFF2-40B4-BE49-F238E27FC236}">
                  <a16:creationId xmlns:a16="http://schemas.microsoft.com/office/drawing/2014/main" id="{32AF9214-3438-497C-D866-C80F4001FAC2}"/>
                </a:ext>
              </a:extLst>
            </p:cNvPr>
            <p:cNvSpPr/>
            <p:nvPr/>
          </p:nvSpPr>
          <p:spPr>
            <a:xfrm>
              <a:off x="5436967" y="789412"/>
              <a:ext cx="1688110" cy="1180678"/>
            </a:xfrm>
            <a:custGeom>
              <a:avLst/>
              <a:gdLst>
                <a:gd name="connsiteX0" fmla="*/ 147976 w 1688110"/>
                <a:gd name="connsiteY0" fmla="*/ 1065930 h 1180678"/>
                <a:gd name="connsiteX1" fmla="*/ 169596 w 1688110"/>
                <a:gd name="connsiteY1" fmla="*/ 1020455 h 1180678"/>
                <a:gd name="connsiteX2" fmla="*/ 147147 w 1688110"/>
                <a:gd name="connsiteY2" fmla="*/ 947051 h 1180678"/>
                <a:gd name="connsiteX3" fmla="*/ 93008 w 1688110"/>
                <a:gd name="connsiteY3" fmla="*/ 879670 h 1180678"/>
                <a:gd name="connsiteX4" fmla="*/ 1838 w 1688110"/>
                <a:gd name="connsiteY4" fmla="*/ 618258 h 1180678"/>
                <a:gd name="connsiteX5" fmla="*/ 54352 w 1688110"/>
                <a:gd name="connsiteY5" fmla="*/ 358351 h 1180678"/>
                <a:gd name="connsiteX6" fmla="*/ 196136 w 1688110"/>
                <a:gd name="connsiteY6" fmla="*/ 241165 h 1180678"/>
                <a:gd name="connsiteX7" fmla="*/ 344939 w 1688110"/>
                <a:gd name="connsiteY7" fmla="*/ 109746 h 1180678"/>
                <a:gd name="connsiteX8" fmla="*/ 725528 w 1688110"/>
                <a:gd name="connsiteY8" fmla="*/ 11198 h 1180678"/>
                <a:gd name="connsiteX9" fmla="*/ 851950 w 1688110"/>
                <a:gd name="connsiteY9" fmla="*/ 173 h 1180678"/>
                <a:gd name="connsiteX10" fmla="*/ 990153 w 1688110"/>
                <a:gd name="connsiteY10" fmla="*/ 6562 h 1180678"/>
                <a:gd name="connsiteX11" fmla="*/ 1245220 w 1688110"/>
                <a:gd name="connsiteY11" fmla="*/ 61191 h 1180678"/>
                <a:gd name="connsiteX12" fmla="*/ 1342363 w 1688110"/>
                <a:gd name="connsiteY12" fmla="*/ 120853 h 1180678"/>
                <a:gd name="connsiteX13" fmla="*/ 1479263 w 1688110"/>
                <a:gd name="connsiteY13" fmla="*/ 241366 h 1180678"/>
                <a:gd name="connsiteX14" fmla="*/ 1613345 w 1688110"/>
                <a:gd name="connsiteY14" fmla="*/ 344055 h 1180678"/>
                <a:gd name="connsiteX15" fmla="*/ 1688021 w 1688110"/>
                <a:gd name="connsiteY15" fmla="*/ 568430 h 1180678"/>
                <a:gd name="connsiteX16" fmla="*/ 1646887 w 1688110"/>
                <a:gd name="connsiteY16" fmla="*/ 790558 h 1180678"/>
                <a:gd name="connsiteX17" fmla="*/ 1601241 w 1688110"/>
                <a:gd name="connsiteY17" fmla="*/ 868753 h 1180678"/>
                <a:gd name="connsiteX18" fmla="*/ 1526626 w 1688110"/>
                <a:gd name="connsiteY18" fmla="*/ 1012534 h 1180678"/>
                <a:gd name="connsiteX19" fmla="*/ 1545690 w 1688110"/>
                <a:gd name="connsiteY19" fmla="*/ 1058045 h 1180678"/>
                <a:gd name="connsiteX20" fmla="*/ 1403401 w 1688110"/>
                <a:gd name="connsiteY20" fmla="*/ 1180705 h 1180678"/>
                <a:gd name="connsiteX21" fmla="*/ 1440328 w 1688110"/>
                <a:gd name="connsiteY21" fmla="*/ 907111 h 1180678"/>
                <a:gd name="connsiteX22" fmla="*/ 1472140 w 1688110"/>
                <a:gd name="connsiteY22" fmla="*/ 695881 h 1180678"/>
                <a:gd name="connsiteX23" fmla="*/ 1456669 w 1688110"/>
                <a:gd name="connsiteY23" fmla="*/ 562122 h 1180678"/>
                <a:gd name="connsiteX24" fmla="*/ 1414835 w 1688110"/>
                <a:gd name="connsiteY24" fmla="*/ 449630 h 1180678"/>
                <a:gd name="connsiteX25" fmla="*/ 1348165 w 1688110"/>
                <a:gd name="connsiteY25" fmla="*/ 407096 h 1180678"/>
                <a:gd name="connsiteX26" fmla="*/ 1304553 w 1688110"/>
                <a:gd name="connsiteY26" fmla="*/ 418141 h 1180678"/>
                <a:gd name="connsiteX27" fmla="*/ 1220994 w 1688110"/>
                <a:gd name="connsiteY27" fmla="*/ 458258 h 1180678"/>
                <a:gd name="connsiteX28" fmla="*/ 1109866 w 1688110"/>
                <a:gd name="connsiteY28" fmla="*/ 404417 h 1180678"/>
                <a:gd name="connsiteX29" fmla="*/ 1064915 w 1688110"/>
                <a:gd name="connsiteY29" fmla="*/ 366236 h 1180678"/>
                <a:gd name="connsiteX30" fmla="*/ 967212 w 1688110"/>
                <a:gd name="connsiteY30" fmla="*/ 369956 h 1180678"/>
                <a:gd name="connsiteX31" fmla="*/ 830013 w 1688110"/>
                <a:gd name="connsiteY31" fmla="*/ 457826 h 1180678"/>
                <a:gd name="connsiteX32" fmla="*/ 735909 w 1688110"/>
                <a:gd name="connsiteY32" fmla="*/ 400606 h 1180678"/>
                <a:gd name="connsiteX33" fmla="*/ 689715 w 1688110"/>
                <a:gd name="connsiteY33" fmla="*/ 360987 h 1180678"/>
                <a:gd name="connsiteX34" fmla="*/ 652130 w 1688110"/>
                <a:gd name="connsiteY34" fmla="*/ 356208 h 1180678"/>
                <a:gd name="connsiteX35" fmla="*/ 601291 w 1688110"/>
                <a:gd name="connsiteY35" fmla="*/ 370924 h 1180678"/>
                <a:gd name="connsiteX36" fmla="*/ 428797 w 1688110"/>
                <a:gd name="connsiteY36" fmla="*/ 458842 h 1180678"/>
                <a:gd name="connsiteX37" fmla="*/ 405368 w 1688110"/>
                <a:gd name="connsiteY37" fmla="*/ 440954 h 1180678"/>
                <a:gd name="connsiteX38" fmla="*/ 345975 w 1688110"/>
                <a:gd name="connsiteY38" fmla="*/ 408837 h 1180678"/>
                <a:gd name="connsiteX39" fmla="*/ 300938 w 1688110"/>
                <a:gd name="connsiteY39" fmla="*/ 420357 h 1180678"/>
                <a:gd name="connsiteX40" fmla="*/ 229507 w 1688110"/>
                <a:gd name="connsiteY40" fmla="*/ 551297 h 1180678"/>
                <a:gd name="connsiteX41" fmla="*/ 211211 w 1688110"/>
                <a:gd name="connsiteY41" fmla="*/ 626362 h 1180678"/>
                <a:gd name="connsiteX42" fmla="*/ 202486 w 1688110"/>
                <a:gd name="connsiteY42" fmla="*/ 726342 h 1180678"/>
                <a:gd name="connsiteX43" fmla="*/ 239523 w 1688110"/>
                <a:gd name="connsiteY43" fmla="*/ 954893 h 1180678"/>
                <a:gd name="connsiteX44" fmla="*/ 275037 w 1688110"/>
                <a:gd name="connsiteY44" fmla="*/ 1175378 h 1180678"/>
                <a:gd name="connsiteX45" fmla="*/ 147976 w 1688110"/>
                <a:gd name="connsiteY45" fmla="*/ 1065930 h 118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88110" h="1180678">
                  <a:moveTo>
                    <a:pt x="147976" y="1065930"/>
                  </a:moveTo>
                  <a:lnTo>
                    <a:pt x="169596" y="1020455"/>
                  </a:lnTo>
                  <a:cubicBezTo>
                    <a:pt x="163526" y="993683"/>
                    <a:pt x="157918" y="972258"/>
                    <a:pt x="147147" y="947051"/>
                  </a:cubicBezTo>
                  <a:cubicBezTo>
                    <a:pt x="136011" y="921017"/>
                    <a:pt x="110586" y="901941"/>
                    <a:pt x="93008" y="879670"/>
                  </a:cubicBezTo>
                  <a:cubicBezTo>
                    <a:pt x="37700" y="809591"/>
                    <a:pt x="5918" y="706853"/>
                    <a:pt x="1838" y="618258"/>
                  </a:cubicBezTo>
                  <a:cubicBezTo>
                    <a:pt x="-1930" y="536441"/>
                    <a:pt x="-5839" y="422342"/>
                    <a:pt x="54352" y="358351"/>
                  </a:cubicBezTo>
                  <a:cubicBezTo>
                    <a:pt x="96716" y="313308"/>
                    <a:pt x="150277" y="281897"/>
                    <a:pt x="196136" y="241165"/>
                  </a:cubicBezTo>
                  <a:cubicBezTo>
                    <a:pt x="245794" y="197060"/>
                    <a:pt x="289820" y="147548"/>
                    <a:pt x="344939" y="109746"/>
                  </a:cubicBezTo>
                  <a:cubicBezTo>
                    <a:pt x="456323" y="33347"/>
                    <a:pt x="595044" y="23516"/>
                    <a:pt x="725528" y="11198"/>
                  </a:cubicBezTo>
                  <a:cubicBezTo>
                    <a:pt x="767331" y="7252"/>
                    <a:pt x="810024" y="1000"/>
                    <a:pt x="851950" y="173"/>
                  </a:cubicBezTo>
                  <a:cubicBezTo>
                    <a:pt x="898436" y="-743"/>
                    <a:pt x="943887" y="2794"/>
                    <a:pt x="990153" y="6562"/>
                  </a:cubicBezTo>
                  <a:cubicBezTo>
                    <a:pt x="1075076" y="13476"/>
                    <a:pt x="1166934" y="26102"/>
                    <a:pt x="1245220" y="61191"/>
                  </a:cubicBezTo>
                  <a:cubicBezTo>
                    <a:pt x="1279803" y="76693"/>
                    <a:pt x="1312079" y="98222"/>
                    <a:pt x="1342363" y="120853"/>
                  </a:cubicBezTo>
                  <a:cubicBezTo>
                    <a:pt x="1390895" y="157119"/>
                    <a:pt x="1433210" y="202022"/>
                    <a:pt x="1479263" y="241366"/>
                  </a:cubicBezTo>
                  <a:cubicBezTo>
                    <a:pt x="1521829" y="277727"/>
                    <a:pt x="1573520" y="305229"/>
                    <a:pt x="1613345" y="344055"/>
                  </a:cubicBezTo>
                  <a:cubicBezTo>
                    <a:pt x="1673804" y="402992"/>
                    <a:pt x="1687010" y="487684"/>
                    <a:pt x="1688021" y="568430"/>
                  </a:cubicBezTo>
                  <a:cubicBezTo>
                    <a:pt x="1689026" y="648330"/>
                    <a:pt x="1680593" y="717087"/>
                    <a:pt x="1646887" y="790558"/>
                  </a:cubicBezTo>
                  <a:cubicBezTo>
                    <a:pt x="1634174" y="818261"/>
                    <a:pt x="1619141" y="844076"/>
                    <a:pt x="1601241" y="868753"/>
                  </a:cubicBezTo>
                  <a:cubicBezTo>
                    <a:pt x="1568363" y="914088"/>
                    <a:pt x="1525281" y="952196"/>
                    <a:pt x="1526626" y="1012534"/>
                  </a:cubicBezTo>
                  <a:cubicBezTo>
                    <a:pt x="1527077" y="1032839"/>
                    <a:pt x="1531290" y="1044109"/>
                    <a:pt x="1545690" y="1058045"/>
                  </a:cubicBezTo>
                  <a:cubicBezTo>
                    <a:pt x="1504421" y="1103338"/>
                    <a:pt x="1455926" y="1148905"/>
                    <a:pt x="1403401" y="1180705"/>
                  </a:cubicBezTo>
                  <a:cubicBezTo>
                    <a:pt x="1415815" y="1089560"/>
                    <a:pt x="1427231" y="998140"/>
                    <a:pt x="1440328" y="907111"/>
                  </a:cubicBezTo>
                  <a:cubicBezTo>
                    <a:pt x="1450307" y="837726"/>
                    <a:pt x="1470338" y="765905"/>
                    <a:pt x="1472140" y="695881"/>
                  </a:cubicBezTo>
                  <a:cubicBezTo>
                    <a:pt x="1473285" y="651130"/>
                    <a:pt x="1465303" y="605917"/>
                    <a:pt x="1456669" y="562122"/>
                  </a:cubicBezTo>
                  <a:cubicBezTo>
                    <a:pt x="1448851" y="522468"/>
                    <a:pt x="1439098" y="482813"/>
                    <a:pt x="1414835" y="449630"/>
                  </a:cubicBezTo>
                  <a:cubicBezTo>
                    <a:pt x="1397908" y="426476"/>
                    <a:pt x="1376861" y="411194"/>
                    <a:pt x="1348165" y="407096"/>
                  </a:cubicBezTo>
                  <a:cubicBezTo>
                    <a:pt x="1332195" y="404819"/>
                    <a:pt x="1317589" y="408521"/>
                    <a:pt x="1304553" y="418141"/>
                  </a:cubicBezTo>
                  <a:cubicBezTo>
                    <a:pt x="1276936" y="438525"/>
                    <a:pt x="1259565" y="462319"/>
                    <a:pt x="1220994" y="458258"/>
                  </a:cubicBezTo>
                  <a:cubicBezTo>
                    <a:pt x="1182064" y="454160"/>
                    <a:pt x="1139274" y="429757"/>
                    <a:pt x="1109866" y="404417"/>
                  </a:cubicBezTo>
                  <a:cubicBezTo>
                    <a:pt x="1095376" y="391936"/>
                    <a:pt x="1081262" y="376026"/>
                    <a:pt x="1064915" y="366236"/>
                  </a:cubicBezTo>
                  <a:cubicBezTo>
                    <a:pt x="1036828" y="349419"/>
                    <a:pt x="993971" y="350010"/>
                    <a:pt x="967212" y="369956"/>
                  </a:cubicBezTo>
                  <a:cubicBezTo>
                    <a:pt x="920909" y="404472"/>
                    <a:pt x="902040" y="467780"/>
                    <a:pt x="830013" y="457826"/>
                  </a:cubicBezTo>
                  <a:cubicBezTo>
                    <a:pt x="792794" y="452681"/>
                    <a:pt x="760677" y="427237"/>
                    <a:pt x="735909" y="400606"/>
                  </a:cubicBezTo>
                  <a:cubicBezTo>
                    <a:pt x="722349" y="386030"/>
                    <a:pt x="708425" y="368884"/>
                    <a:pt x="689715" y="360987"/>
                  </a:cubicBezTo>
                  <a:cubicBezTo>
                    <a:pt x="677976" y="356037"/>
                    <a:pt x="664673" y="356074"/>
                    <a:pt x="652130" y="356208"/>
                  </a:cubicBezTo>
                  <a:cubicBezTo>
                    <a:pt x="633725" y="356403"/>
                    <a:pt x="616585" y="360330"/>
                    <a:pt x="601291" y="370924"/>
                  </a:cubicBezTo>
                  <a:cubicBezTo>
                    <a:pt x="548169" y="407741"/>
                    <a:pt x="504666" y="474520"/>
                    <a:pt x="428797" y="458842"/>
                  </a:cubicBezTo>
                  <a:cubicBezTo>
                    <a:pt x="419037" y="456821"/>
                    <a:pt x="411883" y="447816"/>
                    <a:pt x="405368" y="440954"/>
                  </a:cubicBezTo>
                  <a:cubicBezTo>
                    <a:pt x="387005" y="421611"/>
                    <a:pt x="373939" y="408849"/>
                    <a:pt x="345975" y="408837"/>
                  </a:cubicBezTo>
                  <a:cubicBezTo>
                    <a:pt x="330047" y="408825"/>
                    <a:pt x="314746" y="412210"/>
                    <a:pt x="300938" y="420357"/>
                  </a:cubicBezTo>
                  <a:cubicBezTo>
                    <a:pt x="252461" y="448949"/>
                    <a:pt x="241392" y="500604"/>
                    <a:pt x="229507" y="551297"/>
                  </a:cubicBezTo>
                  <a:cubicBezTo>
                    <a:pt x="223625" y="576369"/>
                    <a:pt x="216971" y="601278"/>
                    <a:pt x="211211" y="626362"/>
                  </a:cubicBezTo>
                  <a:cubicBezTo>
                    <a:pt x="203338" y="660659"/>
                    <a:pt x="200355" y="691010"/>
                    <a:pt x="202486" y="726342"/>
                  </a:cubicBezTo>
                  <a:cubicBezTo>
                    <a:pt x="207065" y="802297"/>
                    <a:pt x="226712" y="879822"/>
                    <a:pt x="239523" y="954893"/>
                  </a:cubicBezTo>
                  <a:cubicBezTo>
                    <a:pt x="251961" y="1027779"/>
                    <a:pt x="259773" y="1103247"/>
                    <a:pt x="275037" y="1175378"/>
                  </a:cubicBezTo>
                  <a:cubicBezTo>
                    <a:pt x="229866" y="1142950"/>
                    <a:pt x="184708" y="1108038"/>
                    <a:pt x="147976" y="1065930"/>
                  </a:cubicBezTo>
                  <a:close/>
                </a:path>
              </a:pathLst>
            </a:custGeom>
            <a:solidFill>
              <a:srgbClr val="F08080"/>
            </a:solidFill>
            <a:ln w="6089" cap="flat">
              <a:noFill/>
              <a:prstDash val="solid"/>
              <a:miter/>
            </a:ln>
          </p:spPr>
          <p:txBody>
            <a:bodyPr rtlCol="0" anchor="ctr"/>
            <a:lstStyle/>
            <a:p>
              <a:endParaRPr lang="it-IT"/>
            </a:p>
          </p:txBody>
        </p:sp>
        <p:sp>
          <p:nvSpPr>
            <p:cNvPr id="25" name="Figura a mano libera: forma 24">
              <a:extLst>
                <a:ext uri="{FF2B5EF4-FFF2-40B4-BE49-F238E27FC236}">
                  <a16:creationId xmlns:a16="http://schemas.microsoft.com/office/drawing/2014/main" id="{ACC8C17D-04AD-F34D-A99F-4CC4563D660B}"/>
                </a:ext>
              </a:extLst>
            </p:cNvPr>
            <p:cNvSpPr/>
            <p:nvPr/>
          </p:nvSpPr>
          <p:spPr>
            <a:xfrm>
              <a:off x="7393258" y="2143945"/>
              <a:ext cx="1166993" cy="1251601"/>
            </a:xfrm>
            <a:custGeom>
              <a:avLst/>
              <a:gdLst>
                <a:gd name="connsiteX0" fmla="*/ 564285 w 1166993"/>
                <a:gd name="connsiteY0" fmla="*/ 1664 h 1251601"/>
                <a:gd name="connsiteX1" fmla="*/ 754155 w 1166993"/>
                <a:gd name="connsiteY1" fmla="*/ 9293 h 1251601"/>
                <a:gd name="connsiteX2" fmla="*/ 927210 w 1166993"/>
                <a:gd name="connsiteY2" fmla="*/ 17737 h 1251601"/>
                <a:gd name="connsiteX3" fmla="*/ 1014209 w 1166993"/>
                <a:gd name="connsiteY3" fmla="*/ 49666 h 1251601"/>
                <a:gd name="connsiteX4" fmla="*/ 1135042 w 1166993"/>
                <a:gd name="connsiteY4" fmla="*/ 224236 h 1251601"/>
                <a:gd name="connsiteX5" fmla="*/ 1067989 w 1166993"/>
                <a:gd name="connsiteY5" fmla="*/ 862600 h 1251601"/>
                <a:gd name="connsiteX6" fmla="*/ 587366 w 1166993"/>
                <a:gd name="connsiteY6" fmla="*/ 1229977 h 1251601"/>
                <a:gd name="connsiteX7" fmla="*/ 441954 w 1166993"/>
                <a:gd name="connsiteY7" fmla="*/ 1251603 h 1251601"/>
                <a:gd name="connsiteX8" fmla="*/ 356964 w 1166993"/>
                <a:gd name="connsiteY8" fmla="*/ 836176 h 1251601"/>
                <a:gd name="connsiteX9" fmla="*/ 231625 w 1166993"/>
                <a:gd name="connsiteY9" fmla="*/ 572689 h 1251601"/>
                <a:gd name="connsiteX10" fmla="*/ -43 w 1166993"/>
                <a:gd name="connsiteY10" fmla="*/ 284543 h 1251601"/>
                <a:gd name="connsiteX11" fmla="*/ 82840 w 1166993"/>
                <a:gd name="connsiteY11" fmla="*/ 206318 h 1251601"/>
                <a:gd name="connsiteX12" fmla="*/ 564285 w 1166993"/>
                <a:gd name="connsiteY12" fmla="*/ 1664 h 125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6993" h="1251601">
                  <a:moveTo>
                    <a:pt x="564285" y="1664"/>
                  </a:moveTo>
                  <a:cubicBezTo>
                    <a:pt x="628567" y="-4035"/>
                    <a:pt x="690299" y="6522"/>
                    <a:pt x="754155" y="9293"/>
                  </a:cubicBezTo>
                  <a:cubicBezTo>
                    <a:pt x="811102" y="11765"/>
                    <a:pt x="871122" y="7356"/>
                    <a:pt x="927210" y="17737"/>
                  </a:cubicBezTo>
                  <a:cubicBezTo>
                    <a:pt x="957640" y="23369"/>
                    <a:pt x="987383" y="34262"/>
                    <a:pt x="1014209" y="49666"/>
                  </a:cubicBezTo>
                  <a:cubicBezTo>
                    <a:pt x="1078181" y="86410"/>
                    <a:pt x="1116533" y="154991"/>
                    <a:pt x="1135042" y="224236"/>
                  </a:cubicBezTo>
                  <a:cubicBezTo>
                    <a:pt x="1190362" y="431246"/>
                    <a:pt x="1177266" y="674812"/>
                    <a:pt x="1067989" y="862600"/>
                  </a:cubicBezTo>
                  <a:cubicBezTo>
                    <a:pt x="962085" y="1044587"/>
                    <a:pt x="790169" y="1175679"/>
                    <a:pt x="587366" y="1229977"/>
                  </a:cubicBezTo>
                  <a:cubicBezTo>
                    <a:pt x="539042" y="1242391"/>
                    <a:pt x="491569" y="1247968"/>
                    <a:pt x="441954" y="1251603"/>
                  </a:cubicBezTo>
                  <a:cubicBezTo>
                    <a:pt x="429722" y="1110781"/>
                    <a:pt x="404180" y="969759"/>
                    <a:pt x="356964" y="836176"/>
                  </a:cubicBezTo>
                  <a:cubicBezTo>
                    <a:pt x="324518" y="744386"/>
                    <a:pt x="280869" y="656559"/>
                    <a:pt x="231625" y="572689"/>
                  </a:cubicBezTo>
                  <a:cubicBezTo>
                    <a:pt x="167562" y="463601"/>
                    <a:pt x="95394" y="368443"/>
                    <a:pt x="-43" y="284543"/>
                  </a:cubicBezTo>
                  <a:cubicBezTo>
                    <a:pt x="26777" y="257820"/>
                    <a:pt x="53542" y="230349"/>
                    <a:pt x="82840" y="206318"/>
                  </a:cubicBezTo>
                  <a:cubicBezTo>
                    <a:pt x="222493" y="91780"/>
                    <a:pt x="384259" y="20282"/>
                    <a:pt x="564285" y="1664"/>
                  </a:cubicBezTo>
                  <a:close/>
                </a:path>
              </a:pathLst>
            </a:custGeom>
            <a:solidFill>
              <a:srgbClr val="FFDAB9"/>
            </a:solidFill>
            <a:ln w="6089" cap="flat">
              <a:noFill/>
              <a:prstDash val="solid"/>
              <a:miter/>
            </a:ln>
          </p:spPr>
          <p:txBody>
            <a:bodyPr rtlCol="0" anchor="ctr"/>
            <a:lstStyle/>
            <a:p>
              <a:endParaRPr lang="it-IT"/>
            </a:p>
          </p:txBody>
        </p:sp>
        <p:sp>
          <p:nvSpPr>
            <p:cNvPr id="26" name="Figura a mano libera: forma 25">
              <a:extLst>
                <a:ext uri="{FF2B5EF4-FFF2-40B4-BE49-F238E27FC236}">
                  <a16:creationId xmlns:a16="http://schemas.microsoft.com/office/drawing/2014/main" id="{E76B9FCA-B7A1-AC96-1A15-C6F64887302A}"/>
                </a:ext>
              </a:extLst>
            </p:cNvPr>
            <p:cNvSpPr/>
            <p:nvPr/>
          </p:nvSpPr>
          <p:spPr>
            <a:xfrm>
              <a:off x="4007736" y="2067388"/>
              <a:ext cx="1144765" cy="1331799"/>
            </a:xfrm>
            <a:custGeom>
              <a:avLst/>
              <a:gdLst>
                <a:gd name="connsiteX0" fmla="*/ 340453 w 1144765"/>
                <a:gd name="connsiteY0" fmla="*/ 2 h 1331799"/>
                <a:gd name="connsiteX1" fmla="*/ 504868 w 1144765"/>
                <a:gd name="connsiteY1" fmla="*/ 5354 h 1331799"/>
                <a:gd name="connsiteX2" fmla="*/ 576920 w 1144765"/>
                <a:gd name="connsiteY2" fmla="*/ 6961 h 1331799"/>
                <a:gd name="connsiteX3" fmla="*/ 578911 w 1144765"/>
                <a:gd name="connsiteY3" fmla="*/ 4526 h 1331799"/>
                <a:gd name="connsiteX4" fmla="*/ 615746 w 1144765"/>
                <a:gd name="connsiteY4" fmla="*/ 66568 h 1331799"/>
                <a:gd name="connsiteX5" fmla="*/ 681350 w 1144765"/>
                <a:gd name="connsiteY5" fmla="*/ 88194 h 1331799"/>
                <a:gd name="connsiteX6" fmla="*/ 760002 w 1144765"/>
                <a:gd name="connsiteY6" fmla="*/ 111124 h 1331799"/>
                <a:gd name="connsiteX7" fmla="*/ 1144785 w 1144765"/>
                <a:gd name="connsiteY7" fmla="*/ 363226 h 1331799"/>
                <a:gd name="connsiteX8" fmla="*/ 994855 w 1144765"/>
                <a:gd name="connsiteY8" fmla="*/ 534459 h 1331799"/>
                <a:gd name="connsiteX9" fmla="*/ 705187 w 1144765"/>
                <a:gd name="connsiteY9" fmla="*/ 1331801 h 1331799"/>
                <a:gd name="connsiteX10" fmla="*/ 525685 w 1144765"/>
                <a:gd name="connsiteY10" fmla="*/ 1299009 h 1331799"/>
                <a:gd name="connsiteX11" fmla="*/ 87219 w 1144765"/>
                <a:gd name="connsiteY11" fmla="*/ 917160 h 1331799"/>
                <a:gd name="connsiteX12" fmla="*/ 1066 w 1144765"/>
                <a:gd name="connsiteY12" fmla="*/ 474268 h 1331799"/>
                <a:gd name="connsiteX13" fmla="*/ 34346 w 1144765"/>
                <a:gd name="connsiteY13" fmla="*/ 264585 h 1331799"/>
                <a:gd name="connsiteX14" fmla="*/ 203723 w 1144765"/>
                <a:gd name="connsiteY14" fmla="*/ 88541 h 1331799"/>
                <a:gd name="connsiteX15" fmla="*/ 293304 w 1144765"/>
                <a:gd name="connsiteY15" fmla="*/ 64857 h 1331799"/>
                <a:gd name="connsiteX16" fmla="*/ 339248 w 1144765"/>
                <a:gd name="connsiteY16" fmla="*/ 4051 h 1331799"/>
                <a:gd name="connsiteX17" fmla="*/ 340453 w 1144765"/>
                <a:gd name="connsiteY17" fmla="*/ 2 h 133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4765" h="1331799">
                  <a:moveTo>
                    <a:pt x="340453" y="2"/>
                  </a:moveTo>
                  <a:cubicBezTo>
                    <a:pt x="395232" y="1695"/>
                    <a:pt x="450108" y="3198"/>
                    <a:pt x="504868" y="5354"/>
                  </a:cubicBezTo>
                  <a:cubicBezTo>
                    <a:pt x="525800" y="6182"/>
                    <a:pt x="557175" y="12191"/>
                    <a:pt x="576920" y="6961"/>
                  </a:cubicBezTo>
                  <a:lnTo>
                    <a:pt x="578911" y="4526"/>
                  </a:lnTo>
                  <a:cubicBezTo>
                    <a:pt x="582838" y="30347"/>
                    <a:pt x="592110" y="53003"/>
                    <a:pt x="615746" y="66568"/>
                  </a:cubicBezTo>
                  <a:cubicBezTo>
                    <a:pt x="634986" y="77606"/>
                    <a:pt x="659998" y="82672"/>
                    <a:pt x="681350" y="88194"/>
                  </a:cubicBezTo>
                  <a:cubicBezTo>
                    <a:pt x="707872" y="95062"/>
                    <a:pt x="733967" y="102594"/>
                    <a:pt x="760002" y="111124"/>
                  </a:cubicBezTo>
                  <a:cubicBezTo>
                    <a:pt x="912325" y="161031"/>
                    <a:pt x="1035124" y="247683"/>
                    <a:pt x="1144785" y="363226"/>
                  </a:cubicBezTo>
                  <a:cubicBezTo>
                    <a:pt x="1092618" y="417152"/>
                    <a:pt x="1039301" y="473982"/>
                    <a:pt x="994855" y="534459"/>
                  </a:cubicBezTo>
                  <a:cubicBezTo>
                    <a:pt x="825721" y="764576"/>
                    <a:pt x="734564" y="1050298"/>
                    <a:pt x="705187" y="1331801"/>
                  </a:cubicBezTo>
                  <a:cubicBezTo>
                    <a:pt x="644003" y="1326657"/>
                    <a:pt x="584390" y="1317414"/>
                    <a:pt x="525685" y="1299009"/>
                  </a:cubicBezTo>
                  <a:cubicBezTo>
                    <a:pt x="331832" y="1238239"/>
                    <a:pt x="179844" y="1096285"/>
                    <a:pt x="87219" y="917160"/>
                  </a:cubicBezTo>
                  <a:cubicBezTo>
                    <a:pt x="16951" y="781258"/>
                    <a:pt x="-5339" y="625793"/>
                    <a:pt x="1066" y="474268"/>
                  </a:cubicBezTo>
                  <a:cubicBezTo>
                    <a:pt x="4043" y="403891"/>
                    <a:pt x="12701" y="331827"/>
                    <a:pt x="34346" y="264585"/>
                  </a:cubicBezTo>
                  <a:cubicBezTo>
                    <a:pt x="60241" y="184113"/>
                    <a:pt x="119793" y="112001"/>
                    <a:pt x="203723" y="88541"/>
                  </a:cubicBezTo>
                  <a:cubicBezTo>
                    <a:pt x="232893" y="80389"/>
                    <a:pt x="266551" y="79360"/>
                    <a:pt x="293304" y="64857"/>
                  </a:cubicBezTo>
                  <a:cubicBezTo>
                    <a:pt x="318626" y="51127"/>
                    <a:pt x="331028" y="30877"/>
                    <a:pt x="339248" y="4051"/>
                  </a:cubicBezTo>
                  <a:lnTo>
                    <a:pt x="340453" y="2"/>
                  </a:lnTo>
                  <a:close/>
                </a:path>
              </a:pathLst>
            </a:custGeom>
            <a:solidFill>
              <a:srgbClr val="FFDAB9"/>
            </a:solidFill>
            <a:ln w="6089" cap="flat">
              <a:noFill/>
              <a:prstDash val="solid"/>
              <a:miter/>
            </a:ln>
          </p:spPr>
          <p:txBody>
            <a:bodyPr rtlCol="0" anchor="ctr"/>
            <a:lstStyle/>
            <a:p>
              <a:endParaRPr lang="it-IT"/>
            </a:p>
          </p:txBody>
        </p:sp>
        <p:sp>
          <p:nvSpPr>
            <p:cNvPr id="27" name="Figura a mano libera: forma 26">
              <a:extLst>
                <a:ext uri="{FF2B5EF4-FFF2-40B4-BE49-F238E27FC236}">
                  <a16:creationId xmlns:a16="http://schemas.microsoft.com/office/drawing/2014/main" id="{32A9CFDD-9979-88C8-A7A3-F26197020F2D}"/>
                </a:ext>
              </a:extLst>
            </p:cNvPr>
            <p:cNvSpPr/>
            <p:nvPr/>
          </p:nvSpPr>
          <p:spPr>
            <a:xfrm>
              <a:off x="4248295" y="2369288"/>
              <a:ext cx="143854" cy="152902"/>
            </a:xfrm>
            <a:custGeom>
              <a:avLst/>
              <a:gdLst>
                <a:gd name="connsiteX0" fmla="*/ 54826 w 143854"/>
                <a:gd name="connsiteY0" fmla="*/ 537 h 152902"/>
                <a:gd name="connsiteX1" fmla="*/ 107687 w 143854"/>
                <a:gd name="connsiteY1" fmla="*/ 12568 h 152902"/>
                <a:gd name="connsiteX2" fmla="*/ 110591 w 143854"/>
                <a:gd name="connsiteY2" fmla="*/ 14924 h 152902"/>
                <a:gd name="connsiteX3" fmla="*/ 131085 w 143854"/>
                <a:gd name="connsiteY3" fmla="*/ 37269 h 152902"/>
                <a:gd name="connsiteX4" fmla="*/ 142501 w 143854"/>
                <a:gd name="connsiteY4" fmla="*/ 81801 h 152902"/>
                <a:gd name="connsiteX5" fmla="*/ 85409 w 143854"/>
                <a:gd name="connsiteY5" fmla="*/ 150595 h 152902"/>
                <a:gd name="connsiteX6" fmla="*/ 50637 w 143854"/>
                <a:gd name="connsiteY6" fmla="*/ 151338 h 152902"/>
                <a:gd name="connsiteX7" fmla="*/ 8778 w 143854"/>
                <a:gd name="connsiteY7" fmla="*/ 119269 h 152902"/>
                <a:gd name="connsiteX8" fmla="*/ 3725 w 143854"/>
                <a:gd name="connsiteY8" fmla="*/ 59468 h 152902"/>
                <a:gd name="connsiteX9" fmla="*/ 54826 w 143854"/>
                <a:gd name="connsiteY9" fmla="*/ 537 h 15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854" h="152902">
                  <a:moveTo>
                    <a:pt x="54826" y="537"/>
                  </a:moveTo>
                  <a:cubicBezTo>
                    <a:pt x="75539" y="-723"/>
                    <a:pt x="90688" y="-772"/>
                    <a:pt x="107687" y="12568"/>
                  </a:cubicBezTo>
                  <a:lnTo>
                    <a:pt x="110591" y="14924"/>
                  </a:lnTo>
                  <a:cubicBezTo>
                    <a:pt x="118957" y="21628"/>
                    <a:pt x="125374" y="28093"/>
                    <a:pt x="131085" y="37269"/>
                  </a:cubicBezTo>
                  <a:cubicBezTo>
                    <a:pt x="139511" y="50816"/>
                    <a:pt x="147067" y="65556"/>
                    <a:pt x="142501" y="81801"/>
                  </a:cubicBezTo>
                  <a:cubicBezTo>
                    <a:pt x="133600" y="113455"/>
                    <a:pt x="113982" y="135428"/>
                    <a:pt x="85409" y="150595"/>
                  </a:cubicBezTo>
                  <a:cubicBezTo>
                    <a:pt x="74924" y="152988"/>
                    <a:pt x="61055" y="153980"/>
                    <a:pt x="50637" y="151338"/>
                  </a:cubicBezTo>
                  <a:cubicBezTo>
                    <a:pt x="33687" y="147039"/>
                    <a:pt x="17467" y="134430"/>
                    <a:pt x="8778" y="119269"/>
                  </a:cubicBezTo>
                  <a:cubicBezTo>
                    <a:pt x="-1834" y="100748"/>
                    <a:pt x="-1864" y="79621"/>
                    <a:pt x="3725" y="59468"/>
                  </a:cubicBezTo>
                  <a:cubicBezTo>
                    <a:pt x="11884" y="30030"/>
                    <a:pt x="29072" y="14693"/>
                    <a:pt x="54826" y="537"/>
                  </a:cubicBezTo>
                  <a:close/>
                </a:path>
              </a:pathLst>
            </a:custGeom>
            <a:solidFill>
              <a:srgbClr val="FFFFFF"/>
            </a:solidFill>
            <a:ln w="6089" cap="flat">
              <a:noFill/>
              <a:prstDash val="solid"/>
              <a:miter/>
            </a:ln>
          </p:spPr>
          <p:txBody>
            <a:bodyPr rtlCol="0" anchor="ctr"/>
            <a:lstStyle/>
            <a:p>
              <a:endParaRPr lang="it-IT"/>
            </a:p>
          </p:txBody>
        </p:sp>
        <p:sp>
          <p:nvSpPr>
            <p:cNvPr id="28" name="Figura a mano libera: forma 27">
              <a:extLst>
                <a:ext uri="{FF2B5EF4-FFF2-40B4-BE49-F238E27FC236}">
                  <a16:creationId xmlns:a16="http://schemas.microsoft.com/office/drawing/2014/main" id="{60A01465-D542-D5F9-C458-AEEEF2D3A32B}"/>
                </a:ext>
              </a:extLst>
            </p:cNvPr>
            <p:cNvSpPr/>
            <p:nvPr/>
          </p:nvSpPr>
          <p:spPr>
            <a:xfrm>
              <a:off x="4870329" y="2159192"/>
              <a:ext cx="2803557" cy="2859905"/>
            </a:xfrm>
            <a:custGeom>
              <a:avLst/>
              <a:gdLst>
                <a:gd name="connsiteX0" fmla="*/ 139037 w 2803557"/>
                <a:gd name="connsiteY0" fmla="*/ 1738324 h 2859905"/>
                <a:gd name="connsiteX1" fmla="*/ 55101 w 2803557"/>
                <a:gd name="connsiteY1" fmla="*/ 1756432 h 2859905"/>
                <a:gd name="connsiteX2" fmla="*/ 24981 w 2803557"/>
                <a:gd name="connsiteY2" fmla="*/ 1635160 h 2859905"/>
                <a:gd name="connsiteX3" fmla="*/ 37602 w 2803557"/>
                <a:gd name="connsiteY3" fmla="*/ 1043428 h 2859905"/>
                <a:gd name="connsiteX4" fmla="*/ 620397 w 2803557"/>
                <a:gd name="connsiteY4" fmla="*/ 212051 h 2859905"/>
                <a:gd name="connsiteX5" fmla="*/ 1189784 w 2803557"/>
                <a:gd name="connsiteY5" fmla="*/ 11897 h 2859905"/>
                <a:gd name="connsiteX6" fmla="*/ 1433618 w 2803557"/>
                <a:gd name="connsiteY6" fmla="*/ 18 h 2859905"/>
                <a:gd name="connsiteX7" fmla="*/ 1774539 w 2803557"/>
                <a:gd name="connsiteY7" fmla="*/ 34869 h 2859905"/>
                <a:gd name="connsiteX8" fmla="*/ 2159888 w 2803557"/>
                <a:gd name="connsiteY8" fmla="*/ 196136 h 2859905"/>
                <a:gd name="connsiteX9" fmla="*/ 2594402 w 2803557"/>
                <a:gd name="connsiteY9" fmla="*/ 613955 h 2859905"/>
                <a:gd name="connsiteX10" fmla="*/ 2718548 w 2803557"/>
                <a:gd name="connsiteY10" fmla="*/ 862026 h 2859905"/>
                <a:gd name="connsiteX11" fmla="*/ 2799233 w 2803557"/>
                <a:gd name="connsiteY11" fmla="*/ 1467098 h 2859905"/>
                <a:gd name="connsiteX12" fmla="*/ 2751359 w 2803557"/>
                <a:gd name="connsiteY12" fmla="*/ 1750976 h 2859905"/>
                <a:gd name="connsiteX13" fmla="*/ 2652724 w 2803557"/>
                <a:gd name="connsiteY13" fmla="*/ 1735767 h 2859905"/>
                <a:gd name="connsiteX14" fmla="*/ 2543709 w 2803557"/>
                <a:gd name="connsiteY14" fmla="*/ 1722214 h 2859905"/>
                <a:gd name="connsiteX15" fmla="*/ 2281136 w 2803557"/>
                <a:gd name="connsiteY15" fmla="*/ 1704338 h 2859905"/>
                <a:gd name="connsiteX16" fmla="*/ 2241980 w 2803557"/>
                <a:gd name="connsiteY16" fmla="*/ 1735323 h 2859905"/>
                <a:gd name="connsiteX17" fmla="*/ 2232050 w 2803557"/>
                <a:gd name="connsiteY17" fmla="*/ 1810632 h 2859905"/>
                <a:gd name="connsiteX18" fmla="*/ 2276697 w 2803557"/>
                <a:gd name="connsiteY18" fmla="*/ 1861806 h 2859905"/>
                <a:gd name="connsiteX19" fmla="*/ 2307212 w 2803557"/>
                <a:gd name="connsiteY19" fmla="*/ 1871255 h 2859905"/>
                <a:gd name="connsiteX20" fmla="*/ 2292454 w 2803557"/>
                <a:gd name="connsiteY20" fmla="*/ 1872924 h 2859905"/>
                <a:gd name="connsiteX21" fmla="*/ 2285136 w 2803557"/>
                <a:gd name="connsiteY21" fmla="*/ 1869916 h 2859905"/>
                <a:gd name="connsiteX22" fmla="*/ 2279839 w 2803557"/>
                <a:gd name="connsiteY22" fmla="*/ 1875864 h 2859905"/>
                <a:gd name="connsiteX23" fmla="*/ 2227763 w 2803557"/>
                <a:gd name="connsiteY23" fmla="*/ 2004588 h 2859905"/>
                <a:gd name="connsiteX24" fmla="*/ 2202465 w 2803557"/>
                <a:gd name="connsiteY24" fmla="*/ 2033941 h 2859905"/>
                <a:gd name="connsiteX25" fmla="*/ 2196955 w 2803557"/>
                <a:gd name="connsiteY25" fmla="*/ 2039688 h 2859905"/>
                <a:gd name="connsiteX26" fmla="*/ 2172370 w 2803557"/>
                <a:gd name="connsiteY26" fmla="*/ 2067811 h 2859905"/>
                <a:gd name="connsiteX27" fmla="*/ 2014908 w 2803557"/>
                <a:gd name="connsiteY27" fmla="*/ 2098059 h 2859905"/>
                <a:gd name="connsiteX28" fmla="*/ 1998335 w 2803557"/>
                <a:gd name="connsiteY28" fmla="*/ 2151163 h 2859905"/>
                <a:gd name="connsiteX29" fmla="*/ 2001008 w 2803557"/>
                <a:gd name="connsiteY29" fmla="*/ 2167907 h 2859905"/>
                <a:gd name="connsiteX30" fmla="*/ 2001964 w 2803557"/>
                <a:gd name="connsiteY30" fmla="*/ 2172096 h 2859905"/>
                <a:gd name="connsiteX31" fmla="*/ 2040925 w 2803557"/>
                <a:gd name="connsiteY31" fmla="*/ 2225291 h 2859905"/>
                <a:gd name="connsiteX32" fmla="*/ 2093334 w 2803557"/>
                <a:gd name="connsiteY32" fmla="*/ 2238790 h 2859905"/>
                <a:gd name="connsiteX33" fmla="*/ 2086473 w 2803557"/>
                <a:gd name="connsiteY33" fmla="*/ 2254833 h 2859905"/>
                <a:gd name="connsiteX34" fmla="*/ 2019645 w 2803557"/>
                <a:gd name="connsiteY34" fmla="*/ 2356731 h 2859905"/>
                <a:gd name="connsiteX35" fmla="*/ 1986036 w 2803557"/>
                <a:gd name="connsiteY35" fmla="*/ 2401560 h 2859905"/>
                <a:gd name="connsiteX36" fmla="*/ 2015767 w 2803557"/>
                <a:gd name="connsiteY36" fmla="*/ 2394199 h 2859905"/>
                <a:gd name="connsiteX37" fmla="*/ 2071373 w 2803557"/>
                <a:gd name="connsiteY37" fmla="*/ 2424593 h 2859905"/>
                <a:gd name="connsiteX38" fmla="*/ 2096854 w 2803557"/>
                <a:gd name="connsiteY38" fmla="*/ 2510637 h 2859905"/>
                <a:gd name="connsiteX39" fmla="*/ 2183828 w 2803557"/>
                <a:gd name="connsiteY39" fmla="*/ 2471390 h 2859905"/>
                <a:gd name="connsiteX40" fmla="*/ 2269628 w 2803557"/>
                <a:gd name="connsiteY40" fmla="*/ 2429525 h 2859905"/>
                <a:gd name="connsiteX41" fmla="*/ 2321210 w 2803557"/>
                <a:gd name="connsiteY41" fmla="*/ 2406833 h 2859905"/>
                <a:gd name="connsiteX42" fmla="*/ 2326665 w 2803557"/>
                <a:gd name="connsiteY42" fmla="*/ 2411789 h 2859905"/>
                <a:gd name="connsiteX43" fmla="*/ 2310415 w 2803557"/>
                <a:gd name="connsiteY43" fmla="*/ 2437945 h 2859905"/>
                <a:gd name="connsiteX44" fmla="*/ 2369918 w 2803557"/>
                <a:gd name="connsiteY44" fmla="*/ 2505522 h 2859905"/>
                <a:gd name="connsiteX45" fmla="*/ 2377529 w 2803557"/>
                <a:gd name="connsiteY45" fmla="*/ 2508055 h 2859905"/>
                <a:gd name="connsiteX46" fmla="*/ 2394023 w 2803557"/>
                <a:gd name="connsiteY46" fmla="*/ 2529334 h 2859905"/>
                <a:gd name="connsiteX47" fmla="*/ 2331865 w 2803557"/>
                <a:gd name="connsiteY47" fmla="*/ 2630909 h 2859905"/>
                <a:gd name="connsiteX48" fmla="*/ 2291870 w 2803557"/>
                <a:gd name="connsiteY48" fmla="*/ 2688324 h 2859905"/>
                <a:gd name="connsiteX49" fmla="*/ 2256806 w 2803557"/>
                <a:gd name="connsiteY49" fmla="*/ 2705890 h 2859905"/>
                <a:gd name="connsiteX50" fmla="*/ 2236969 w 2803557"/>
                <a:gd name="connsiteY50" fmla="*/ 2677840 h 2859905"/>
                <a:gd name="connsiteX51" fmla="*/ 2087021 w 2803557"/>
                <a:gd name="connsiteY51" fmla="*/ 2756942 h 2859905"/>
                <a:gd name="connsiteX52" fmla="*/ 1952409 w 2803557"/>
                <a:gd name="connsiteY52" fmla="*/ 2810801 h 2859905"/>
                <a:gd name="connsiteX53" fmla="*/ 1711876 w 2803557"/>
                <a:gd name="connsiteY53" fmla="*/ 2858109 h 2859905"/>
                <a:gd name="connsiteX54" fmla="*/ 1595140 w 2803557"/>
                <a:gd name="connsiteY54" fmla="*/ 2859083 h 2859905"/>
                <a:gd name="connsiteX55" fmla="*/ 1385646 w 2803557"/>
                <a:gd name="connsiteY55" fmla="*/ 2858517 h 2859905"/>
                <a:gd name="connsiteX56" fmla="*/ 1176870 w 2803557"/>
                <a:gd name="connsiteY56" fmla="*/ 2859016 h 2859905"/>
                <a:gd name="connsiteX57" fmla="*/ 1056263 w 2803557"/>
                <a:gd name="connsiteY57" fmla="*/ 2856897 h 2859905"/>
                <a:gd name="connsiteX58" fmla="*/ 744511 w 2803557"/>
                <a:gd name="connsiteY58" fmla="*/ 2772547 h 2859905"/>
                <a:gd name="connsiteX59" fmla="*/ 692412 w 2803557"/>
                <a:gd name="connsiteY59" fmla="*/ 2744795 h 2859905"/>
                <a:gd name="connsiteX60" fmla="*/ 576090 w 2803557"/>
                <a:gd name="connsiteY60" fmla="*/ 2690571 h 2859905"/>
                <a:gd name="connsiteX61" fmla="*/ 546512 w 2803557"/>
                <a:gd name="connsiteY61" fmla="*/ 2710274 h 2859905"/>
                <a:gd name="connsiteX62" fmla="*/ 489779 w 2803557"/>
                <a:gd name="connsiteY62" fmla="*/ 2657510 h 2859905"/>
                <a:gd name="connsiteX63" fmla="*/ 413222 w 2803557"/>
                <a:gd name="connsiteY63" fmla="*/ 2568112 h 2859905"/>
                <a:gd name="connsiteX64" fmla="*/ 504507 w 2803557"/>
                <a:gd name="connsiteY64" fmla="*/ 2526893 h 2859905"/>
                <a:gd name="connsiteX65" fmla="*/ 522030 w 2803557"/>
                <a:gd name="connsiteY65" fmla="*/ 2461679 h 2859905"/>
                <a:gd name="connsiteX66" fmla="*/ 511430 w 2803557"/>
                <a:gd name="connsiteY66" fmla="*/ 2438408 h 2859905"/>
                <a:gd name="connsiteX67" fmla="*/ 400765 w 2803557"/>
                <a:gd name="connsiteY67" fmla="*/ 2358898 h 2859905"/>
                <a:gd name="connsiteX68" fmla="*/ 298977 w 2803557"/>
                <a:gd name="connsiteY68" fmla="*/ 2267168 h 2859905"/>
                <a:gd name="connsiteX69" fmla="*/ 530189 w 2803557"/>
                <a:gd name="connsiteY69" fmla="*/ 2241061 h 2859905"/>
                <a:gd name="connsiteX70" fmla="*/ 714251 w 2803557"/>
                <a:gd name="connsiteY70" fmla="*/ 2242936 h 2859905"/>
                <a:gd name="connsiteX71" fmla="*/ 805866 w 2803557"/>
                <a:gd name="connsiteY71" fmla="*/ 2195780 h 2859905"/>
                <a:gd name="connsiteX72" fmla="*/ 816307 w 2803557"/>
                <a:gd name="connsiteY72" fmla="*/ 2142506 h 2859905"/>
                <a:gd name="connsiteX73" fmla="*/ 774564 w 2803557"/>
                <a:gd name="connsiteY73" fmla="*/ 2082874 h 2859905"/>
                <a:gd name="connsiteX74" fmla="*/ 737114 w 2803557"/>
                <a:gd name="connsiteY74" fmla="*/ 2068195 h 2859905"/>
                <a:gd name="connsiteX75" fmla="*/ 665318 w 2803557"/>
                <a:gd name="connsiteY75" fmla="*/ 2067209 h 2859905"/>
                <a:gd name="connsiteX76" fmla="*/ 347576 w 2803557"/>
                <a:gd name="connsiteY76" fmla="*/ 2091356 h 2859905"/>
                <a:gd name="connsiteX77" fmla="*/ 207746 w 2803557"/>
                <a:gd name="connsiteY77" fmla="*/ 2121390 h 2859905"/>
                <a:gd name="connsiteX78" fmla="*/ 100966 w 2803557"/>
                <a:gd name="connsiteY78" fmla="*/ 1916895 h 2859905"/>
                <a:gd name="connsiteX79" fmla="*/ 399572 w 2803557"/>
                <a:gd name="connsiteY79" fmla="*/ 1869697 h 2859905"/>
                <a:gd name="connsiteX80" fmla="*/ 531547 w 2803557"/>
                <a:gd name="connsiteY80" fmla="*/ 1859504 h 2859905"/>
                <a:gd name="connsiteX81" fmla="*/ 568297 w 2803557"/>
                <a:gd name="connsiteY81" fmla="*/ 1838255 h 2859905"/>
                <a:gd name="connsiteX82" fmla="*/ 595750 w 2803557"/>
                <a:gd name="connsiteY82" fmla="*/ 1779227 h 2859905"/>
                <a:gd name="connsiteX83" fmla="*/ 555018 w 2803557"/>
                <a:gd name="connsiteY83" fmla="*/ 1713903 h 2859905"/>
                <a:gd name="connsiteX84" fmla="*/ 512916 w 2803557"/>
                <a:gd name="connsiteY84" fmla="*/ 1696935 h 2859905"/>
                <a:gd name="connsiteX85" fmla="*/ 438331 w 2803557"/>
                <a:gd name="connsiteY85" fmla="*/ 1701933 h 2859905"/>
                <a:gd name="connsiteX86" fmla="*/ 139037 w 2803557"/>
                <a:gd name="connsiteY86" fmla="*/ 1738324 h 28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803557" h="2859905">
                  <a:moveTo>
                    <a:pt x="139037" y="1738324"/>
                  </a:moveTo>
                  <a:lnTo>
                    <a:pt x="55101" y="1756432"/>
                  </a:lnTo>
                  <a:cubicBezTo>
                    <a:pt x="41134" y="1717605"/>
                    <a:pt x="32859" y="1675619"/>
                    <a:pt x="24981" y="1635160"/>
                  </a:cubicBezTo>
                  <a:cubicBezTo>
                    <a:pt x="-13018" y="1439950"/>
                    <a:pt x="-6801" y="1237080"/>
                    <a:pt x="37602" y="1043428"/>
                  </a:cubicBezTo>
                  <a:cubicBezTo>
                    <a:pt x="115256" y="704778"/>
                    <a:pt x="325249" y="397063"/>
                    <a:pt x="620397" y="212051"/>
                  </a:cubicBezTo>
                  <a:cubicBezTo>
                    <a:pt x="793950" y="103267"/>
                    <a:pt x="986579" y="37115"/>
                    <a:pt x="1189784" y="11897"/>
                  </a:cubicBezTo>
                  <a:cubicBezTo>
                    <a:pt x="1270506" y="1881"/>
                    <a:pt x="1352366" y="-317"/>
                    <a:pt x="1433618" y="18"/>
                  </a:cubicBezTo>
                  <a:cubicBezTo>
                    <a:pt x="1546846" y="493"/>
                    <a:pt x="1664038" y="9139"/>
                    <a:pt x="1774539" y="34869"/>
                  </a:cubicBezTo>
                  <a:cubicBezTo>
                    <a:pt x="1912639" y="67034"/>
                    <a:pt x="2039000" y="122799"/>
                    <a:pt x="2159888" y="196136"/>
                  </a:cubicBezTo>
                  <a:cubicBezTo>
                    <a:pt x="2333235" y="301303"/>
                    <a:pt x="2487244" y="440377"/>
                    <a:pt x="2594402" y="613955"/>
                  </a:cubicBezTo>
                  <a:cubicBezTo>
                    <a:pt x="2642295" y="691529"/>
                    <a:pt x="2686662" y="776507"/>
                    <a:pt x="2718548" y="862026"/>
                  </a:cubicBezTo>
                  <a:cubicBezTo>
                    <a:pt x="2788822" y="1050491"/>
                    <a:pt x="2814680" y="1266962"/>
                    <a:pt x="2799233" y="1467098"/>
                  </a:cubicBezTo>
                  <a:cubicBezTo>
                    <a:pt x="2791774" y="1563754"/>
                    <a:pt x="2773448" y="1656841"/>
                    <a:pt x="2751359" y="1750976"/>
                  </a:cubicBezTo>
                  <a:cubicBezTo>
                    <a:pt x="2720234" y="1742367"/>
                    <a:pt x="2684866" y="1740169"/>
                    <a:pt x="2652724" y="1735767"/>
                  </a:cubicBezTo>
                  <a:cubicBezTo>
                    <a:pt x="2617265" y="1727889"/>
                    <a:pt x="2579741" y="1726026"/>
                    <a:pt x="2543709" y="1722214"/>
                  </a:cubicBezTo>
                  <a:cubicBezTo>
                    <a:pt x="2456430" y="1712990"/>
                    <a:pt x="2368902" y="1705690"/>
                    <a:pt x="2281136" y="1704338"/>
                  </a:cubicBezTo>
                  <a:cubicBezTo>
                    <a:pt x="2263162" y="1709264"/>
                    <a:pt x="2251612" y="1719340"/>
                    <a:pt x="2241980" y="1735323"/>
                  </a:cubicBezTo>
                  <a:cubicBezTo>
                    <a:pt x="2229328" y="1756310"/>
                    <a:pt x="2224670" y="1787075"/>
                    <a:pt x="2232050" y="1810632"/>
                  </a:cubicBezTo>
                  <a:cubicBezTo>
                    <a:pt x="2238917" y="1832575"/>
                    <a:pt x="2255959" y="1852046"/>
                    <a:pt x="2276697" y="1861806"/>
                  </a:cubicBezTo>
                  <a:cubicBezTo>
                    <a:pt x="2286365" y="1866354"/>
                    <a:pt x="2296862" y="1868844"/>
                    <a:pt x="2307212" y="1871255"/>
                  </a:cubicBezTo>
                  <a:cubicBezTo>
                    <a:pt x="2303243" y="1871706"/>
                    <a:pt x="2296162" y="1873532"/>
                    <a:pt x="2292454" y="1872924"/>
                  </a:cubicBezTo>
                  <a:cubicBezTo>
                    <a:pt x="2291261" y="1872723"/>
                    <a:pt x="2285647" y="1869794"/>
                    <a:pt x="2285136" y="1869916"/>
                  </a:cubicBezTo>
                  <a:cubicBezTo>
                    <a:pt x="2282548" y="1870519"/>
                    <a:pt x="2281604" y="1873880"/>
                    <a:pt x="2279839" y="1875864"/>
                  </a:cubicBezTo>
                  <a:cubicBezTo>
                    <a:pt x="2275102" y="1922088"/>
                    <a:pt x="2254875" y="1967125"/>
                    <a:pt x="2227763" y="2004588"/>
                  </a:cubicBezTo>
                  <a:cubicBezTo>
                    <a:pt x="2218911" y="2016826"/>
                    <a:pt x="2215617" y="2026166"/>
                    <a:pt x="2202465" y="2033941"/>
                  </a:cubicBezTo>
                  <a:lnTo>
                    <a:pt x="2196955" y="2039688"/>
                  </a:lnTo>
                  <a:lnTo>
                    <a:pt x="2172370" y="2067811"/>
                  </a:lnTo>
                  <a:cubicBezTo>
                    <a:pt x="2123022" y="2070271"/>
                    <a:pt x="2051415" y="2058648"/>
                    <a:pt x="2014908" y="2098059"/>
                  </a:cubicBezTo>
                  <a:cubicBezTo>
                    <a:pt x="1998950" y="2115284"/>
                    <a:pt x="1997190" y="2128459"/>
                    <a:pt x="1998335" y="2151163"/>
                  </a:cubicBezTo>
                  <a:cubicBezTo>
                    <a:pt x="1998627" y="2156984"/>
                    <a:pt x="1999687" y="2162263"/>
                    <a:pt x="2001008" y="2167907"/>
                  </a:cubicBezTo>
                  <a:lnTo>
                    <a:pt x="2001964" y="2172096"/>
                  </a:lnTo>
                  <a:cubicBezTo>
                    <a:pt x="2007456" y="2194764"/>
                    <a:pt x="2021100" y="2213096"/>
                    <a:pt x="2040925" y="2225291"/>
                  </a:cubicBezTo>
                  <a:cubicBezTo>
                    <a:pt x="2056712" y="2235003"/>
                    <a:pt x="2075130" y="2237779"/>
                    <a:pt x="2093334" y="2238790"/>
                  </a:cubicBezTo>
                  <a:lnTo>
                    <a:pt x="2086473" y="2254833"/>
                  </a:lnTo>
                  <a:cubicBezTo>
                    <a:pt x="2071221" y="2290055"/>
                    <a:pt x="2043135" y="2326440"/>
                    <a:pt x="2019645" y="2356731"/>
                  </a:cubicBezTo>
                  <a:cubicBezTo>
                    <a:pt x="2008266" y="2371404"/>
                    <a:pt x="1994676" y="2385079"/>
                    <a:pt x="1986036" y="2401560"/>
                  </a:cubicBezTo>
                  <a:lnTo>
                    <a:pt x="2015767" y="2394199"/>
                  </a:lnTo>
                  <a:cubicBezTo>
                    <a:pt x="2040315" y="2397378"/>
                    <a:pt x="2055634" y="2405068"/>
                    <a:pt x="2071373" y="2424593"/>
                  </a:cubicBezTo>
                  <a:cubicBezTo>
                    <a:pt x="2092184" y="2450415"/>
                    <a:pt x="2096647" y="2478800"/>
                    <a:pt x="2096854" y="2510637"/>
                  </a:cubicBezTo>
                  <a:lnTo>
                    <a:pt x="2183828" y="2471390"/>
                  </a:lnTo>
                  <a:cubicBezTo>
                    <a:pt x="2208213" y="2452990"/>
                    <a:pt x="2241743" y="2441995"/>
                    <a:pt x="2269628" y="2429525"/>
                  </a:cubicBezTo>
                  <a:cubicBezTo>
                    <a:pt x="2286432" y="2422012"/>
                    <a:pt x="2303511" y="2411619"/>
                    <a:pt x="2321210" y="2406833"/>
                  </a:cubicBezTo>
                  <a:lnTo>
                    <a:pt x="2326665" y="2411789"/>
                  </a:lnTo>
                  <a:cubicBezTo>
                    <a:pt x="2320364" y="2419674"/>
                    <a:pt x="2312236" y="2427760"/>
                    <a:pt x="2310415" y="2437945"/>
                  </a:cubicBezTo>
                  <a:cubicBezTo>
                    <a:pt x="2319469" y="2461880"/>
                    <a:pt x="2346453" y="2494295"/>
                    <a:pt x="2369918" y="2505522"/>
                  </a:cubicBezTo>
                  <a:cubicBezTo>
                    <a:pt x="2373486" y="2507227"/>
                    <a:pt x="2374180" y="2507251"/>
                    <a:pt x="2377529" y="2508055"/>
                  </a:cubicBezTo>
                  <a:cubicBezTo>
                    <a:pt x="2383794" y="2514899"/>
                    <a:pt x="2389530" y="2521109"/>
                    <a:pt x="2394023" y="2529334"/>
                  </a:cubicBezTo>
                  <a:cubicBezTo>
                    <a:pt x="2373218" y="2563156"/>
                    <a:pt x="2352980" y="2597191"/>
                    <a:pt x="2331865" y="2630909"/>
                  </a:cubicBezTo>
                  <a:cubicBezTo>
                    <a:pt x="2319931" y="2649960"/>
                    <a:pt x="2308929" y="2673365"/>
                    <a:pt x="2291870" y="2688324"/>
                  </a:cubicBezTo>
                  <a:cubicBezTo>
                    <a:pt x="2280472" y="2698322"/>
                    <a:pt x="2271284" y="2701926"/>
                    <a:pt x="2256806" y="2705890"/>
                  </a:cubicBezTo>
                  <a:lnTo>
                    <a:pt x="2236969" y="2677840"/>
                  </a:lnTo>
                  <a:cubicBezTo>
                    <a:pt x="2181490" y="2696824"/>
                    <a:pt x="2137604" y="2728691"/>
                    <a:pt x="2087021" y="2756942"/>
                  </a:cubicBezTo>
                  <a:cubicBezTo>
                    <a:pt x="2044760" y="2780535"/>
                    <a:pt x="1998883" y="2797583"/>
                    <a:pt x="1952409" y="2810801"/>
                  </a:cubicBezTo>
                  <a:cubicBezTo>
                    <a:pt x="1875755" y="2832610"/>
                    <a:pt x="1791331" y="2851393"/>
                    <a:pt x="1711876" y="2858109"/>
                  </a:cubicBezTo>
                  <a:cubicBezTo>
                    <a:pt x="1673646" y="2861342"/>
                    <a:pt x="1633571" y="2859217"/>
                    <a:pt x="1595140" y="2859083"/>
                  </a:cubicBezTo>
                  <a:cubicBezTo>
                    <a:pt x="1525311" y="2858846"/>
                    <a:pt x="1455476" y="2858420"/>
                    <a:pt x="1385646" y="2858517"/>
                  </a:cubicBezTo>
                  <a:cubicBezTo>
                    <a:pt x="1316054" y="2858614"/>
                    <a:pt x="1246462" y="2858870"/>
                    <a:pt x="1176870" y="2859016"/>
                  </a:cubicBezTo>
                  <a:cubicBezTo>
                    <a:pt x="1137106" y="2859095"/>
                    <a:pt x="1095735" y="2861458"/>
                    <a:pt x="1056263" y="2856897"/>
                  </a:cubicBezTo>
                  <a:cubicBezTo>
                    <a:pt x="950127" y="2844629"/>
                    <a:pt x="841009" y="2819770"/>
                    <a:pt x="744511" y="2772547"/>
                  </a:cubicBezTo>
                  <a:cubicBezTo>
                    <a:pt x="726855" y="2763907"/>
                    <a:pt x="709320" y="2754829"/>
                    <a:pt x="692412" y="2744795"/>
                  </a:cubicBezTo>
                  <a:cubicBezTo>
                    <a:pt x="669093" y="2730956"/>
                    <a:pt x="604037" y="2682461"/>
                    <a:pt x="576090" y="2690571"/>
                  </a:cubicBezTo>
                  <a:cubicBezTo>
                    <a:pt x="565131" y="2693755"/>
                    <a:pt x="554628" y="2702468"/>
                    <a:pt x="546512" y="2710274"/>
                  </a:cubicBezTo>
                  <a:cubicBezTo>
                    <a:pt x="525750" y="2696069"/>
                    <a:pt x="507412" y="2675350"/>
                    <a:pt x="489779" y="2657510"/>
                  </a:cubicBezTo>
                  <a:cubicBezTo>
                    <a:pt x="464031" y="2631463"/>
                    <a:pt x="430276" y="2600625"/>
                    <a:pt x="413222" y="2568112"/>
                  </a:cubicBezTo>
                  <a:cubicBezTo>
                    <a:pt x="444365" y="2561281"/>
                    <a:pt x="479210" y="2546474"/>
                    <a:pt x="504507" y="2526893"/>
                  </a:cubicBezTo>
                  <a:cubicBezTo>
                    <a:pt x="517756" y="2506338"/>
                    <a:pt x="524514" y="2486240"/>
                    <a:pt x="522030" y="2461679"/>
                  </a:cubicBezTo>
                  <a:cubicBezTo>
                    <a:pt x="521129" y="2452741"/>
                    <a:pt x="517799" y="2444789"/>
                    <a:pt x="511430" y="2438408"/>
                  </a:cubicBezTo>
                  <a:cubicBezTo>
                    <a:pt x="480038" y="2406991"/>
                    <a:pt x="435945" y="2386254"/>
                    <a:pt x="400765" y="2358898"/>
                  </a:cubicBezTo>
                  <a:cubicBezTo>
                    <a:pt x="364757" y="2330897"/>
                    <a:pt x="333584" y="2296953"/>
                    <a:pt x="298977" y="2267168"/>
                  </a:cubicBezTo>
                  <a:cubicBezTo>
                    <a:pt x="375412" y="2255764"/>
                    <a:pt x="452743" y="2242272"/>
                    <a:pt x="530189" y="2241061"/>
                  </a:cubicBezTo>
                  <a:cubicBezTo>
                    <a:pt x="591251" y="2240105"/>
                    <a:pt x="653646" y="2250169"/>
                    <a:pt x="714251" y="2242936"/>
                  </a:cubicBezTo>
                  <a:cubicBezTo>
                    <a:pt x="750430" y="2238619"/>
                    <a:pt x="783642" y="2226399"/>
                    <a:pt x="805866" y="2195780"/>
                  </a:cubicBezTo>
                  <a:cubicBezTo>
                    <a:pt x="817446" y="2179828"/>
                    <a:pt x="819747" y="2161691"/>
                    <a:pt x="816307" y="2142506"/>
                  </a:cubicBezTo>
                  <a:cubicBezTo>
                    <a:pt x="811631" y="2116422"/>
                    <a:pt x="796806" y="2096903"/>
                    <a:pt x="774564" y="2082874"/>
                  </a:cubicBezTo>
                  <a:cubicBezTo>
                    <a:pt x="763185" y="2075690"/>
                    <a:pt x="750484" y="2070216"/>
                    <a:pt x="737114" y="2068195"/>
                  </a:cubicBezTo>
                  <a:cubicBezTo>
                    <a:pt x="714416" y="2064761"/>
                    <a:pt x="688394" y="2067093"/>
                    <a:pt x="665318" y="2067209"/>
                  </a:cubicBezTo>
                  <a:cubicBezTo>
                    <a:pt x="559116" y="2067750"/>
                    <a:pt x="452542" y="2074600"/>
                    <a:pt x="347576" y="2091356"/>
                  </a:cubicBezTo>
                  <a:cubicBezTo>
                    <a:pt x="300377" y="2098887"/>
                    <a:pt x="254086" y="2109865"/>
                    <a:pt x="207746" y="2121390"/>
                  </a:cubicBezTo>
                  <a:lnTo>
                    <a:pt x="100966" y="1916895"/>
                  </a:lnTo>
                  <a:cubicBezTo>
                    <a:pt x="196495" y="1889083"/>
                    <a:pt x="300475" y="1877088"/>
                    <a:pt x="399572" y="1869697"/>
                  </a:cubicBezTo>
                  <a:cubicBezTo>
                    <a:pt x="441796" y="1866549"/>
                    <a:pt x="490534" y="1868826"/>
                    <a:pt x="531547" y="1859504"/>
                  </a:cubicBezTo>
                  <a:cubicBezTo>
                    <a:pt x="546324" y="1856143"/>
                    <a:pt x="557520" y="1848758"/>
                    <a:pt x="568297" y="1838255"/>
                  </a:cubicBezTo>
                  <a:cubicBezTo>
                    <a:pt x="581010" y="1825859"/>
                    <a:pt x="597717" y="1797572"/>
                    <a:pt x="595750" y="1779227"/>
                  </a:cubicBezTo>
                  <a:cubicBezTo>
                    <a:pt x="592980" y="1753455"/>
                    <a:pt x="575810" y="1728577"/>
                    <a:pt x="555018" y="1713903"/>
                  </a:cubicBezTo>
                  <a:cubicBezTo>
                    <a:pt x="542951" y="1705379"/>
                    <a:pt x="527632" y="1698791"/>
                    <a:pt x="512916" y="1696935"/>
                  </a:cubicBezTo>
                  <a:cubicBezTo>
                    <a:pt x="489950" y="1694030"/>
                    <a:pt x="461711" y="1700082"/>
                    <a:pt x="438331" y="1701933"/>
                  </a:cubicBezTo>
                  <a:cubicBezTo>
                    <a:pt x="337615" y="1709915"/>
                    <a:pt x="238433" y="1719858"/>
                    <a:pt x="139037" y="1738324"/>
                  </a:cubicBezTo>
                  <a:close/>
                </a:path>
              </a:pathLst>
            </a:custGeom>
            <a:solidFill>
              <a:srgbClr val="FFDAB9"/>
            </a:solidFill>
            <a:ln w="6089" cap="flat">
              <a:noFill/>
              <a:prstDash val="solid"/>
              <a:miter/>
            </a:ln>
          </p:spPr>
          <p:txBody>
            <a:bodyPr rtlCol="0" anchor="ctr"/>
            <a:lstStyle/>
            <a:p>
              <a:endParaRPr lang="it-IT" dirty="0"/>
            </a:p>
          </p:txBody>
        </p:sp>
        <p:sp>
          <p:nvSpPr>
            <p:cNvPr id="29" name="Figura a mano libera: forma 28">
              <a:extLst>
                <a:ext uri="{FF2B5EF4-FFF2-40B4-BE49-F238E27FC236}">
                  <a16:creationId xmlns:a16="http://schemas.microsoft.com/office/drawing/2014/main" id="{ADDB2D31-680D-6037-4AA2-798EA3E340A2}"/>
                </a:ext>
              </a:extLst>
            </p:cNvPr>
            <p:cNvSpPr/>
            <p:nvPr/>
          </p:nvSpPr>
          <p:spPr>
            <a:xfrm>
              <a:off x="6665585" y="3447565"/>
              <a:ext cx="200988" cy="368056"/>
            </a:xfrm>
            <a:custGeom>
              <a:avLst/>
              <a:gdLst>
                <a:gd name="connsiteX0" fmla="*/ 87027 w 200988"/>
                <a:gd name="connsiteY0" fmla="*/ 421 h 368056"/>
                <a:gd name="connsiteX1" fmla="*/ 146932 w 200988"/>
                <a:gd name="connsiteY1" fmla="*/ 12062 h 368056"/>
                <a:gd name="connsiteX2" fmla="*/ 194191 w 200988"/>
                <a:gd name="connsiteY2" fmla="*/ 71650 h 368056"/>
                <a:gd name="connsiteX3" fmla="*/ 198861 w 200988"/>
                <a:gd name="connsiteY3" fmla="*/ 180897 h 368056"/>
                <a:gd name="connsiteX4" fmla="*/ 198739 w 200988"/>
                <a:gd name="connsiteY4" fmla="*/ 284378 h 368056"/>
                <a:gd name="connsiteX5" fmla="*/ 184960 w 200988"/>
                <a:gd name="connsiteY5" fmla="*/ 320909 h 368056"/>
                <a:gd name="connsiteX6" fmla="*/ 115691 w 200988"/>
                <a:gd name="connsiteY6" fmla="*/ 367772 h 368056"/>
                <a:gd name="connsiteX7" fmla="*/ 60517 w 200988"/>
                <a:gd name="connsiteY7" fmla="*/ 358329 h 368056"/>
                <a:gd name="connsiteX8" fmla="*/ 4752 w 200988"/>
                <a:gd name="connsiteY8" fmla="*/ 290515 h 368056"/>
                <a:gd name="connsiteX9" fmla="*/ 1830 w 200988"/>
                <a:gd name="connsiteY9" fmla="*/ 209391 h 368056"/>
                <a:gd name="connsiteX10" fmla="*/ 4241 w 200988"/>
                <a:gd name="connsiteY10" fmla="*/ 77398 h 368056"/>
                <a:gd name="connsiteX11" fmla="*/ 16028 w 200988"/>
                <a:gd name="connsiteY11" fmla="*/ 47193 h 368056"/>
                <a:gd name="connsiteX12" fmla="*/ 87027 w 200988"/>
                <a:gd name="connsiteY12" fmla="*/ 421 h 36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88" h="368056">
                  <a:moveTo>
                    <a:pt x="87027" y="421"/>
                  </a:moveTo>
                  <a:cubicBezTo>
                    <a:pt x="108616" y="-1028"/>
                    <a:pt x="127960" y="725"/>
                    <a:pt x="146932" y="12062"/>
                  </a:cubicBezTo>
                  <a:cubicBezTo>
                    <a:pt x="168790" y="25116"/>
                    <a:pt x="187840" y="46614"/>
                    <a:pt x="194191" y="71650"/>
                  </a:cubicBezTo>
                  <a:cubicBezTo>
                    <a:pt x="202520" y="104480"/>
                    <a:pt x="198349" y="146953"/>
                    <a:pt x="198861" y="180897"/>
                  </a:cubicBezTo>
                  <a:cubicBezTo>
                    <a:pt x="199360" y="213988"/>
                    <a:pt x="203415" y="251652"/>
                    <a:pt x="198739" y="284378"/>
                  </a:cubicBezTo>
                  <a:cubicBezTo>
                    <a:pt x="196839" y="297681"/>
                    <a:pt x="192115" y="309584"/>
                    <a:pt x="184960" y="320909"/>
                  </a:cubicBezTo>
                  <a:cubicBezTo>
                    <a:pt x="168205" y="347436"/>
                    <a:pt x="145361" y="360764"/>
                    <a:pt x="115691" y="367772"/>
                  </a:cubicBezTo>
                  <a:cubicBezTo>
                    <a:pt x="96050" y="368667"/>
                    <a:pt x="78174" y="367760"/>
                    <a:pt x="60517" y="358329"/>
                  </a:cubicBezTo>
                  <a:cubicBezTo>
                    <a:pt x="35396" y="344922"/>
                    <a:pt x="11754" y="318388"/>
                    <a:pt x="4752" y="290515"/>
                  </a:cubicBezTo>
                  <a:cubicBezTo>
                    <a:pt x="-1330" y="266289"/>
                    <a:pt x="2018" y="234397"/>
                    <a:pt x="1830" y="209391"/>
                  </a:cubicBezTo>
                  <a:cubicBezTo>
                    <a:pt x="1513" y="167703"/>
                    <a:pt x="-3413" y="118325"/>
                    <a:pt x="4241" y="77398"/>
                  </a:cubicBezTo>
                  <a:cubicBezTo>
                    <a:pt x="6183" y="67017"/>
                    <a:pt x="10506" y="56185"/>
                    <a:pt x="16028" y="47193"/>
                  </a:cubicBezTo>
                  <a:cubicBezTo>
                    <a:pt x="32966" y="19600"/>
                    <a:pt x="56620" y="7776"/>
                    <a:pt x="87027" y="421"/>
                  </a:cubicBezTo>
                  <a:close/>
                </a:path>
              </a:pathLst>
            </a:custGeom>
            <a:solidFill>
              <a:srgbClr val="494E62"/>
            </a:solidFill>
            <a:ln w="6089" cap="flat">
              <a:noFill/>
              <a:prstDash val="solid"/>
              <a:miter/>
            </a:ln>
          </p:spPr>
          <p:txBody>
            <a:bodyPr rtlCol="0" anchor="ctr"/>
            <a:lstStyle/>
            <a:p>
              <a:endParaRPr lang="it-IT"/>
            </a:p>
          </p:txBody>
        </p:sp>
        <p:sp>
          <p:nvSpPr>
            <p:cNvPr id="30" name="Figura a mano libera: forma 29">
              <a:extLst>
                <a:ext uri="{FF2B5EF4-FFF2-40B4-BE49-F238E27FC236}">
                  <a16:creationId xmlns:a16="http://schemas.microsoft.com/office/drawing/2014/main" id="{D887F18A-429C-E95C-CF64-005525FE2951}"/>
                </a:ext>
              </a:extLst>
            </p:cNvPr>
            <p:cNvSpPr/>
            <p:nvPr/>
          </p:nvSpPr>
          <p:spPr>
            <a:xfrm>
              <a:off x="5691987" y="3447101"/>
              <a:ext cx="199671" cy="368425"/>
            </a:xfrm>
            <a:custGeom>
              <a:avLst/>
              <a:gdLst>
                <a:gd name="connsiteX0" fmla="*/ 79086 w 199671"/>
                <a:gd name="connsiteY0" fmla="*/ 755 h 368425"/>
                <a:gd name="connsiteX1" fmla="*/ 141980 w 199671"/>
                <a:gd name="connsiteY1" fmla="*/ 8627 h 368425"/>
                <a:gd name="connsiteX2" fmla="*/ 193520 w 199671"/>
                <a:gd name="connsiteY2" fmla="*/ 70036 h 368425"/>
                <a:gd name="connsiteX3" fmla="*/ 196765 w 199671"/>
                <a:gd name="connsiteY3" fmla="*/ 116309 h 368425"/>
                <a:gd name="connsiteX4" fmla="*/ 197136 w 199671"/>
                <a:gd name="connsiteY4" fmla="*/ 193518 h 368425"/>
                <a:gd name="connsiteX5" fmla="*/ 198263 w 199671"/>
                <a:gd name="connsiteY5" fmla="*/ 285400 h 368425"/>
                <a:gd name="connsiteX6" fmla="*/ 187735 w 199671"/>
                <a:gd name="connsiteY6" fmla="*/ 319855 h 368425"/>
                <a:gd name="connsiteX7" fmla="*/ 121827 w 199671"/>
                <a:gd name="connsiteY7" fmla="*/ 367863 h 368425"/>
                <a:gd name="connsiteX8" fmla="*/ 62190 w 199671"/>
                <a:gd name="connsiteY8" fmla="*/ 361428 h 368425"/>
                <a:gd name="connsiteX9" fmla="*/ 10230 w 199671"/>
                <a:gd name="connsiteY9" fmla="*/ 310503 h 368425"/>
                <a:gd name="connsiteX10" fmla="*/ 1585 w 199671"/>
                <a:gd name="connsiteY10" fmla="*/ 191813 h 368425"/>
                <a:gd name="connsiteX11" fmla="*/ 11576 w 199671"/>
                <a:gd name="connsiteY11" fmla="*/ 56526 h 368425"/>
                <a:gd name="connsiteX12" fmla="*/ 79086 w 199671"/>
                <a:gd name="connsiteY12" fmla="*/ 755 h 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671" h="368425">
                  <a:moveTo>
                    <a:pt x="79086" y="755"/>
                  </a:moveTo>
                  <a:cubicBezTo>
                    <a:pt x="101078" y="-402"/>
                    <a:pt x="121736" y="-1705"/>
                    <a:pt x="141980" y="8627"/>
                  </a:cubicBezTo>
                  <a:cubicBezTo>
                    <a:pt x="166614" y="21200"/>
                    <a:pt x="185769" y="43472"/>
                    <a:pt x="193520" y="70036"/>
                  </a:cubicBezTo>
                  <a:cubicBezTo>
                    <a:pt x="197837" y="84819"/>
                    <a:pt x="196649" y="101045"/>
                    <a:pt x="196765" y="116309"/>
                  </a:cubicBezTo>
                  <a:cubicBezTo>
                    <a:pt x="196972" y="142039"/>
                    <a:pt x="196728" y="167788"/>
                    <a:pt x="197136" y="193518"/>
                  </a:cubicBezTo>
                  <a:cubicBezTo>
                    <a:pt x="197617" y="223492"/>
                    <a:pt x="201794" y="255670"/>
                    <a:pt x="198263" y="285400"/>
                  </a:cubicBezTo>
                  <a:cubicBezTo>
                    <a:pt x="196868" y="297127"/>
                    <a:pt x="193246" y="309389"/>
                    <a:pt x="187735" y="319855"/>
                  </a:cubicBezTo>
                  <a:cubicBezTo>
                    <a:pt x="173391" y="347107"/>
                    <a:pt x="149835" y="358876"/>
                    <a:pt x="121827" y="367863"/>
                  </a:cubicBezTo>
                  <a:cubicBezTo>
                    <a:pt x="101248" y="368819"/>
                    <a:pt x="81716" y="369452"/>
                    <a:pt x="62190" y="361428"/>
                  </a:cubicBezTo>
                  <a:cubicBezTo>
                    <a:pt x="38774" y="351808"/>
                    <a:pt x="20051" y="333938"/>
                    <a:pt x="10230" y="310503"/>
                  </a:cubicBezTo>
                  <a:cubicBezTo>
                    <a:pt x="-3870" y="276839"/>
                    <a:pt x="1640" y="227784"/>
                    <a:pt x="1585" y="191813"/>
                  </a:cubicBezTo>
                  <a:cubicBezTo>
                    <a:pt x="1524" y="151836"/>
                    <a:pt x="-5813" y="93191"/>
                    <a:pt x="11576" y="56526"/>
                  </a:cubicBezTo>
                  <a:cubicBezTo>
                    <a:pt x="25537" y="27094"/>
                    <a:pt x="49307" y="10886"/>
                    <a:pt x="79086" y="755"/>
                  </a:cubicBezTo>
                  <a:close/>
                </a:path>
              </a:pathLst>
            </a:custGeom>
            <a:solidFill>
              <a:srgbClr val="494E62"/>
            </a:solidFill>
            <a:ln w="6089" cap="flat">
              <a:noFill/>
              <a:prstDash val="solid"/>
              <a:miter/>
            </a:ln>
          </p:spPr>
          <p:txBody>
            <a:bodyPr rtlCol="0" anchor="ctr"/>
            <a:lstStyle/>
            <a:p>
              <a:endParaRPr lang="it-IT"/>
            </a:p>
          </p:txBody>
        </p:sp>
        <p:sp>
          <p:nvSpPr>
            <p:cNvPr id="31" name="Figura a mano libera: forma 30">
              <a:extLst>
                <a:ext uri="{FF2B5EF4-FFF2-40B4-BE49-F238E27FC236}">
                  <a16:creationId xmlns:a16="http://schemas.microsoft.com/office/drawing/2014/main" id="{90200CAF-4208-B3AA-FF18-BDFEE59282C7}"/>
                </a:ext>
              </a:extLst>
            </p:cNvPr>
            <p:cNvSpPr/>
            <p:nvPr/>
          </p:nvSpPr>
          <p:spPr>
            <a:xfrm>
              <a:off x="5283560" y="4566039"/>
              <a:ext cx="1980800" cy="453058"/>
            </a:xfrm>
            <a:custGeom>
              <a:avLst/>
              <a:gdLst>
                <a:gd name="connsiteX0" fmla="*/ 1770594 w 1980800"/>
                <a:gd name="connsiteY0" fmla="*/ 64520 h 453058"/>
                <a:gd name="connsiteX1" fmla="*/ 1856394 w 1980800"/>
                <a:gd name="connsiteY1" fmla="*/ 22656 h 453058"/>
                <a:gd name="connsiteX2" fmla="*/ 1907976 w 1980800"/>
                <a:gd name="connsiteY2" fmla="*/ -36 h 453058"/>
                <a:gd name="connsiteX3" fmla="*/ 1913431 w 1980800"/>
                <a:gd name="connsiteY3" fmla="*/ 4920 h 453058"/>
                <a:gd name="connsiteX4" fmla="*/ 1897181 w 1980800"/>
                <a:gd name="connsiteY4" fmla="*/ 31076 h 453058"/>
                <a:gd name="connsiteX5" fmla="*/ 1956684 w 1980800"/>
                <a:gd name="connsiteY5" fmla="*/ 98653 h 453058"/>
                <a:gd name="connsiteX6" fmla="*/ 1964295 w 1980800"/>
                <a:gd name="connsiteY6" fmla="*/ 101186 h 453058"/>
                <a:gd name="connsiteX7" fmla="*/ 1980789 w 1980800"/>
                <a:gd name="connsiteY7" fmla="*/ 122465 h 453058"/>
                <a:gd name="connsiteX8" fmla="*/ 1918631 w 1980800"/>
                <a:gd name="connsiteY8" fmla="*/ 224040 h 453058"/>
                <a:gd name="connsiteX9" fmla="*/ 1878635 w 1980800"/>
                <a:gd name="connsiteY9" fmla="*/ 281455 h 453058"/>
                <a:gd name="connsiteX10" fmla="*/ 1843571 w 1980800"/>
                <a:gd name="connsiteY10" fmla="*/ 299020 h 453058"/>
                <a:gd name="connsiteX11" fmla="*/ 1823735 w 1980800"/>
                <a:gd name="connsiteY11" fmla="*/ 270970 h 453058"/>
                <a:gd name="connsiteX12" fmla="*/ 1673787 w 1980800"/>
                <a:gd name="connsiteY12" fmla="*/ 350073 h 453058"/>
                <a:gd name="connsiteX13" fmla="*/ 1539175 w 1980800"/>
                <a:gd name="connsiteY13" fmla="*/ 403932 h 453058"/>
                <a:gd name="connsiteX14" fmla="*/ 1298642 w 1980800"/>
                <a:gd name="connsiteY14" fmla="*/ 451240 h 453058"/>
                <a:gd name="connsiteX15" fmla="*/ 1181906 w 1980800"/>
                <a:gd name="connsiteY15" fmla="*/ 452214 h 453058"/>
                <a:gd name="connsiteX16" fmla="*/ 972412 w 1980800"/>
                <a:gd name="connsiteY16" fmla="*/ 451648 h 453058"/>
                <a:gd name="connsiteX17" fmla="*/ 763636 w 1980800"/>
                <a:gd name="connsiteY17" fmla="*/ 452147 h 453058"/>
                <a:gd name="connsiteX18" fmla="*/ 643028 w 1980800"/>
                <a:gd name="connsiteY18" fmla="*/ 450028 h 453058"/>
                <a:gd name="connsiteX19" fmla="*/ 331277 w 1980800"/>
                <a:gd name="connsiteY19" fmla="*/ 365678 h 453058"/>
                <a:gd name="connsiteX20" fmla="*/ 279178 w 1980800"/>
                <a:gd name="connsiteY20" fmla="*/ 337926 h 453058"/>
                <a:gd name="connsiteX21" fmla="*/ 162856 w 1980800"/>
                <a:gd name="connsiteY21" fmla="*/ 283702 h 453058"/>
                <a:gd name="connsiteX22" fmla="*/ 133278 w 1980800"/>
                <a:gd name="connsiteY22" fmla="*/ 303404 h 453058"/>
                <a:gd name="connsiteX23" fmla="*/ 76545 w 1980800"/>
                <a:gd name="connsiteY23" fmla="*/ 250641 h 453058"/>
                <a:gd name="connsiteX24" fmla="*/ -12 w 1980800"/>
                <a:gd name="connsiteY24" fmla="*/ 161243 h 453058"/>
                <a:gd name="connsiteX25" fmla="*/ 91273 w 1980800"/>
                <a:gd name="connsiteY25" fmla="*/ 120024 h 453058"/>
                <a:gd name="connsiteX26" fmla="*/ 101088 w 1980800"/>
                <a:gd name="connsiteY26" fmla="*/ 133321 h 453058"/>
                <a:gd name="connsiteX27" fmla="*/ 105770 w 1980800"/>
                <a:gd name="connsiteY27" fmla="*/ 136974 h 453058"/>
                <a:gd name="connsiteX28" fmla="*/ 116529 w 1980800"/>
                <a:gd name="connsiteY28" fmla="*/ 143927 h 453058"/>
                <a:gd name="connsiteX29" fmla="*/ 120992 w 1980800"/>
                <a:gd name="connsiteY29" fmla="*/ 146107 h 453058"/>
                <a:gd name="connsiteX30" fmla="*/ 172744 w 1980800"/>
                <a:gd name="connsiteY30" fmla="*/ 173383 h 453058"/>
                <a:gd name="connsiteX31" fmla="*/ 188818 w 1980800"/>
                <a:gd name="connsiteY31" fmla="*/ 180927 h 453058"/>
                <a:gd name="connsiteX32" fmla="*/ 282325 w 1980800"/>
                <a:gd name="connsiteY32" fmla="*/ 215699 h 453058"/>
                <a:gd name="connsiteX33" fmla="*/ 305918 w 1980800"/>
                <a:gd name="connsiteY33" fmla="*/ 229983 h 453058"/>
                <a:gd name="connsiteX34" fmla="*/ 422289 w 1980800"/>
                <a:gd name="connsiteY34" fmla="*/ 278946 h 453058"/>
                <a:gd name="connsiteX35" fmla="*/ 668022 w 1980800"/>
                <a:gd name="connsiteY35" fmla="*/ 355090 h 453058"/>
                <a:gd name="connsiteX36" fmla="*/ 844084 w 1980800"/>
                <a:gd name="connsiteY36" fmla="*/ 350712 h 453058"/>
                <a:gd name="connsiteX37" fmla="*/ 919764 w 1980800"/>
                <a:gd name="connsiteY37" fmla="*/ 334486 h 453058"/>
                <a:gd name="connsiteX38" fmla="*/ 988528 w 1980800"/>
                <a:gd name="connsiteY38" fmla="*/ 299690 h 453058"/>
                <a:gd name="connsiteX39" fmla="*/ 1057810 w 1980800"/>
                <a:gd name="connsiteY39" fmla="*/ 325189 h 453058"/>
                <a:gd name="connsiteX40" fmla="*/ 1149485 w 1980800"/>
                <a:gd name="connsiteY40" fmla="*/ 349586 h 453058"/>
                <a:gd name="connsiteX41" fmla="*/ 1269003 w 1980800"/>
                <a:gd name="connsiteY41" fmla="*/ 351309 h 453058"/>
                <a:gd name="connsiteX42" fmla="*/ 1535510 w 1980800"/>
                <a:gd name="connsiteY42" fmla="*/ 289327 h 453058"/>
                <a:gd name="connsiteX43" fmla="*/ 1693172 w 1980800"/>
                <a:gd name="connsiteY43" fmla="*/ 211041 h 453058"/>
                <a:gd name="connsiteX44" fmla="*/ 1707054 w 1980800"/>
                <a:gd name="connsiteY44" fmla="*/ 204009 h 453058"/>
                <a:gd name="connsiteX45" fmla="*/ 1787545 w 1980800"/>
                <a:gd name="connsiteY45" fmla="*/ 171465 h 453058"/>
                <a:gd name="connsiteX46" fmla="*/ 1847109 w 1980800"/>
                <a:gd name="connsiteY46" fmla="*/ 141589 h 453058"/>
                <a:gd name="connsiteX47" fmla="*/ 1868419 w 1980800"/>
                <a:gd name="connsiteY47" fmla="*/ 129412 h 453058"/>
                <a:gd name="connsiteX48" fmla="*/ 1883914 w 1980800"/>
                <a:gd name="connsiteY48" fmla="*/ 119317 h 453058"/>
                <a:gd name="connsiteX49" fmla="*/ 1889728 w 1980800"/>
                <a:gd name="connsiteY49" fmla="*/ 114191 h 453058"/>
                <a:gd name="connsiteX50" fmla="*/ 1922783 w 1980800"/>
                <a:gd name="connsiteY50" fmla="*/ 80680 h 453058"/>
                <a:gd name="connsiteX51" fmla="*/ 1913370 w 1980800"/>
                <a:gd name="connsiteY51" fmla="*/ 67443 h 453058"/>
                <a:gd name="connsiteX52" fmla="*/ 1893229 w 1980800"/>
                <a:gd name="connsiteY52" fmla="*/ 38048 h 453058"/>
                <a:gd name="connsiteX53" fmla="*/ 1894307 w 1980800"/>
                <a:gd name="connsiteY53" fmla="*/ 19800 h 453058"/>
                <a:gd name="connsiteX54" fmla="*/ 1901126 w 1980800"/>
                <a:gd name="connsiteY54" fmla="*/ 9127 h 453058"/>
                <a:gd name="connsiteX55" fmla="*/ 1770594 w 1980800"/>
                <a:gd name="connsiteY55" fmla="*/ 64520 h 45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980800" h="453058">
                  <a:moveTo>
                    <a:pt x="1770594" y="64520"/>
                  </a:moveTo>
                  <a:cubicBezTo>
                    <a:pt x="1794979" y="46121"/>
                    <a:pt x="1828508" y="35125"/>
                    <a:pt x="1856394" y="22656"/>
                  </a:cubicBezTo>
                  <a:cubicBezTo>
                    <a:pt x="1873198" y="15142"/>
                    <a:pt x="1890277" y="4750"/>
                    <a:pt x="1907976" y="-36"/>
                  </a:cubicBezTo>
                  <a:lnTo>
                    <a:pt x="1913431" y="4920"/>
                  </a:lnTo>
                  <a:cubicBezTo>
                    <a:pt x="1907130" y="12805"/>
                    <a:pt x="1899001" y="20890"/>
                    <a:pt x="1897181" y="31076"/>
                  </a:cubicBezTo>
                  <a:cubicBezTo>
                    <a:pt x="1906234" y="55010"/>
                    <a:pt x="1933219" y="87426"/>
                    <a:pt x="1956684" y="98653"/>
                  </a:cubicBezTo>
                  <a:cubicBezTo>
                    <a:pt x="1960252" y="100358"/>
                    <a:pt x="1960946" y="100382"/>
                    <a:pt x="1964295" y="101186"/>
                  </a:cubicBezTo>
                  <a:cubicBezTo>
                    <a:pt x="1970560" y="108029"/>
                    <a:pt x="1976295" y="114239"/>
                    <a:pt x="1980789" y="122465"/>
                  </a:cubicBezTo>
                  <a:cubicBezTo>
                    <a:pt x="1959984" y="156287"/>
                    <a:pt x="1939746" y="190322"/>
                    <a:pt x="1918631" y="224040"/>
                  </a:cubicBezTo>
                  <a:cubicBezTo>
                    <a:pt x="1906697" y="243091"/>
                    <a:pt x="1895695" y="266495"/>
                    <a:pt x="1878635" y="281455"/>
                  </a:cubicBezTo>
                  <a:cubicBezTo>
                    <a:pt x="1867238" y="291452"/>
                    <a:pt x="1858050" y="295057"/>
                    <a:pt x="1843571" y="299020"/>
                  </a:cubicBezTo>
                  <a:lnTo>
                    <a:pt x="1823735" y="270970"/>
                  </a:lnTo>
                  <a:cubicBezTo>
                    <a:pt x="1768256" y="289954"/>
                    <a:pt x="1724370" y="321822"/>
                    <a:pt x="1673787" y="350073"/>
                  </a:cubicBezTo>
                  <a:cubicBezTo>
                    <a:pt x="1631526" y="373666"/>
                    <a:pt x="1585649" y="390714"/>
                    <a:pt x="1539175" y="403932"/>
                  </a:cubicBezTo>
                  <a:cubicBezTo>
                    <a:pt x="1462520" y="425741"/>
                    <a:pt x="1378097" y="444524"/>
                    <a:pt x="1298642" y="451240"/>
                  </a:cubicBezTo>
                  <a:cubicBezTo>
                    <a:pt x="1260412" y="454473"/>
                    <a:pt x="1220337" y="452348"/>
                    <a:pt x="1181906" y="452214"/>
                  </a:cubicBezTo>
                  <a:cubicBezTo>
                    <a:pt x="1112077" y="451976"/>
                    <a:pt x="1042241" y="451550"/>
                    <a:pt x="972412" y="451648"/>
                  </a:cubicBezTo>
                  <a:cubicBezTo>
                    <a:pt x="902820" y="451745"/>
                    <a:pt x="833228" y="452001"/>
                    <a:pt x="763636" y="452147"/>
                  </a:cubicBezTo>
                  <a:cubicBezTo>
                    <a:pt x="723872" y="452226"/>
                    <a:pt x="682500" y="454589"/>
                    <a:pt x="643028" y="450028"/>
                  </a:cubicBezTo>
                  <a:cubicBezTo>
                    <a:pt x="536893" y="437760"/>
                    <a:pt x="427774" y="412900"/>
                    <a:pt x="331277" y="365678"/>
                  </a:cubicBezTo>
                  <a:cubicBezTo>
                    <a:pt x="313621" y="357038"/>
                    <a:pt x="296086" y="347960"/>
                    <a:pt x="279178" y="337926"/>
                  </a:cubicBezTo>
                  <a:cubicBezTo>
                    <a:pt x="255859" y="324087"/>
                    <a:pt x="190803" y="275592"/>
                    <a:pt x="162856" y="283702"/>
                  </a:cubicBezTo>
                  <a:cubicBezTo>
                    <a:pt x="151897" y="286886"/>
                    <a:pt x="141394" y="295598"/>
                    <a:pt x="133278" y="303404"/>
                  </a:cubicBezTo>
                  <a:cubicBezTo>
                    <a:pt x="112516" y="289200"/>
                    <a:pt x="94178" y="268480"/>
                    <a:pt x="76545" y="250641"/>
                  </a:cubicBezTo>
                  <a:cubicBezTo>
                    <a:pt x="50797" y="224594"/>
                    <a:pt x="17042" y="193756"/>
                    <a:pt x="-12" y="161243"/>
                  </a:cubicBezTo>
                  <a:cubicBezTo>
                    <a:pt x="31131" y="154412"/>
                    <a:pt x="65975" y="139604"/>
                    <a:pt x="91273" y="120024"/>
                  </a:cubicBezTo>
                  <a:cubicBezTo>
                    <a:pt x="94068" y="125765"/>
                    <a:pt x="95998" y="129077"/>
                    <a:pt x="101088" y="133321"/>
                  </a:cubicBezTo>
                  <a:lnTo>
                    <a:pt x="105770" y="136974"/>
                  </a:lnTo>
                  <a:cubicBezTo>
                    <a:pt x="109503" y="139933"/>
                    <a:pt x="112200" y="141766"/>
                    <a:pt x="116529" y="143927"/>
                  </a:cubicBezTo>
                  <a:lnTo>
                    <a:pt x="120992" y="146107"/>
                  </a:lnTo>
                  <a:cubicBezTo>
                    <a:pt x="138015" y="155958"/>
                    <a:pt x="155361" y="164232"/>
                    <a:pt x="172744" y="173383"/>
                  </a:cubicBezTo>
                  <a:cubicBezTo>
                    <a:pt x="178291" y="176300"/>
                    <a:pt x="182814" y="178955"/>
                    <a:pt x="188818" y="180927"/>
                  </a:cubicBezTo>
                  <a:cubicBezTo>
                    <a:pt x="217641" y="190407"/>
                    <a:pt x="255487" y="201805"/>
                    <a:pt x="282325" y="215699"/>
                  </a:cubicBezTo>
                  <a:cubicBezTo>
                    <a:pt x="290545" y="219955"/>
                    <a:pt x="297370" y="225995"/>
                    <a:pt x="305918" y="229983"/>
                  </a:cubicBezTo>
                  <a:cubicBezTo>
                    <a:pt x="343789" y="247651"/>
                    <a:pt x="383669" y="262818"/>
                    <a:pt x="422289" y="278946"/>
                  </a:cubicBezTo>
                  <a:cubicBezTo>
                    <a:pt x="499735" y="311295"/>
                    <a:pt x="583982" y="345196"/>
                    <a:pt x="668022" y="355090"/>
                  </a:cubicBezTo>
                  <a:cubicBezTo>
                    <a:pt x="727166" y="362055"/>
                    <a:pt x="785269" y="359498"/>
                    <a:pt x="844084" y="350712"/>
                  </a:cubicBezTo>
                  <a:cubicBezTo>
                    <a:pt x="869735" y="346876"/>
                    <a:pt x="895362" y="343893"/>
                    <a:pt x="919764" y="334486"/>
                  </a:cubicBezTo>
                  <a:cubicBezTo>
                    <a:pt x="940307" y="326565"/>
                    <a:pt x="969173" y="301663"/>
                    <a:pt x="988528" y="299690"/>
                  </a:cubicBezTo>
                  <a:cubicBezTo>
                    <a:pt x="1002794" y="298229"/>
                    <a:pt x="1042765" y="319843"/>
                    <a:pt x="1057810" y="325189"/>
                  </a:cubicBezTo>
                  <a:cubicBezTo>
                    <a:pt x="1087577" y="335771"/>
                    <a:pt x="1118415" y="343917"/>
                    <a:pt x="1149485" y="349586"/>
                  </a:cubicBezTo>
                  <a:cubicBezTo>
                    <a:pt x="1188944" y="356789"/>
                    <a:pt x="1229281" y="354590"/>
                    <a:pt x="1269003" y="351309"/>
                  </a:cubicBezTo>
                  <a:cubicBezTo>
                    <a:pt x="1359850" y="343814"/>
                    <a:pt x="1450971" y="323758"/>
                    <a:pt x="1535510" y="289327"/>
                  </a:cubicBezTo>
                  <a:cubicBezTo>
                    <a:pt x="1589594" y="267299"/>
                    <a:pt x="1641255" y="237039"/>
                    <a:pt x="1693172" y="211041"/>
                  </a:cubicBezTo>
                  <a:lnTo>
                    <a:pt x="1707054" y="204009"/>
                  </a:lnTo>
                  <a:cubicBezTo>
                    <a:pt x="1732718" y="190918"/>
                    <a:pt x="1761918" y="184300"/>
                    <a:pt x="1787545" y="171465"/>
                  </a:cubicBezTo>
                  <a:lnTo>
                    <a:pt x="1847109" y="141589"/>
                  </a:lnTo>
                  <a:lnTo>
                    <a:pt x="1868419" y="129412"/>
                  </a:lnTo>
                  <a:cubicBezTo>
                    <a:pt x="1874635" y="126179"/>
                    <a:pt x="1878696" y="124072"/>
                    <a:pt x="1883914" y="119317"/>
                  </a:cubicBezTo>
                  <a:lnTo>
                    <a:pt x="1889728" y="114191"/>
                  </a:lnTo>
                  <a:cubicBezTo>
                    <a:pt x="1902965" y="107298"/>
                    <a:pt x="1914643" y="93380"/>
                    <a:pt x="1922783" y="80680"/>
                  </a:cubicBezTo>
                  <a:cubicBezTo>
                    <a:pt x="1919818" y="76076"/>
                    <a:pt x="1917011" y="71553"/>
                    <a:pt x="1913370" y="67443"/>
                  </a:cubicBezTo>
                  <a:cubicBezTo>
                    <a:pt x="1905875" y="58992"/>
                    <a:pt x="1897790" y="48471"/>
                    <a:pt x="1893229" y="38048"/>
                  </a:cubicBezTo>
                  <a:cubicBezTo>
                    <a:pt x="1890441" y="31673"/>
                    <a:pt x="1891378" y="26090"/>
                    <a:pt x="1894307" y="19800"/>
                  </a:cubicBezTo>
                  <a:lnTo>
                    <a:pt x="1901126" y="9127"/>
                  </a:lnTo>
                  <a:cubicBezTo>
                    <a:pt x="1856351" y="17797"/>
                    <a:pt x="1815223" y="55570"/>
                    <a:pt x="1770594" y="64520"/>
                  </a:cubicBezTo>
                  <a:close/>
                </a:path>
              </a:pathLst>
            </a:custGeom>
            <a:gradFill>
              <a:gsLst>
                <a:gs pos="0">
                  <a:srgbClr val="F8AF9B"/>
                </a:gs>
                <a:gs pos="50000">
                  <a:srgbClr val="FABEA4"/>
                </a:gs>
                <a:gs pos="100000">
                  <a:srgbClr val="FDCEAE"/>
                </a:gs>
              </a:gsLst>
              <a:lin ang="15818855" scaled="1"/>
            </a:gradFill>
            <a:ln w="6089" cap="flat">
              <a:noFill/>
              <a:prstDash val="solid"/>
              <a:miter/>
            </a:ln>
          </p:spPr>
          <p:txBody>
            <a:bodyPr rtlCol="0" anchor="ctr"/>
            <a:lstStyle/>
            <a:p>
              <a:endParaRPr lang="it-IT"/>
            </a:p>
          </p:txBody>
        </p:sp>
        <p:sp>
          <p:nvSpPr>
            <p:cNvPr id="32" name="Figura a mano libera: forma 31">
              <a:extLst>
                <a:ext uri="{FF2B5EF4-FFF2-40B4-BE49-F238E27FC236}">
                  <a16:creationId xmlns:a16="http://schemas.microsoft.com/office/drawing/2014/main" id="{030568C5-C0D3-6019-998A-507ACB9FB4F0}"/>
                </a:ext>
              </a:extLst>
            </p:cNvPr>
            <p:cNvSpPr/>
            <p:nvPr/>
          </p:nvSpPr>
          <p:spPr>
            <a:xfrm>
              <a:off x="7120892" y="2522584"/>
              <a:ext cx="457482" cy="1372385"/>
            </a:xfrm>
            <a:custGeom>
              <a:avLst/>
              <a:gdLst>
                <a:gd name="connsiteX0" fmla="*/ 1523 w 457482"/>
                <a:gd name="connsiteY0" fmla="*/ -7 h 1372385"/>
                <a:gd name="connsiteX1" fmla="*/ 149224 w 457482"/>
                <a:gd name="connsiteY1" fmla="*/ 128796 h 1372385"/>
                <a:gd name="connsiteX2" fmla="*/ 238427 w 457482"/>
                <a:gd name="connsiteY2" fmla="*/ 247376 h 1372385"/>
                <a:gd name="connsiteX3" fmla="*/ 440031 w 457482"/>
                <a:gd name="connsiteY3" fmla="*/ 768427 h 1372385"/>
                <a:gd name="connsiteX4" fmla="*/ 449456 w 457482"/>
                <a:gd name="connsiteY4" fmla="*/ 1150336 h 1372385"/>
                <a:gd name="connsiteX5" fmla="*/ 419793 w 457482"/>
                <a:gd name="connsiteY5" fmla="*/ 1328888 h 1372385"/>
                <a:gd name="connsiteX6" fmla="*/ 402142 w 457482"/>
                <a:gd name="connsiteY6" fmla="*/ 1372379 h 1372385"/>
                <a:gd name="connsiteX7" fmla="*/ 293127 w 457482"/>
                <a:gd name="connsiteY7" fmla="*/ 1358826 h 1372385"/>
                <a:gd name="connsiteX8" fmla="*/ 30553 w 457482"/>
                <a:gd name="connsiteY8" fmla="*/ 1340950 h 1372385"/>
                <a:gd name="connsiteX9" fmla="*/ 55437 w 457482"/>
                <a:gd name="connsiteY9" fmla="*/ 1253037 h 1372385"/>
                <a:gd name="connsiteX10" fmla="*/ 118806 w 457482"/>
                <a:gd name="connsiteY10" fmla="*/ 814821 h 1372385"/>
                <a:gd name="connsiteX11" fmla="*/ 123945 w 457482"/>
                <a:gd name="connsiteY11" fmla="*/ 458575 h 1372385"/>
                <a:gd name="connsiteX12" fmla="*/ 45019 w 457482"/>
                <a:gd name="connsiteY12" fmla="*/ 102847 h 1372385"/>
                <a:gd name="connsiteX13" fmla="*/ 5206 w 457482"/>
                <a:gd name="connsiteY13" fmla="*/ 22101 h 1372385"/>
                <a:gd name="connsiteX14" fmla="*/ 1523 w 457482"/>
                <a:gd name="connsiteY14" fmla="*/ -7 h 137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482" h="1372385">
                  <a:moveTo>
                    <a:pt x="1523" y="-7"/>
                  </a:moveTo>
                  <a:cubicBezTo>
                    <a:pt x="54530" y="38710"/>
                    <a:pt x="104949" y="80210"/>
                    <a:pt x="149224" y="128796"/>
                  </a:cubicBezTo>
                  <a:cubicBezTo>
                    <a:pt x="182876" y="165729"/>
                    <a:pt x="210676" y="206011"/>
                    <a:pt x="238427" y="247376"/>
                  </a:cubicBezTo>
                  <a:cubicBezTo>
                    <a:pt x="343692" y="404278"/>
                    <a:pt x="410964" y="581789"/>
                    <a:pt x="440031" y="768427"/>
                  </a:cubicBezTo>
                  <a:cubicBezTo>
                    <a:pt x="459977" y="896524"/>
                    <a:pt x="462333" y="1021521"/>
                    <a:pt x="449456" y="1150336"/>
                  </a:cubicBezTo>
                  <a:cubicBezTo>
                    <a:pt x="443459" y="1210381"/>
                    <a:pt x="437985" y="1271011"/>
                    <a:pt x="419793" y="1328888"/>
                  </a:cubicBezTo>
                  <a:cubicBezTo>
                    <a:pt x="415111" y="1343793"/>
                    <a:pt x="407871" y="1357852"/>
                    <a:pt x="402142" y="1372379"/>
                  </a:cubicBezTo>
                  <a:cubicBezTo>
                    <a:pt x="366682" y="1364500"/>
                    <a:pt x="329159" y="1362637"/>
                    <a:pt x="293127" y="1358826"/>
                  </a:cubicBezTo>
                  <a:cubicBezTo>
                    <a:pt x="205848" y="1349602"/>
                    <a:pt x="118319" y="1342301"/>
                    <a:pt x="30553" y="1340950"/>
                  </a:cubicBezTo>
                  <a:cubicBezTo>
                    <a:pt x="31868" y="1313758"/>
                    <a:pt x="48155" y="1279876"/>
                    <a:pt x="55437" y="1253037"/>
                  </a:cubicBezTo>
                  <a:cubicBezTo>
                    <a:pt x="93904" y="1111205"/>
                    <a:pt x="109832" y="961117"/>
                    <a:pt x="118806" y="814821"/>
                  </a:cubicBezTo>
                  <a:cubicBezTo>
                    <a:pt x="126064" y="696637"/>
                    <a:pt x="132706" y="576936"/>
                    <a:pt x="123945" y="458575"/>
                  </a:cubicBezTo>
                  <a:cubicBezTo>
                    <a:pt x="115293" y="341815"/>
                    <a:pt x="89112" y="211436"/>
                    <a:pt x="45019" y="102847"/>
                  </a:cubicBezTo>
                  <a:cubicBezTo>
                    <a:pt x="33512" y="74511"/>
                    <a:pt x="19246" y="49036"/>
                    <a:pt x="5206" y="22101"/>
                  </a:cubicBezTo>
                  <a:cubicBezTo>
                    <a:pt x="518" y="13102"/>
                    <a:pt x="-1777" y="9449"/>
                    <a:pt x="1523" y="-7"/>
                  </a:cubicBezTo>
                  <a:close/>
                </a:path>
              </a:pathLst>
            </a:custGeom>
            <a:solidFill>
              <a:srgbClr val="F8AD9D"/>
            </a:solidFill>
            <a:ln w="6089" cap="flat">
              <a:noFill/>
              <a:prstDash val="solid"/>
              <a:miter/>
            </a:ln>
          </p:spPr>
          <p:txBody>
            <a:bodyPr rtlCol="0" anchor="ctr"/>
            <a:lstStyle/>
            <a:p>
              <a:endParaRPr lang="it-IT"/>
            </a:p>
          </p:txBody>
        </p:sp>
        <p:sp>
          <p:nvSpPr>
            <p:cNvPr id="33" name="Figura a mano libera: forma 32">
              <a:extLst>
                <a:ext uri="{FF2B5EF4-FFF2-40B4-BE49-F238E27FC236}">
                  <a16:creationId xmlns:a16="http://schemas.microsoft.com/office/drawing/2014/main" id="{3737A12A-995A-DE4F-28AF-91E9E6C68330}"/>
                </a:ext>
              </a:extLst>
            </p:cNvPr>
            <p:cNvSpPr/>
            <p:nvPr/>
          </p:nvSpPr>
          <p:spPr>
            <a:xfrm>
              <a:off x="5576995" y="3854533"/>
              <a:ext cx="1390197" cy="970517"/>
            </a:xfrm>
            <a:custGeom>
              <a:avLst/>
              <a:gdLst>
                <a:gd name="connsiteX0" fmla="*/ 1390186 w 1390197"/>
                <a:gd name="connsiteY0" fmla="*/ 815283 h 970517"/>
                <a:gd name="connsiteX1" fmla="*/ 1252494 w 1390197"/>
                <a:gd name="connsiteY1" fmla="*/ 897265 h 970517"/>
                <a:gd name="connsiteX2" fmla="*/ 955337 w 1390197"/>
                <a:gd name="connsiteY2" fmla="*/ 965712 h 970517"/>
                <a:gd name="connsiteX3" fmla="*/ 837621 w 1390197"/>
                <a:gd name="connsiteY3" fmla="*/ 960750 h 970517"/>
                <a:gd name="connsiteX4" fmla="*/ 773564 w 1390197"/>
                <a:gd name="connsiteY4" fmla="*/ 941511 h 970517"/>
                <a:gd name="connsiteX5" fmla="*/ 720843 w 1390197"/>
                <a:gd name="connsiteY5" fmla="*/ 915866 h 970517"/>
                <a:gd name="connsiteX6" fmla="*/ 696824 w 1390197"/>
                <a:gd name="connsiteY6" fmla="*/ 904553 h 970517"/>
                <a:gd name="connsiteX7" fmla="*/ 653321 w 1390197"/>
                <a:gd name="connsiteY7" fmla="*/ 926460 h 970517"/>
                <a:gd name="connsiteX8" fmla="*/ 529493 w 1390197"/>
                <a:gd name="connsiteY8" fmla="*/ 966468 h 970517"/>
                <a:gd name="connsiteX9" fmla="*/ 421689 w 1390197"/>
                <a:gd name="connsiteY9" fmla="*/ 969451 h 970517"/>
                <a:gd name="connsiteX10" fmla="*/ 96002 w 1390197"/>
                <a:gd name="connsiteY10" fmla="*/ 893783 h 970517"/>
                <a:gd name="connsiteX11" fmla="*/ 32041 w 1390197"/>
                <a:gd name="connsiteY11" fmla="*/ 864302 h 970517"/>
                <a:gd name="connsiteX12" fmla="*/ 52 w 1390197"/>
                <a:gd name="connsiteY12" fmla="*/ 802905 h 970517"/>
                <a:gd name="connsiteX13" fmla="*/ 22726 w 1390197"/>
                <a:gd name="connsiteY13" fmla="*/ 743219 h 970517"/>
                <a:gd name="connsiteX14" fmla="*/ 87386 w 1390197"/>
                <a:gd name="connsiteY14" fmla="*/ 716673 h 970517"/>
                <a:gd name="connsiteX15" fmla="*/ 185095 w 1390197"/>
                <a:gd name="connsiteY15" fmla="*/ 758690 h 970517"/>
                <a:gd name="connsiteX16" fmla="*/ 469898 w 1390197"/>
                <a:gd name="connsiteY16" fmla="*/ 810017 h 970517"/>
                <a:gd name="connsiteX17" fmla="*/ 613113 w 1390197"/>
                <a:gd name="connsiteY17" fmla="*/ 751360 h 970517"/>
                <a:gd name="connsiteX18" fmla="*/ 613630 w 1390197"/>
                <a:gd name="connsiteY18" fmla="*/ 627446 h 970517"/>
                <a:gd name="connsiteX19" fmla="*/ 605721 w 1390197"/>
                <a:gd name="connsiteY19" fmla="*/ 556332 h 970517"/>
                <a:gd name="connsiteX20" fmla="*/ 604236 w 1390197"/>
                <a:gd name="connsiteY20" fmla="*/ 553227 h 970517"/>
                <a:gd name="connsiteX21" fmla="*/ 485448 w 1390197"/>
                <a:gd name="connsiteY21" fmla="*/ 473668 h 970517"/>
                <a:gd name="connsiteX22" fmla="*/ 421348 w 1390197"/>
                <a:gd name="connsiteY22" fmla="*/ 439864 h 970517"/>
                <a:gd name="connsiteX23" fmla="*/ 359331 w 1390197"/>
                <a:gd name="connsiteY23" fmla="*/ 376574 h 970517"/>
                <a:gd name="connsiteX24" fmla="*/ 323061 w 1390197"/>
                <a:gd name="connsiteY24" fmla="*/ 213553 h 970517"/>
                <a:gd name="connsiteX25" fmla="*/ 434250 w 1390197"/>
                <a:gd name="connsiteY25" fmla="*/ 39032 h 970517"/>
                <a:gd name="connsiteX26" fmla="*/ 521225 w 1390197"/>
                <a:gd name="connsiteY26" fmla="*/ 3420 h 970517"/>
                <a:gd name="connsiteX27" fmla="*/ 594707 w 1390197"/>
                <a:gd name="connsiteY27" fmla="*/ 102 h 970517"/>
                <a:gd name="connsiteX28" fmla="*/ 716989 w 1390197"/>
                <a:gd name="connsiteY28" fmla="*/ 108 h 970517"/>
                <a:gd name="connsiteX29" fmla="*/ 817937 w 1390197"/>
                <a:gd name="connsiteY29" fmla="*/ 498 h 970517"/>
                <a:gd name="connsiteX30" fmla="*/ 888449 w 1390197"/>
                <a:gd name="connsiteY30" fmla="*/ 4327 h 970517"/>
                <a:gd name="connsiteX31" fmla="*/ 1055786 w 1390197"/>
                <a:gd name="connsiteY31" fmla="*/ 129325 h 970517"/>
                <a:gd name="connsiteX32" fmla="*/ 1083568 w 1390197"/>
                <a:gd name="connsiteY32" fmla="*/ 290160 h 970517"/>
                <a:gd name="connsiteX33" fmla="*/ 1082064 w 1390197"/>
                <a:gd name="connsiteY33" fmla="*/ 295986 h 970517"/>
                <a:gd name="connsiteX34" fmla="*/ 918666 w 1390197"/>
                <a:gd name="connsiteY34" fmla="*/ 473522 h 970517"/>
                <a:gd name="connsiteX35" fmla="*/ 811447 w 1390197"/>
                <a:gd name="connsiteY35" fmla="*/ 534048 h 970517"/>
                <a:gd name="connsiteX36" fmla="*/ 793126 w 1390197"/>
                <a:gd name="connsiteY36" fmla="*/ 563358 h 970517"/>
                <a:gd name="connsiteX37" fmla="*/ 787117 w 1390197"/>
                <a:gd name="connsiteY37" fmla="*/ 625503 h 970517"/>
                <a:gd name="connsiteX38" fmla="*/ 787427 w 1390197"/>
                <a:gd name="connsiteY38" fmla="*/ 748175 h 970517"/>
                <a:gd name="connsiteX39" fmla="*/ 856490 w 1390197"/>
                <a:gd name="connsiteY39" fmla="*/ 800732 h 970517"/>
                <a:gd name="connsiteX40" fmla="*/ 984075 w 1390197"/>
                <a:gd name="connsiteY40" fmla="*/ 803009 h 970517"/>
                <a:gd name="connsiteX41" fmla="*/ 1279369 w 1390197"/>
                <a:gd name="connsiteY41" fmla="*/ 706207 h 970517"/>
                <a:gd name="connsiteX42" fmla="*/ 1309099 w 1390197"/>
                <a:gd name="connsiteY42" fmla="*/ 698846 h 970517"/>
                <a:gd name="connsiteX43" fmla="*/ 1364706 w 1390197"/>
                <a:gd name="connsiteY43" fmla="*/ 729240 h 970517"/>
                <a:gd name="connsiteX44" fmla="*/ 1390186 w 1390197"/>
                <a:gd name="connsiteY44" fmla="*/ 815283 h 97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90197" h="970517">
                  <a:moveTo>
                    <a:pt x="1390186" y="815283"/>
                  </a:moveTo>
                  <a:cubicBezTo>
                    <a:pt x="1356017" y="858414"/>
                    <a:pt x="1302371" y="877959"/>
                    <a:pt x="1252494" y="897265"/>
                  </a:cubicBezTo>
                  <a:cubicBezTo>
                    <a:pt x="1155004" y="934996"/>
                    <a:pt x="1060200" y="960415"/>
                    <a:pt x="955337" y="965712"/>
                  </a:cubicBezTo>
                  <a:cubicBezTo>
                    <a:pt x="916066" y="967697"/>
                    <a:pt x="876399" y="968130"/>
                    <a:pt x="837621" y="960750"/>
                  </a:cubicBezTo>
                  <a:cubicBezTo>
                    <a:pt x="815666" y="956574"/>
                    <a:pt x="794180" y="950144"/>
                    <a:pt x="773564" y="941511"/>
                  </a:cubicBezTo>
                  <a:cubicBezTo>
                    <a:pt x="755590" y="933979"/>
                    <a:pt x="737788" y="925486"/>
                    <a:pt x="720843" y="915866"/>
                  </a:cubicBezTo>
                  <a:cubicBezTo>
                    <a:pt x="714980" y="912541"/>
                    <a:pt x="703278" y="903609"/>
                    <a:pt x="696824" y="904553"/>
                  </a:cubicBezTo>
                  <a:cubicBezTo>
                    <a:pt x="686096" y="906130"/>
                    <a:pt x="664263" y="921485"/>
                    <a:pt x="653321" y="926460"/>
                  </a:cubicBezTo>
                  <a:cubicBezTo>
                    <a:pt x="613490" y="944579"/>
                    <a:pt x="573026" y="960123"/>
                    <a:pt x="529493" y="966468"/>
                  </a:cubicBezTo>
                  <a:cubicBezTo>
                    <a:pt x="493637" y="971698"/>
                    <a:pt x="457776" y="970797"/>
                    <a:pt x="421689" y="969451"/>
                  </a:cubicBezTo>
                  <a:cubicBezTo>
                    <a:pt x="306616" y="965152"/>
                    <a:pt x="201814" y="938594"/>
                    <a:pt x="96002" y="893783"/>
                  </a:cubicBezTo>
                  <a:cubicBezTo>
                    <a:pt x="76494" y="885521"/>
                    <a:pt x="48340" y="877745"/>
                    <a:pt x="32041" y="864302"/>
                  </a:cubicBezTo>
                  <a:cubicBezTo>
                    <a:pt x="13605" y="849105"/>
                    <a:pt x="1020" y="826919"/>
                    <a:pt x="52" y="802905"/>
                  </a:cubicBezTo>
                  <a:cubicBezTo>
                    <a:pt x="-843" y="780816"/>
                    <a:pt x="7669" y="759281"/>
                    <a:pt x="22726" y="743219"/>
                  </a:cubicBezTo>
                  <a:cubicBezTo>
                    <a:pt x="38623" y="726251"/>
                    <a:pt x="63732" y="714147"/>
                    <a:pt x="87386" y="716673"/>
                  </a:cubicBezTo>
                  <a:cubicBezTo>
                    <a:pt x="121312" y="720296"/>
                    <a:pt x="153763" y="745435"/>
                    <a:pt x="185095" y="758690"/>
                  </a:cubicBezTo>
                  <a:cubicBezTo>
                    <a:pt x="273574" y="796104"/>
                    <a:pt x="374114" y="811569"/>
                    <a:pt x="469898" y="810017"/>
                  </a:cubicBezTo>
                  <a:cubicBezTo>
                    <a:pt x="530223" y="809042"/>
                    <a:pt x="571583" y="795112"/>
                    <a:pt x="613113" y="751360"/>
                  </a:cubicBezTo>
                  <a:cubicBezTo>
                    <a:pt x="614952" y="710080"/>
                    <a:pt x="614306" y="668745"/>
                    <a:pt x="613630" y="627446"/>
                  </a:cubicBezTo>
                  <a:cubicBezTo>
                    <a:pt x="613265" y="605022"/>
                    <a:pt x="615171" y="577185"/>
                    <a:pt x="605721" y="556332"/>
                  </a:cubicBezTo>
                  <a:lnTo>
                    <a:pt x="604236" y="553227"/>
                  </a:lnTo>
                  <a:cubicBezTo>
                    <a:pt x="584302" y="508378"/>
                    <a:pt x="526674" y="490588"/>
                    <a:pt x="485448" y="473668"/>
                  </a:cubicBezTo>
                  <a:cubicBezTo>
                    <a:pt x="463073" y="464493"/>
                    <a:pt x="441459" y="453338"/>
                    <a:pt x="421348" y="439864"/>
                  </a:cubicBezTo>
                  <a:cubicBezTo>
                    <a:pt x="396909" y="423492"/>
                    <a:pt x="376165" y="400557"/>
                    <a:pt x="359331" y="376574"/>
                  </a:cubicBezTo>
                  <a:cubicBezTo>
                    <a:pt x="325405" y="328262"/>
                    <a:pt x="312455" y="272076"/>
                    <a:pt x="323061" y="213553"/>
                  </a:cubicBezTo>
                  <a:cubicBezTo>
                    <a:pt x="334757" y="148997"/>
                    <a:pt x="379502" y="75520"/>
                    <a:pt x="434250" y="39032"/>
                  </a:cubicBezTo>
                  <a:cubicBezTo>
                    <a:pt x="460345" y="21637"/>
                    <a:pt x="490258" y="8790"/>
                    <a:pt x="521225" y="3420"/>
                  </a:cubicBezTo>
                  <a:cubicBezTo>
                    <a:pt x="545067" y="-720"/>
                    <a:pt x="570566" y="248"/>
                    <a:pt x="594707" y="102"/>
                  </a:cubicBezTo>
                  <a:cubicBezTo>
                    <a:pt x="635464" y="-142"/>
                    <a:pt x="676233" y="16"/>
                    <a:pt x="716989" y="108"/>
                  </a:cubicBezTo>
                  <a:cubicBezTo>
                    <a:pt x="750640" y="181"/>
                    <a:pt x="784286" y="297"/>
                    <a:pt x="817937" y="498"/>
                  </a:cubicBezTo>
                  <a:cubicBezTo>
                    <a:pt x="841488" y="638"/>
                    <a:pt x="865294" y="-574"/>
                    <a:pt x="888449" y="4327"/>
                  </a:cubicBezTo>
                  <a:cubicBezTo>
                    <a:pt x="952871" y="17953"/>
                    <a:pt x="1021172" y="74503"/>
                    <a:pt x="1055786" y="129325"/>
                  </a:cubicBezTo>
                  <a:cubicBezTo>
                    <a:pt x="1084664" y="175050"/>
                    <a:pt x="1096853" y="237463"/>
                    <a:pt x="1083568" y="290160"/>
                  </a:cubicBezTo>
                  <a:lnTo>
                    <a:pt x="1082064" y="295986"/>
                  </a:lnTo>
                  <a:cubicBezTo>
                    <a:pt x="1060413" y="383326"/>
                    <a:pt x="999558" y="439730"/>
                    <a:pt x="918666" y="473522"/>
                  </a:cubicBezTo>
                  <a:cubicBezTo>
                    <a:pt x="880460" y="489486"/>
                    <a:pt x="840672" y="503367"/>
                    <a:pt x="811447" y="534048"/>
                  </a:cubicBezTo>
                  <a:cubicBezTo>
                    <a:pt x="803270" y="542633"/>
                    <a:pt x="796609" y="551881"/>
                    <a:pt x="793126" y="563358"/>
                  </a:cubicBezTo>
                  <a:cubicBezTo>
                    <a:pt x="787288" y="582586"/>
                    <a:pt x="787702" y="605606"/>
                    <a:pt x="787117" y="625503"/>
                  </a:cubicBezTo>
                  <a:cubicBezTo>
                    <a:pt x="785905" y="666358"/>
                    <a:pt x="786855" y="707309"/>
                    <a:pt x="787427" y="748175"/>
                  </a:cubicBezTo>
                  <a:cubicBezTo>
                    <a:pt x="806052" y="772962"/>
                    <a:pt x="827131" y="789839"/>
                    <a:pt x="856490" y="800732"/>
                  </a:cubicBezTo>
                  <a:cubicBezTo>
                    <a:pt x="897326" y="815892"/>
                    <a:pt x="942125" y="809737"/>
                    <a:pt x="984075" y="803009"/>
                  </a:cubicBezTo>
                  <a:cubicBezTo>
                    <a:pt x="1089078" y="786174"/>
                    <a:pt x="1182951" y="749789"/>
                    <a:pt x="1279369" y="706207"/>
                  </a:cubicBezTo>
                  <a:lnTo>
                    <a:pt x="1309099" y="698846"/>
                  </a:lnTo>
                  <a:cubicBezTo>
                    <a:pt x="1333648" y="702024"/>
                    <a:pt x="1348967" y="709714"/>
                    <a:pt x="1364706" y="729240"/>
                  </a:cubicBezTo>
                  <a:cubicBezTo>
                    <a:pt x="1385516" y="755062"/>
                    <a:pt x="1389979" y="783446"/>
                    <a:pt x="1390186" y="815283"/>
                  </a:cubicBezTo>
                  <a:close/>
                </a:path>
              </a:pathLst>
            </a:custGeom>
            <a:solidFill>
              <a:srgbClr val="494E62"/>
            </a:solidFill>
            <a:ln w="6089" cap="flat">
              <a:noFill/>
              <a:prstDash val="solid"/>
              <a:miter/>
            </a:ln>
          </p:spPr>
          <p:txBody>
            <a:bodyPr rtlCol="0" anchor="ctr"/>
            <a:lstStyle/>
            <a:p>
              <a:endParaRPr lang="it-IT"/>
            </a:p>
          </p:txBody>
        </p:sp>
        <p:sp>
          <p:nvSpPr>
            <p:cNvPr id="34" name="Figura a mano libera: forma 33">
              <a:extLst>
                <a:ext uri="{FF2B5EF4-FFF2-40B4-BE49-F238E27FC236}">
                  <a16:creationId xmlns:a16="http://schemas.microsoft.com/office/drawing/2014/main" id="{44D5FBBA-0A5B-193B-CD1D-7142CF8BD9F8}"/>
                </a:ext>
              </a:extLst>
            </p:cNvPr>
            <p:cNvSpPr/>
            <p:nvPr/>
          </p:nvSpPr>
          <p:spPr>
            <a:xfrm>
              <a:off x="6064466" y="4017790"/>
              <a:ext cx="431043" cy="251643"/>
            </a:xfrm>
            <a:custGeom>
              <a:avLst/>
              <a:gdLst>
                <a:gd name="connsiteX0" fmla="*/ 81410 w 431043"/>
                <a:gd name="connsiteY0" fmla="*/ 2854 h 251643"/>
                <a:gd name="connsiteX1" fmla="*/ 249655 w 431043"/>
                <a:gd name="connsiteY1" fmla="*/ 1886 h 251643"/>
                <a:gd name="connsiteX2" fmla="*/ 370159 w 431043"/>
                <a:gd name="connsiteY2" fmla="*/ 6501 h 251643"/>
                <a:gd name="connsiteX3" fmla="*/ 427738 w 431043"/>
                <a:gd name="connsiteY3" fmla="*/ 62631 h 251643"/>
                <a:gd name="connsiteX4" fmla="*/ 425644 w 431043"/>
                <a:gd name="connsiteY4" fmla="*/ 105361 h 251643"/>
                <a:gd name="connsiteX5" fmla="*/ 285638 w 431043"/>
                <a:gd name="connsiteY5" fmla="*/ 190618 h 251643"/>
                <a:gd name="connsiteX6" fmla="*/ 215443 w 431043"/>
                <a:gd name="connsiteY6" fmla="*/ 251619 h 251643"/>
                <a:gd name="connsiteX7" fmla="*/ 98111 w 431043"/>
                <a:gd name="connsiteY7" fmla="*/ 172274 h 251643"/>
                <a:gd name="connsiteX8" fmla="*/ 38870 w 431043"/>
                <a:gd name="connsiteY8" fmla="*/ 148054 h 251643"/>
                <a:gd name="connsiteX9" fmla="*/ 1194 w 431043"/>
                <a:gd name="connsiteY9" fmla="*/ 100764 h 251643"/>
                <a:gd name="connsiteX10" fmla="*/ 13164 w 431043"/>
                <a:gd name="connsiteY10" fmla="*/ 46381 h 251643"/>
                <a:gd name="connsiteX11" fmla="*/ 81410 w 431043"/>
                <a:gd name="connsiteY11" fmla="*/ 2854 h 2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1043" h="251643">
                  <a:moveTo>
                    <a:pt x="81410" y="2854"/>
                  </a:moveTo>
                  <a:cubicBezTo>
                    <a:pt x="136712" y="-1079"/>
                    <a:pt x="194139" y="1862"/>
                    <a:pt x="249655" y="1886"/>
                  </a:cubicBezTo>
                  <a:cubicBezTo>
                    <a:pt x="284402" y="1898"/>
                    <a:pt x="337853" y="-4677"/>
                    <a:pt x="370159" y="6501"/>
                  </a:cubicBezTo>
                  <a:cubicBezTo>
                    <a:pt x="394994" y="15098"/>
                    <a:pt x="417655" y="38655"/>
                    <a:pt x="427738" y="62631"/>
                  </a:cubicBezTo>
                  <a:cubicBezTo>
                    <a:pt x="433352" y="75990"/>
                    <a:pt x="431215" y="92362"/>
                    <a:pt x="425644" y="105361"/>
                  </a:cubicBezTo>
                  <a:cubicBezTo>
                    <a:pt x="404316" y="155134"/>
                    <a:pt x="330693" y="170764"/>
                    <a:pt x="285638" y="190618"/>
                  </a:cubicBezTo>
                  <a:cubicBezTo>
                    <a:pt x="255780" y="205870"/>
                    <a:pt x="237399" y="227302"/>
                    <a:pt x="215443" y="251619"/>
                  </a:cubicBezTo>
                  <a:cubicBezTo>
                    <a:pt x="179947" y="216860"/>
                    <a:pt x="144853" y="189589"/>
                    <a:pt x="98111" y="172274"/>
                  </a:cubicBezTo>
                  <a:cubicBezTo>
                    <a:pt x="78366" y="164955"/>
                    <a:pt x="57080" y="158806"/>
                    <a:pt x="38870" y="148054"/>
                  </a:cubicBezTo>
                  <a:cubicBezTo>
                    <a:pt x="21779" y="137959"/>
                    <a:pt x="5090" y="120960"/>
                    <a:pt x="1194" y="100764"/>
                  </a:cubicBezTo>
                  <a:cubicBezTo>
                    <a:pt x="-2484" y="81670"/>
                    <a:pt x="2460" y="62333"/>
                    <a:pt x="13164" y="46381"/>
                  </a:cubicBezTo>
                  <a:cubicBezTo>
                    <a:pt x="29621" y="21838"/>
                    <a:pt x="52983" y="8492"/>
                    <a:pt x="81410" y="2854"/>
                  </a:cubicBezTo>
                  <a:close/>
                </a:path>
              </a:pathLst>
            </a:custGeom>
            <a:solidFill>
              <a:srgbClr val="FFDAB9"/>
            </a:solidFill>
            <a:ln w="6089" cap="flat">
              <a:noFill/>
              <a:prstDash val="solid"/>
              <a:miter/>
            </a:ln>
          </p:spPr>
          <p:txBody>
            <a:bodyPr rtlCol="0" anchor="ctr"/>
            <a:lstStyle/>
            <a:p>
              <a:endParaRPr lang="it-IT"/>
            </a:p>
          </p:txBody>
        </p:sp>
      </p:grpSp>
      <p:sp>
        <p:nvSpPr>
          <p:cNvPr id="35" name="Figura a mano libera: forma 34">
            <a:extLst>
              <a:ext uri="{FF2B5EF4-FFF2-40B4-BE49-F238E27FC236}">
                <a16:creationId xmlns:a16="http://schemas.microsoft.com/office/drawing/2014/main" id="{5B535D12-DB23-5D97-7E36-1DA39881F789}"/>
              </a:ext>
            </a:extLst>
          </p:cNvPr>
          <p:cNvSpPr/>
          <p:nvPr/>
        </p:nvSpPr>
        <p:spPr>
          <a:xfrm>
            <a:off x="11225721" y="755011"/>
            <a:ext cx="801550" cy="79084"/>
          </a:xfrm>
          <a:custGeom>
            <a:avLst/>
            <a:gdLst>
              <a:gd name="connsiteX0" fmla="*/ 112223 w 3303292"/>
              <a:gd name="connsiteY0" fmla="*/ 317845 h 489935"/>
              <a:gd name="connsiteX1" fmla="*/ 112223 w 3303292"/>
              <a:gd name="connsiteY1" fmla="*/ 317845 h 489935"/>
              <a:gd name="connsiteX2" fmla="*/ 76699 w 3303292"/>
              <a:gd name="connsiteY2" fmla="*/ 317845 h 489935"/>
              <a:gd name="connsiteX3" fmla="*/ 76699 w 3303292"/>
              <a:gd name="connsiteY3" fmla="*/ 321617 h 489935"/>
              <a:gd name="connsiteX4" fmla="*/ 84174 w 3303292"/>
              <a:gd name="connsiteY4" fmla="*/ 483877 h 489935"/>
              <a:gd name="connsiteX5" fmla="*/ 507 w 3303292"/>
              <a:gd name="connsiteY5" fmla="*/ 483877 h 489935"/>
              <a:gd name="connsiteX6" fmla="*/ 8050 w 3303292"/>
              <a:gd name="connsiteY6" fmla="*/ 332178 h 489935"/>
              <a:gd name="connsiteX7" fmla="*/ 507 w 3303292"/>
              <a:gd name="connsiteY7" fmla="*/ 53263 h 489935"/>
              <a:gd name="connsiteX8" fmla="*/ 135952 w 3303292"/>
              <a:gd name="connsiteY8" fmla="*/ 53263 h 489935"/>
              <a:gd name="connsiteX9" fmla="*/ 231415 w 3303292"/>
              <a:gd name="connsiteY9" fmla="*/ 85701 h 489935"/>
              <a:gd name="connsiteX10" fmla="*/ 267009 w 3303292"/>
              <a:gd name="connsiteY10" fmla="*/ 171838 h 489935"/>
              <a:gd name="connsiteX11" fmla="*/ 267009 w 3303292"/>
              <a:gd name="connsiteY11" fmla="*/ 171838 h 489935"/>
              <a:gd name="connsiteX12" fmla="*/ 246092 w 3303292"/>
              <a:gd name="connsiteY12" fmla="*/ 245767 h 489935"/>
              <a:gd name="connsiteX13" fmla="*/ 189650 w 3303292"/>
              <a:gd name="connsiteY13" fmla="*/ 298505 h 489935"/>
              <a:gd name="connsiteX14" fmla="*/ 189650 w 3303292"/>
              <a:gd name="connsiteY14" fmla="*/ 298505 h 489935"/>
              <a:gd name="connsiteX15" fmla="*/ 298212 w 3303292"/>
              <a:gd name="connsiteY15" fmla="*/ 452056 h 489935"/>
              <a:gd name="connsiteX16" fmla="*/ 222706 w 3303292"/>
              <a:gd name="connsiteY16" fmla="*/ 490735 h 489935"/>
              <a:gd name="connsiteX17" fmla="*/ 125322 w 3303292"/>
              <a:gd name="connsiteY17" fmla="*/ 317227 h 489935"/>
              <a:gd name="connsiteX18" fmla="*/ 112223 w 3303292"/>
              <a:gd name="connsiteY18" fmla="*/ 317845 h 489935"/>
              <a:gd name="connsiteX19" fmla="*/ 113458 w 3303292"/>
              <a:gd name="connsiteY19" fmla="*/ 116288 h 489935"/>
              <a:gd name="connsiteX20" fmla="*/ 113458 w 3303292"/>
              <a:gd name="connsiteY20" fmla="*/ 116288 h 489935"/>
              <a:gd name="connsiteX21" fmla="*/ 82940 w 3303292"/>
              <a:gd name="connsiteY21" fmla="*/ 116288 h 489935"/>
              <a:gd name="connsiteX22" fmla="*/ 78551 w 3303292"/>
              <a:gd name="connsiteY22" fmla="*/ 257289 h 489935"/>
              <a:gd name="connsiteX23" fmla="*/ 121002 w 3303292"/>
              <a:gd name="connsiteY23" fmla="*/ 257289 h 489935"/>
              <a:gd name="connsiteX24" fmla="*/ 169351 w 3303292"/>
              <a:gd name="connsiteY24" fmla="*/ 236715 h 489935"/>
              <a:gd name="connsiteX25" fmla="*/ 186496 w 3303292"/>
              <a:gd name="connsiteY25" fmla="*/ 178079 h 489935"/>
              <a:gd name="connsiteX26" fmla="*/ 186496 w 3303292"/>
              <a:gd name="connsiteY26" fmla="*/ 178079 h 489935"/>
              <a:gd name="connsiteX27" fmla="*/ 113458 w 3303292"/>
              <a:gd name="connsiteY27" fmla="*/ 116288 h 489935"/>
              <a:gd name="connsiteX28" fmla="*/ 410547 w 3303292"/>
              <a:gd name="connsiteY28" fmla="*/ 483877 h 489935"/>
              <a:gd name="connsiteX29" fmla="*/ 350333 w 3303292"/>
              <a:gd name="connsiteY29" fmla="*/ 460422 h 489935"/>
              <a:gd name="connsiteX30" fmla="*/ 326947 w 3303292"/>
              <a:gd name="connsiteY30" fmla="*/ 397397 h 489935"/>
              <a:gd name="connsiteX31" fmla="*/ 363089 w 3303292"/>
              <a:gd name="connsiteY31" fmla="*/ 328749 h 489935"/>
              <a:gd name="connsiteX32" fmla="*/ 451146 w 3303292"/>
              <a:gd name="connsiteY32" fmla="*/ 299740 h 489935"/>
              <a:gd name="connsiteX33" fmla="*/ 451146 w 3303292"/>
              <a:gd name="connsiteY33" fmla="*/ 299740 h 489935"/>
              <a:gd name="connsiteX34" fmla="*/ 493528 w 3303292"/>
              <a:gd name="connsiteY34" fmla="*/ 299740 h 489935"/>
              <a:gd name="connsiteX35" fmla="*/ 493528 w 3303292"/>
              <a:gd name="connsiteY35" fmla="*/ 289110 h 489935"/>
              <a:gd name="connsiteX36" fmla="*/ 481047 w 3303292"/>
              <a:gd name="connsiteY36" fmla="*/ 247344 h 489935"/>
              <a:gd name="connsiteX37" fmla="*/ 434275 w 3303292"/>
              <a:gd name="connsiteY37" fmla="*/ 236097 h 489935"/>
              <a:gd name="connsiteX38" fmla="*/ 434275 w 3303292"/>
              <a:gd name="connsiteY38" fmla="*/ 236097 h 489935"/>
              <a:gd name="connsiteX39" fmla="*/ 400260 w 3303292"/>
              <a:gd name="connsiteY39" fmla="*/ 241995 h 489935"/>
              <a:gd name="connsiteX40" fmla="*/ 356231 w 3303292"/>
              <a:gd name="connsiteY40" fmla="*/ 260443 h 489935"/>
              <a:gd name="connsiteX41" fmla="*/ 356231 w 3303292"/>
              <a:gd name="connsiteY41" fmla="*/ 260443 h 489935"/>
              <a:gd name="connsiteX42" fmla="*/ 338126 w 3303292"/>
              <a:gd name="connsiteY42" fmla="*/ 211134 h 489935"/>
              <a:gd name="connsiteX43" fmla="*/ 403346 w 3303292"/>
              <a:gd name="connsiteY43" fmla="*/ 177461 h 489935"/>
              <a:gd name="connsiteX44" fmla="*/ 466713 w 3303292"/>
              <a:gd name="connsiteY44" fmla="*/ 162442 h 489935"/>
              <a:gd name="connsiteX45" fmla="*/ 466713 w 3303292"/>
              <a:gd name="connsiteY45" fmla="*/ 162442 h 489935"/>
              <a:gd name="connsiteX46" fmla="*/ 564714 w 3303292"/>
              <a:gd name="connsiteY46" fmla="*/ 257289 h 489935"/>
              <a:gd name="connsiteX47" fmla="*/ 564714 w 3303292"/>
              <a:gd name="connsiteY47" fmla="*/ 257289 h 489935"/>
              <a:gd name="connsiteX48" fmla="*/ 564714 w 3303292"/>
              <a:gd name="connsiteY48" fmla="*/ 379635 h 489935"/>
              <a:gd name="connsiteX49" fmla="*/ 586523 w 3303292"/>
              <a:gd name="connsiteY49" fmla="*/ 457611 h 489935"/>
              <a:gd name="connsiteX50" fmla="*/ 586523 w 3303292"/>
              <a:gd name="connsiteY50" fmla="*/ 457611 h 489935"/>
              <a:gd name="connsiteX51" fmla="*/ 520412 w 3303292"/>
              <a:gd name="connsiteY51" fmla="*/ 485729 h 489935"/>
              <a:gd name="connsiteX52" fmla="*/ 497300 w 3303292"/>
              <a:gd name="connsiteY52" fmla="*/ 432030 h 489935"/>
              <a:gd name="connsiteX53" fmla="*/ 497300 w 3303292"/>
              <a:gd name="connsiteY53" fmla="*/ 432030 h 489935"/>
              <a:gd name="connsiteX54" fmla="*/ 410547 w 3303292"/>
              <a:gd name="connsiteY54" fmla="*/ 483877 h 489935"/>
              <a:gd name="connsiteX55" fmla="*/ 410547 w 3303292"/>
              <a:gd name="connsiteY55" fmla="*/ 483877 h 489935"/>
              <a:gd name="connsiteX56" fmla="*/ 436744 w 3303292"/>
              <a:gd name="connsiteY56" fmla="*/ 420166 h 489935"/>
              <a:gd name="connsiteX57" fmla="*/ 436744 w 3303292"/>
              <a:gd name="connsiteY57" fmla="*/ 420166 h 489935"/>
              <a:gd name="connsiteX58" fmla="*/ 493528 w 3303292"/>
              <a:gd name="connsiteY58" fmla="*/ 394586 h 489935"/>
              <a:gd name="connsiteX59" fmla="*/ 493528 w 3303292"/>
              <a:gd name="connsiteY59" fmla="*/ 394586 h 489935"/>
              <a:gd name="connsiteX60" fmla="*/ 493528 w 3303292"/>
              <a:gd name="connsiteY60" fmla="*/ 352820 h 489935"/>
              <a:gd name="connsiteX61" fmla="*/ 439899 w 3303292"/>
              <a:gd name="connsiteY61" fmla="*/ 345277 h 489935"/>
              <a:gd name="connsiteX62" fmla="*/ 439899 w 3303292"/>
              <a:gd name="connsiteY62" fmla="*/ 345277 h 489935"/>
              <a:gd name="connsiteX63" fmla="*/ 400534 w 3303292"/>
              <a:gd name="connsiteY63" fmla="*/ 380252 h 489935"/>
              <a:gd name="connsiteX64" fmla="*/ 400534 w 3303292"/>
              <a:gd name="connsiteY64" fmla="*/ 380252 h 489935"/>
              <a:gd name="connsiteX65" fmla="*/ 410547 w 3303292"/>
              <a:gd name="connsiteY65" fmla="*/ 409262 h 489935"/>
              <a:gd name="connsiteX66" fmla="*/ 436744 w 3303292"/>
              <a:gd name="connsiteY66" fmla="*/ 420166 h 489935"/>
              <a:gd name="connsiteX67" fmla="*/ 628974 w 3303292"/>
              <a:gd name="connsiteY67" fmla="*/ 181782 h 489935"/>
              <a:gd name="connsiteX68" fmla="*/ 665184 w 3303292"/>
              <a:gd name="connsiteY68" fmla="*/ 181782 h 489935"/>
              <a:gd name="connsiteX69" fmla="*/ 665184 w 3303292"/>
              <a:gd name="connsiteY69" fmla="*/ 113751 h 489935"/>
              <a:gd name="connsiteX70" fmla="*/ 749400 w 3303292"/>
              <a:gd name="connsiteY70" fmla="*/ 97566 h 489935"/>
              <a:gd name="connsiteX71" fmla="*/ 741308 w 3303292"/>
              <a:gd name="connsiteY71" fmla="*/ 181782 h 489935"/>
              <a:gd name="connsiteX72" fmla="*/ 816814 w 3303292"/>
              <a:gd name="connsiteY72" fmla="*/ 181782 h 489935"/>
              <a:gd name="connsiteX73" fmla="*/ 809956 w 3303292"/>
              <a:gd name="connsiteY73" fmla="*/ 232943 h 489935"/>
              <a:gd name="connsiteX74" fmla="*/ 738839 w 3303292"/>
              <a:gd name="connsiteY74" fmla="*/ 232943 h 489935"/>
              <a:gd name="connsiteX75" fmla="*/ 735684 w 3303292"/>
              <a:gd name="connsiteY75" fmla="*/ 363382 h 489935"/>
              <a:gd name="connsiteX76" fmla="*/ 741308 w 3303292"/>
              <a:gd name="connsiteY76" fmla="*/ 402404 h 489935"/>
              <a:gd name="connsiteX77" fmla="*/ 761882 w 3303292"/>
              <a:gd name="connsiteY77" fmla="*/ 412074 h 489935"/>
              <a:gd name="connsiteX78" fmla="*/ 801864 w 3303292"/>
              <a:gd name="connsiteY78" fmla="*/ 405216 h 489935"/>
              <a:gd name="connsiteX79" fmla="*/ 801864 w 3303292"/>
              <a:gd name="connsiteY79" fmla="*/ 405216 h 489935"/>
              <a:gd name="connsiteX80" fmla="*/ 805567 w 3303292"/>
              <a:gd name="connsiteY80" fmla="*/ 449518 h 489935"/>
              <a:gd name="connsiteX81" fmla="*/ 733215 w 3303292"/>
              <a:gd name="connsiteY81" fmla="*/ 483877 h 489935"/>
              <a:gd name="connsiteX82" fmla="*/ 682055 w 3303292"/>
              <a:gd name="connsiteY82" fmla="*/ 461108 h 489935"/>
              <a:gd name="connsiteX83" fmla="*/ 662029 w 3303292"/>
              <a:gd name="connsiteY83" fmla="*/ 401444 h 489935"/>
              <a:gd name="connsiteX84" fmla="*/ 662029 w 3303292"/>
              <a:gd name="connsiteY84" fmla="*/ 401444 h 489935"/>
              <a:gd name="connsiteX85" fmla="*/ 665801 w 3303292"/>
              <a:gd name="connsiteY85" fmla="*/ 331561 h 489935"/>
              <a:gd name="connsiteX86" fmla="*/ 665184 w 3303292"/>
              <a:gd name="connsiteY86" fmla="*/ 232943 h 489935"/>
              <a:gd name="connsiteX87" fmla="*/ 622116 w 3303292"/>
              <a:gd name="connsiteY87" fmla="*/ 232943 h 489935"/>
              <a:gd name="connsiteX88" fmla="*/ 628974 w 3303292"/>
              <a:gd name="connsiteY88" fmla="*/ 181782 h 489935"/>
              <a:gd name="connsiteX89" fmla="*/ 924759 w 3303292"/>
              <a:gd name="connsiteY89" fmla="*/ 483877 h 489935"/>
              <a:gd name="connsiteX90" fmla="*/ 864546 w 3303292"/>
              <a:gd name="connsiteY90" fmla="*/ 460422 h 489935"/>
              <a:gd name="connsiteX91" fmla="*/ 841160 w 3303292"/>
              <a:gd name="connsiteY91" fmla="*/ 397397 h 489935"/>
              <a:gd name="connsiteX92" fmla="*/ 877371 w 3303292"/>
              <a:gd name="connsiteY92" fmla="*/ 328749 h 489935"/>
              <a:gd name="connsiteX93" fmla="*/ 965359 w 3303292"/>
              <a:gd name="connsiteY93" fmla="*/ 299740 h 489935"/>
              <a:gd name="connsiteX94" fmla="*/ 965359 w 3303292"/>
              <a:gd name="connsiteY94" fmla="*/ 299740 h 489935"/>
              <a:gd name="connsiteX95" fmla="*/ 1007810 w 3303292"/>
              <a:gd name="connsiteY95" fmla="*/ 299740 h 489935"/>
              <a:gd name="connsiteX96" fmla="*/ 1007810 w 3303292"/>
              <a:gd name="connsiteY96" fmla="*/ 289110 h 489935"/>
              <a:gd name="connsiteX97" fmla="*/ 995328 w 3303292"/>
              <a:gd name="connsiteY97" fmla="*/ 247344 h 489935"/>
              <a:gd name="connsiteX98" fmla="*/ 948488 w 3303292"/>
              <a:gd name="connsiteY98" fmla="*/ 236097 h 489935"/>
              <a:gd name="connsiteX99" fmla="*/ 948488 w 3303292"/>
              <a:gd name="connsiteY99" fmla="*/ 236097 h 489935"/>
              <a:gd name="connsiteX100" fmla="*/ 914472 w 3303292"/>
              <a:gd name="connsiteY100" fmla="*/ 241995 h 489935"/>
              <a:gd name="connsiteX101" fmla="*/ 870513 w 3303292"/>
              <a:gd name="connsiteY101" fmla="*/ 260443 h 489935"/>
              <a:gd name="connsiteX102" fmla="*/ 870513 w 3303292"/>
              <a:gd name="connsiteY102" fmla="*/ 260443 h 489935"/>
              <a:gd name="connsiteX103" fmla="*/ 852407 w 3303292"/>
              <a:gd name="connsiteY103" fmla="*/ 211134 h 489935"/>
              <a:gd name="connsiteX104" fmla="*/ 917627 w 3303292"/>
              <a:gd name="connsiteY104" fmla="*/ 177461 h 489935"/>
              <a:gd name="connsiteX105" fmla="*/ 980926 w 3303292"/>
              <a:gd name="connsiteY105" fmla="*/ 162442 h 489935"/>
              <a:gd name="connsiteX106" fmla="*/ 980926 w 3303292"/>
              <a:gd name="connsiteY106" fmla="*/ 162442 h 489935"/>
              <a:gd name="connsiteX107" fmla="*/ 1078927 w 3303292"/>
              <a:gd name="connsiteY107" fmla="*/ 257289 h 489935"/>
              <a:gd name="connsiteX108" fmla="*/ 1078927 w 3303292"/>
              <a:gd name="connsiteY108" fmla="*/ 257289 h 489935"/>
              <a:gd name="connsiteX109" fmla="*/ 1078927 w 3303292"/>
              <a:gd name="connsiteY109" fmla="*/ 379635 h 489935"/>
              <a:gd name="connsiteX110" fmla="*/ 1100804 w 3303292"/>
              <a:gd name="connsiteY110" fmla="*/ 457611 h 489935"/>
              <a:gd name="connsiteX111" fmla="*/ 1100804 w 3303292"/>
              <a:gd name="connsiteY111" fmla="*/ 457611 h 489935"/>
              <a:gd name="connsiteX112" fmla="*/ 1034624 w 3303292"/>
              <a:gd name="connsiteY112" fmla="*/ 485729 h 489935"/>
              <a:gd name="connsiteX113" fmla="*/ 1011513 w 3303292"/>
              <a:gd name="connsiteY113" fmla="*/ 432030 h 489935"/>
              <a:gd name="connsiteX114" fmla="*/ 1011513 w 3303292"/>
              <a:gd name="connsiteY114" fmla="*/ 432030 h 489935"/>
              <a:gd name="connsiteX115" fmla="*/ 924759 w 3303292"/>
              <a:gd name="connsiteY115" fmla="*/ 483877 h 489935"/>
              <a:gd name="connsiteX116" fmla="*/ 924759 w 3303292"/>
              <a:gd name="connsiteY116" fmla="*/ 483877 h 489935"/>
              <a:gd name="connsiteX117" fmla="*/ 951025 w 3303292"/>
              <a:gd name="connsiteY117" fmla="*/ 420166 h 489935"/>
              <a:gd name="connsiteX118" fmla="*/ 951025 w 3303292"/>
              <a:gd name="connsiteY118" fmla="*/ 420166 h 489935"/>
              <a:gd name="connsiteX119" fmla="*/ 1007810 w 3303292"/>
              <a:gd name="connsiteY119" fmla="*/ 394586 h 489935"/>
              <a:gd name="connsiteX120" fmla="*/ 1007810 w 3303292"/>
              <a:gd name="connsiteY120" fmla="*/ 394586 h 489935"/>
              <a:gd name="connsiteX121" fmla="*/ 1007810 w 3303292"/>
              <a:gd name="connsiteY121" fmla="*/ 352820 h 489935"/>
              <a:gd name="connsiteX122" fmla="*/ 954112 w 3303292"/>
              <a:gd name="connsiteY122" fmla="*/ 345277 h 489935"/>
              <a:gd name="connsiteX123" fmla="*/ 954112 w 3303292"/>
              <a:gd name="connsiteY123" fmla="*/ 345277 h 489935"/>
              <a:gd name="connsiteX124" fmla="*/ 914815 w 3303292"/>
              <a:gd name="connsiteY124" fmla="*/ 380252 h 489935"/>
              <a:gd name="connsiteX125" fmla="*/ 914815 w 3303292"/>
              <a:gd name="connsiteY125" fmla="*/ 380252 h 489935"/>
              <a:gd name="connsiteX126" fmla="*/ 924759 w 3303292"/>
              <a:gd name="connsiteY126" fmla="*/ 409262 h 489935"/>
              <a:gd name="connsiteX127" fmla="*/ 951025 w 3303292"/>
              <a:gd name="connsiteY127" fmla="*/ 420166 h 489935"/>
              <a:gd name="connsiteX128" fmla="*/ 1143255 w 3303292"/>
              <a:gd name="connsiteY128" fmla="*/ 181782 h 489935"/>
              <a:gd name="connsiteX129" fmla="*/ 1179397 w 3303292"/>
              <a:gd name="connsiteY129" fmla="*/ 181782 h 489935"/>
              <a:gd name="connsiteX130" fmla="*/ 1179397 w 3303292"/>
              <a:gd name="connsiteY130" fmla="*/ 113751 h 489935"/>
              <a:gd name="connsiteX131" fmla="*/ 1263682 w 3303292"/>
              <a:gd name="connsiteY131" fmla="*/ 97566 h 489935"/>
              <a:gd name="connsiteX132" fmla="*/ 1255521 w 3303292"/>
              <a:gd name="connsiteY132" fmla="*/ 181782 h 489935"/>
              <a:gd name="connsiteX133" fmla="*/ 1331096 w 3303292"/>
              <a:gd name="connsiteY133" fmla="*/ 181782 h 489935"/>
              <a:gd name="connsiteX134" fmla="*/ 1324169 w 3303292"/>
              <a:gd name="connsiteY134" fmla="*/ 232943 h 489935"/>
              <a:gd name="connsiteX135" fmla="*/ 1253052 w 3303292"/>
              <a:gd name="connsiteY135" fmla="*/ 232943 h 489935"/>
              <a:gd name="connsiteX136" fmla="*/ 1249966 w 3303292"/>
              <a:gd name="connsiteY136" fmla="*/ 363382 h 489935"/>
              <a:gd name="connsiteX137" fmla="*/ 1255521 w 3303292"/>
              <a:gd name="connsiteY137" fmla="*/ 402404 h 489935"/>
              <a:gd name="connsiteX138" fmla="*/ 1276163 w 3303292"/>
              <a:gd name="connsiteY138" fmla="*/ 412074 h 489935"/>
              <a:gd name="connsiteX139" fmla="*/ 1316077 w 3303292"/>
              <a:gd name="connsiteY139" fmla="*/ 405216 h 489935"/>
              <a:gd name="connsiteX140" fmla="*/ 1316077 w 3303292"/>
              <a:gd name="connsiteY140" fmla="*/ 405216 h 489935"/>
              <a:gd name="connsiteX141" fmla="*/ 1319849 w 3303292"/>
              <a:gd name="connsiteY141" fmla="*/ 449518 h 489935"/>
              <a:gd name="connsiteX142" fmla="*/ 1247428 w 3303292"/>
              <a:gd name="connsiteY142" fmla="*/ 483877 h 489935"/>
              <a:gd name="connsiteX143" fmla="*/ 1196268 w 3303292"/>
              <a:gd name="connsiteY143" fmla="*/ 461108 h 489935"/>
              <a:gd name="connsiteX144" fmla="*/ 1176311 w 3303292"/>
              <a:gd name="connsiteY144" fmla="*/ 401444 h 489935"/>
              <a:gd name="connsiteX145" fmla="*/ 1176311 w 3303292"/>
              <a:gd name="connsiteY145" fmla="*/ 401444 h 489935"/>
              <a:gd name="connsiteX146" fmla="*/ 1180014 w 3303292"/>
              <a:gd name="connsiteY146" fmla="*/ 331561 h 489935"/>
              <a:gd name="connsiteX147" fmla="*/ 1179397 w 3303292"/>
              <a:gd name="connsiteY147" fmla="*/ 232943 h 489935"/>
              <a:gd name="connsiteX148" fmla="*/ 1136329 w 3303292"/>
              <a:gd name="connsiteY148" fmla="*/ 232943 h 489935"/>
              <a:gd name="connsiteX149" fmla="*/ 1143255 w 3303292"/>
              <a:gd name="connsiteY149" fmla="*/ 181782 h 489935"/>
              <a:gd name="connsiteX150" fmla="*/ 1357911 w 3303292"/>
              <a:gd name="connsiteY150" fmla="*/ 353438 h 489935"/>
              <a:gd name="connsiteX151" fmla="*/ 1400979 w 3303292"/>
              <a:gd name="connsiteY151" fmla="*/ 217992 h 489935"/>
              <a:gd name="connsiteX152" fmla="*/ 1501723 w 3303292"/>
              <a:gd name="connsiteY152" fmla="*/ 162442 h 489935"/>
              <a:gd name="connsiteX153" fmla="*/ 1591631 w 3303292"/>
              <a:gd name="connsiteY153" fmla="*/ 199887 h 489935"/>
              <a:gd name="connsiteX154" fmla="*/ 1623727 w 3303292"/>
              <a:gd name="connsiteY154" fmla="*/ 299122 h 489935"/>
              <a:gd name="connsiteX155" fmla="*/ 1623727 w 3303292"/>
              <a:gd name="connsiteY155" fmla="*/ 299122 h 489935"/>
              <a:gd name="connsiteX156" fmla="*/ 1582236 w 3303292"/>
              <a:gd name="connsiteY156" fmla="*/ 436145 h 489935"/>
              <a:gd name="connsiteX157" fmla="*/ 1477720 w 3303292"/>
              <a:gd name="connsiteY157" fmla="*/ 490735 h 489935"/>
              <a:gd name="connsiteX158" fmla="*/ 1477720 w 3303292"/>
              <a:gd name="connsiteY158" fmla="*/ 490735 h 489935"/>
              <a:gd name="connsiteX159" fmla="*/ 1391926 w 3303292"/>
              <a:gd name="connsiteY159" fmla="*/ 451713 h 489935"/>
              <a:gd name="connsiteX160" fmla="*/ 1357911 w 3303292"/>
              <a:gd name="connsiteY160" fmla="*/ 353438 h 489935"/>
              <a:gd name="connsiteX161" fmla="*/ 1357911 w 3303292"/>
              <a:gd name="connsiteY161" fmla="*/ 353438 h 489935"/>
              <a:gd name="connsiteX162" fmla="*/ 1553844 w 3303292"/>
              <a:gd name="connsiteY162" fmla="*/ 331561 h 489935"/>
              <a:gd name="connsiteX163" fmla="*/ 1553844 w 3303292"/>
              <a:gd name="connsiteY163" fmla="*/ 331561 h 489935"/>
              <a:gd name="connsiteX164" fmla="*/ 1492053 w 3303292"/>
              <a:gd name="connsiteY164" fmla="*/ 241104 h 489935"/>
              <a:gd name="connsiteX165" fmla="*/ 1492053 w 3303292"/>
              <a:gd name="connsiteY165" fmla="*/ 241104 h 489935"/>
              <a:gd name="connsiteX166" fmla="*/ 1427794 w 3303292"/>
              <a:gd name="connsiteY166" fmla="*/ 325937 h 489935"/>
              <a:gd name="connsiteX167" fmla="*/ 1427794 w 3303292"/>
              <a:gd name="connsiteY167" fmla="*/ 325937 h 489935"/>
              <a:gd name="connsiteX168" fmla="*/ 1445899 w 3303292"/>
              <a:gd name="connsiteY168" fmla="*/ 395203 h 489935"/>
              <a:gd name="connsiteX169" fmla="*/ 1493630 w 3303292"/>
              <a:gd name="connsiteY169" fmla="*/ 420166 h 489935"/>
              <a:gd name="connsiteX170" fmla="*/ 1538550 w 3303292"/>
              <a:gd name="connsiteY170" fmla="*/ 397397 h 489935"/>
              <a:gd name="connsiteX171" fmla="*/ 1553844 w 3303292"/>
              <a:gd name="connsiteY171" fmla="*/ 331561 h 489935"/>
              <a:gd name="connsiteX172" fmla="*/ 1752314 w 3303292"/>
              <a:gd name="connsiteY172" fmla="*/ 483877 h 489935"/>
              <a:gd name="connsiteX173" fmla="*/ 1752314 w 3303292"/>
              <a:gd name="connsiteY173" fmla="*/ 483877 h 489935"/>
              <a:gd name="connsiteX174" fmla="*/ 1697725 w 3303292"/>
              <a:gd name="connsiteY174" fmla="*/ 461726 h 489935"/>
              <a:gd name="connsiteX175" fmla="*/ 1676808 w 3303292"/>
              <a:gd name="connsiteY175" fmla="*/ 403364 h 489935"/>
              <a:gd name="connsiteX176" fmla="*/ 1676808 w 3303292"/>
              <a:gd name="connsiteY176" fmla="*/ 403364 h 489935"/>
              <a:gd name="connsiteX177" fmla="*/ 1680580 w 3303292"/>
              <a:gd name="connsiteY177" fmla="*/ 331561 h 489935"/>
              <a:gd name="connsiteX178" fmla="*/ 1673653 w 3303292"/>
              <a:gd name="connsiteY178" fmla="*/ 181782 h 489935"/>
              <a:gd name="connsiteX179" fmla="*/ 1757321 w 3303292"/>
              <a:gd name="connsiteY179" fmla="*/ 166214 h 489935"/>
              <a:gd name="connsiteX180" fmla="*/ 1749228 w 3303292"/>
              <a:gd name="connsiteY180" fmla="*/ 355907 h 489935"/>
              <a:gd name="connsiteX181" fmla="*/ 1758898 w 3303292"/>
              <a:gd name="connsiteY181" fmla="*/ 395203 h 489935"/>
              <a:gd name="connsiteX182" fmla="*/ 1789759 w 3303292"/>
              <a:gd name="connsiteY182" fmla="*/ 407684 h 489935"/>
              <a:gd name="connsiteX183" fmla="*/ 1848395 w 3303292"/>
              <a:gd name="connsiteY183" fmla="*/ 386493 h 489935"/>
              <a:gd name="connsiteX184" fmla="*/ 1848395 w 3303292"/>
              <a:gd name="connsiteY184" fmla="*/ 386493 h 489935"/>
              <a:gd name="connsiteX185" fmla="*/ 1848395 w 3303292"/>
              <a:gd name="connsiteY185" fmla="*/ 349049 h 489935"/>
              <a:gd name="connsiteX186" fmla="*/ 1841537 w 3303292"/>
              <a:gd name="connsiteY186" fmla="*/ 184937 h 489935"/>
              <a:gd name="connsiteX187" fmla="*/ 1925822 w 3303292"/>
              <a:gd name="connsiteY187" fmla="*/ 169300 h 489935"/>
              <a:gd name="connsiteX188" fmla="*/ 1918346 w 3303292"/>
              <a:gd name="connsiteY188" fmla="*/ 325320 h 489935"/>
              <a:gd name="connsiteX189" fmla="*/ 1918964 w 3303292"/>
              <a:gd name="connsiteY189" fmla="*/ 376481 h 489935"/>
              <a:gd name="connsiteX190" fmla="*/ 1939538 w 3303292"/>
              <a:gd name="connsiteY190" fmla="*/ 456993 h 489935"/>
              <a:gd name="connsiteX191" fmla="*/ 1939538 w 3303292"/>
              <a:gd name="connsiteY191" fmla="*/ 456993 h 489935"/>
              <a:gd name="connsiteX192" fmla="*/ 1874661 w 3303292"/>
              <a:gd name="connsiteY192" fmla="*/ 485729 h 489935"/>
              <a:gd name="connsiteX193" fmla="*/ 1849698 w 3303292"/>
              <a:gd name="connsiteY193" fmla="*/ 420852 h 489935"/>
              <a:gd name="connsiteX194" fmla="*/ 1849698 w 3303292"/>
              <a:gd name="connsiteY194" fmla="*/ 420852 h 489935"/>
              <a:gd name="connsiteX195" fmla="*/ 1752314 w 3303292"/>
              <a:gd name="connsiteY195" fmla="*/ 483877 h 489935"/>
              <a:gd name="connsiteX196" fmla="*/ 1995705 w 3303292"/>
              <a:gd name="connsiteY196" fmla="*/ 181782 h 489935"/>
              <a:gd name="connsiteX197" fmla="*/ 2079372 w 3303292"/>
              <a:gd name="connsiteY197" fmla="*/ 166214 h 489935"/>
              <a:gd name="connsiteX198" fmla="*/ 2071828 w 3303292"/>
              <a:gd name="connsiteY198" fmla="*/ 321617 h 489935"/>
              <a:gd name="connsiteX199" fmla="*/ 2078686 w 3303292"/>
              <a:gd name="connsiteY199" fmla="*/ 468241 h 489935"/>
              <a:gd name="connsiteX200" fmla="*/ 1995087 w 3303292"/>
              <a:gd name="connsiteY200" fmla="*/ 483877 h 489935"/>
              <a:gd name="connsiteX201" fmla="*/ 2002563 w 3303292"/>
              <a:gd name="connsiteY201" fmla="*/ 332178 h 489935"/>
              <a:gd name="connsiteX202" fmla="*/ 1995705 w 3303292"/>
              <a:gd name="connsiteY202" fmla="*/ 181782 h 489935"/>
              <a:gd name="connsiteX203" fmla="*/ 1991316 w 3303292"/>
              <a:gd name="connsiteY203" fmla="*/ 74797 h 489935"/>
              <a:gd name="connsiteX204" fmla="*/ 2007569 w 3303292"/>
              <a:gd name="connsiteY204" fmla="*/ 37352 h 489935"/>
              <a:gd name="connsiteX205" fmla="*/ 2045014 w 3303292"/>
              <a:gd name="connsiteY205" fmla="*/ 20756 h 489935"/>
              <a:gd name="connsiteX206" fmla="*/ 2077452 w 3303292"/>
              <a:gd name="connsiteY206" fmla="*/ 32346 h 489935"/>
              <a:gd name="connsiteX207" fmla="*/ 2088699 w 3303292"/>
              <a:gd name="connsiteY207" fmla="*/ 66979 h 489935"/>
              <a:gd name="connsiteX208" fmla="*/ 2072789 w 3303292"/>
              <a:gd name="connsiteY208" fmla="*/ 106618 h 489935"/>
              <a:gd name="connsiteX209" fmla="*/ 2035961 w 3303292"/>
              <a:gd name="connsiteY209" fmla="*/ 123146 h 489935"/>
              <a:gd name="connsiteX210" fmla="*/ 2003180 w 3303292"/>
              <a:gd name="connsiteY210" fmla="*/ 109430 h 489935"/>
              <a:gd name="connsiteX211" fmla="*/ 1991316 w 3303292"/>
              <a:gd name="connsiteY211" fmla="*/ 74797 h 489935"/>
              <a:gd name="connsiteX212" fmla="*/ 2148021 w 3303292"/>
              <a:gd name="connsiteY212" fmla="*/ 16436 h 489935"/>
              <a:gd name="connsiteX213" fmla="*/ 2233472 w 3303292"/>
              <a:gd name="connsiteY213" fmla="*/ 799 h 489935"/>
              <a:gd name="connsiteX214" fmla="*/ 2225379 w 3303292"/>
              <a:gd name="connsiteY214" fmla="*/ 321617 h 489935"/>
              <a:gd name="connsiteX215" fmla="*/ 2232237 w 3303292"/>
              <a:gd name="connsiteY215" fmla="*/ 468241 h 489935"/>
              <a:gd name="connsiteX216" fmla="*/ 2148021 w 3303292"/>
              <a:gd name="connsiteY216" fmla="*/ 483877 h 489935"/>
              <a:gd name="connsiteX217" fmla="*/ 2155496 w 3303292"/>
              <a:gd name="connsiteY217" fmla="*/ 332178 h 489935"/>
              <a:gd name="connsiteX218" fmla="*/ 2148021 w 3303292"/>
              <a:gd name="connsiteY218" fmla="*/ 16436 h 489935"/>
              <a:gd name="connsiteX219" fmla="*/ 2305892 w 3303292"/>
              <a:gd name="connsiteY219" fmla="*/ 16436 h 489935"/>
              <a:gd name="connsiteX220" fmla="*/ 2391411 w 3303292"/>
              <a:gd name="connsiteY220" fmla="*/ 799 h 489935"/>
              <a:gd name="connsiteX221" fmla="*/ 2383250 w 3303292"/>
              <a:gd name="connsiteY221" fmla="*/ 321617 h 489935"/>
              <a:gd name="connsiteX222" fmla="*/ 2390108 w 3303292"/>
              <a:gd name="connsiteY222" fmla="*/ 468241 h 489935"/>
              <a:gd name="connsiteX223" fmla="*/ 2305892 w 3303292"/>
              <a:gd name="connsiteY223" fmla="*/ 483877 h 489935"/>
              <a:gd name="connsiteX224" fmla="*/ 2313367 w 3303292"/>
              <a:gd name="connsiteY224" fmla="*/ 332178 h 489935"/>
              <a:gd name="connsiteX225" fmla="*/ 2305892 w 3303292"/>
              <a:gd name="connsiteY225" fmla="*/ 16436 h 489935"/>
              <a:gd name="connsiteX226" fmla="*/ 2576097 w 3303292"/>
              <a:gd name="connsiteY226" fmla="*/ 420166 h 489935"/>
              <a:gd name="connsiteX227" fmla="*/ 2576097 w 3303292"/>
              <a:gd name="connsiteY227" fmla="*/ 420166 h 489935"/>
              <a:gd name="connsiteX228" fmla="*/ 2614159 w 3303292"/>
              <a:gd name="connsiteY228" fmla="*/ 410839 h 489935"/>
              <a:gd name="connsiteX229" fmla="*/ 2645363 w 3303292"/>
              <a:gd name="connsiteY229" fmla="*/ 392117 h 489935"/>
              <a:gd name="connsiteX230" fmla="*/ 2645363 w 3303292"/>
              <a:gd name="connsiteY230" fmla="*/ 392117 h 489935"/>
              <a:gd name="connsiteX231" fmla="*/ 2656610 w 3303292"/>
              <a:gd name="connsiteY231" fmla="*/ 382721 h 489935"/>
              <a:gd name="connsiteX232" fmla="*/ 2685345 w 3303292"/>
              <a:gd name="connsiteY232" fmla="*/ 417697 h 489935"/>
              <a:gd name="connsiteX233" fmla="*/ 2665937 w 3303292"/>
              <a:gd name="connsiteY233" fmla="*/ 442043 h 489935"/>
              <a:gd name="connsiteX234" fmla="*/ 2639465 w 3303292"/>
              <a:gd name="connsiteY234" fmla="*/ 465429 h 489935"/>
              <a:gd name="connsiteX235" fmla="*/ 2603872 w 3303292"/>
              <a:gd name="connsiteY235" fmla="*/ 482917 h 489935"/>
              <a:gd name="connsiteX236" fmla="*/ 2557992 w 3303292"/>
              <a:gd name="connsiteY236" fmla="*/ 490735 h 489935"/>
              <a:gd name="connsiteX237" fmla="*/ 2557992 w 3303292"/>
              <a:gd name="connsiteY237" fmla="*/ 490735 h 489935"/>
              <a:gd name="connsiteX238" fmla="*/ 2475628 w 3303292"/>
              <a:gd name="connsiteY238" fmla="*/ 452330 h 489935"/>
              <a:gd name="connsiteX239" fmla="*/ 2443806 w 3303292"/>
              <a:gd name="connsiteY239" fmla="*/ 353438 h 489935"/>
              <a:gd name="connsiteX240" fmla="*/ 2443806 w 3303292"/>
              <a:gd name="connsiteY240" fmla="*/ 353438 h 489935"/>
              <a:gd name="connsiteX241" fmla="*/ 2488109 w 3303292"/>
              <a:gd name="connsiteY241" fmla="*/ 219844 h 489935"/>
              <a:gd name="connsiteX242" fmla="*/ 2591733 w 3303292"/>
              <a:gd name="connsiteY242" fmla="*/ 162442 h 489935"/>
              <a:gd name="connsiteX243" fmla="*/ 2591733 w 3303292"/>
              <a:gd name="connsiteY243" fmla="*/ 162442 h 489935"/>
              <a:gd name="connsiteX244" fmla="*/ 2662508 w 3303292"/>
              <a:gd name="connsiteY244" fmla="*/ 188023 h 489935"/>
              <a:gd name="connsiteX245" fmla="*/ 2687814 w 3303292"/>
              <a:gd name="connsiteY245" fmla="*/ 259826 h 489935"/>
              <a:gd name="connsiteX246" fmla="*/ 2687814 w 3303292"/>
              <a:gd name="connsiteY246" fmla="*/ 259826 h 489935"/>
              <a:gd name="connsiteX247" fmla="*/ 2678419 w 3303292"/>
              <a:gd name="connsiteY247" fmla="*/ 322234 h 489935"/>
              <a:gd name="connsiteX248" fmla="*/ 2678419 w 3303292"/>
              <a:gd name="connsiteY248" fmla="*/ 322234 h 489935"/>
              <a:gd name="connsiteX249" fmla="*/ 2665937 w 3303292"/>
              <a:gd name="connsiteY249" fmla="*/ 335333 h 489935"/>
              <a:gd name="connsiteX250" fmla="*/ 2509918 w 3303292"/>
              <a:gd name="connsiteY250" fmla="*/ 349666 h 489935"/>
              <a:gd name="connsiteX251" fmla="*/ 2576097 w 3303292"/>
              <a:gd name="connsiteY251" fmla="*/ 420166 h 489935"/>
              <a:gd name="connsiteX252" fmla="*/ 2576097 w 3303292"/>
              <a:gd name="connsiteY252" fmla="*/ 226702 h 489935"/>
              <a:gd name="connsiteX253" fmla="*/ 2576097 w 3303292"/>
              <a:gd name="connsiteY253" fmla="*/ 226702 h 489935"/>
              <a:gd name="connsiteX254" fmla="*/ 2529943 w 3303292"/>
              <a:gd name="connsiteY254" fmla="*/ 248922 h 489935"/>
              <a:gd name="connsiteX255" fmla="*/ 2508066 w 3303292"/>
              <a:gd name="connsiteY255" fmla="*/ 305363 h 489935"/>
              <a:gd name="connsiteX256" fmla="*/ 2508066 w 3303292"/>
              <a:gd name="connsiteY256" fmla="*/ 305363 h 489935"/>
              <a:gd name="connsiteX257" fmla="*/ 2614159 w 3303292"/>
              <a:gd name="connsiteY257" fmla="*/ 292264 h 489935"/>
              <a:gd name="connsiteX258" fmla="*/ 2616011 w 3303292"/>
              <a:gd name="connsiteY258" fmla="*/ 268536 h 489935"/>
              <a:gd name="connsiteX259" fmla="*/ 2616011 w 3303292"/>
              <a:gd name="connsiteY259" fmla="*/ 268536 h 489935"/>
              <a:gd name="connsiteX260" fmla="*/ 2576097 w 3303292"/>
              <a:gd name="connsiteY260" fmla="*/ 226702 h 489935"/>
              <a:gd name="connsiteX261" fmla="*/ 2900001 w 3303292"/>
              <a:gd name="connsiteY261" fmla="*/ 192412 h 489935"/>
              <a:gd name="connsiteX262" fmla="*/ 2900001 w 3303292"/>
              <a:gd name="connsiteY262" fmla="*/ 192412 h 489935"/>
              <a:gd name="connsiteX263" fmla="*/ 2857550 w 3303292"/>
              <a:gd name="connsiteY263" fmla="*/ 157436 h 489935"/>
              <a:gd name="connsiteX264" fmla="*/ 2857550 w 3303292"/>
              <a:gd name="connsiteY264" fmla="*/ 157436 h 489935"/>
              <a:gd name="connsiteX265" fmla="*/ 2799805 w 3303292"/>
              <a:gd name="connsiteY265" fmla="*/ 168409 h 489935"/>
              <a:gd name="connsiteX266" fmla="*/ 2749605 w 3303292"/>
              <a:gd name="connsiteY266" fmla="*/ 190560 h 489935"/>
              <a:gd name="connsiteX267" fmla="*/ 2749605 w 3303292"/>
              <a:gd name="connsiteY267" fmla="*/ 190560 h 489935"/>
              <a:gd name="connsiteX268" fmla="*/ 2731500 w 3303292"/>
              <a:gd name="connsiteY268" fmla="*/ 201121 h 489935"/>
              <a:gd name="connsiteX269" fmla="*/ 2748370 w 3303292"/>
              <a:gd name="connsiteY269" fmla="*/ 111899 h 489935"/>
              <a:gd name="connsiteX270" fmla="*/ 2807006 w 3303292"/>
              <a:gd name="connsiteY270" fmla="*/ 88513 h 489935"/>
              <a:gd name="connsiteX271" fmla="*/ 2867562 w 3303292"/>
              <a:gd name="connsiteY271" fmla="*/ 78226 h 489935"/>
              <a:gd name="connsiteX272" fmla="*/ 2867562 w 3303292"/>
              <a:gd name="connsiteY272" fmla="*/ 78226 h 489935"/>
              <a:gd name="connsiteX273" fmla="*/ 2952739 w 3303292"/>
              <a:gd name="connsiteY273" fmla="*/ 105384 h 489935"/>
              <a:gd name="connsiteX274" fmla="*/ 2984903 w 3303292"/>
              <a:gd name="connsiteY274" fmla="*/ 177461 h 489935"/>
              <a:gd name="connsiteX275" fmla="*/ 2984903 w 3303292"/>
              <a:gd name="connsiteY275" fmla="*/ 177461 h 489935"/>
              <a:gd name="connsiteX276" fmla="*/ 2921192 w 3303292"/>
              <a:gd name="connsiteY276" fmla="*/ 303511 h 489935"/>
              <a:gd name="connsiteX277" fmla="*/ 2921192 w 3303292"/>
              <a:gd name="connsiteY277" fmla="*/ 303511 h 489935"/>
              <a:gd name="connsiteX278" fmla="*/ 2812630 w 3303292"/>
              <a:gd name="connsiteY278" fmla="*/ 415845 h 489935"/>
              <a:gd name="connsiteX279" fmla="*/ 3007328 w 3303292"/>
              <a:gd name="connsiteY279" fmla="*/ 404598 h 489935"/>
              <a:gd name="connsiteX280" fmla="*/ 2996767 w 3303292"/>
              <a:gd name="connsiteY280" fmla="*/ 487580 h 489935"/>
              <a:gd name="connsiteX281" fmla="*/ 2866945 w 3303292"/>
              <a:gd name="connsiteY281" fmla="*/ 481957 h 489935"/>
              <a:gd name="connsiteX282" fmla="*/ 2719635 w 3303292"/>
              <a:gd name="connsiteY282" fmla="*/ 486346 h 489935"/>
              <a:gd name="connsiteX283" fmla="*/ 2729648 w 3303292"/>
              <a:gd name="connsiteY283" fmla="*/ 420852 h 489935"/>
              <a:gd name="connsiteX284" fmla="*/ 2860704 w 3303292"/>
              <a:gd name="connsiteY284" fmla="*/ 269770 h 489935"/>
              <a:gd name="connsiteX285" fmla="*/ 2900001 w 3303292"/>
              <a:gd name="connsiteY285" fmla="*/ 192412 h 489935"/>
              <a:gd name="connsiteX286" fmla="*/ 3048545 w 3303292"/>
              <a:gd name="connsiteY286" fmla="*/ 172455 h 489935"/>
              <a:gd name="connsiteX287" fmla="*/ 3061644 w 3303292"/>
              <a:gd name="connsiteY287" fmla="*/ 96948 h 489935"/>
              <a:gd name="connsiteX288" fmla="*/ 3165885 w 3303292"/>
              <a:gd name="connsiteY288" fmla="*/ 78226 h 489935"/>
              <a:gd name="connsiteX289" fmla="*/ 3250719 w 3303292"/>
              <a:gd name="connsiteY289" fmla="*/ 104424 h 489935"/>
              <a:gd name="connsiteX290" fmla="*/ 3283774 w 3303292"/>
              <a:gd name="connsiteY290" fmla="*/ 170535 h 489935"/>
              <a:gd name="connsiteX291" fmla="*/ 3283774 w 3303292"/>
              <a:gd name="connsiteY291" fmla="*/ 170535 h 489935"/>
              <a:gd name="connsiteX292" fmla="*/ 3267589 w 3303292"/>
              <a:gd name="connsiteY292" fmla="*/ 225193 h 489935"/>
              <a:gd name="connsiteX293" fmla="*/ 3221435 w 3303292"/>
              <a:gd name="connsiteY293" fmla="*/ 260443 h 489935"/>
              <a:gd name="connsiteX294" fmla="*/ 3221435 w 3303292"/>
              <a:gd name="connsiteY294" fmla="*/ 260443 h 489935"/>
              <a:gd name="connsiteX295" fmla="*/ 3284460 w 3303292"/>
              <a:gd name="connsiteY295" fmla="*/ 300700 h 489935"/>
              <a:gd name="connsiteX296" fmla="*/ 3303800 w 3303292"/>
              <a:gd name="connsiteY296" fmla="*/ 361530 h 489935"/>
              <a:gd name="connsiteX297" fmla="*/ 3303800 w 3303292"/>
              <a:gd name="connsiteY297" fmla="*/ 361530 h 489935"/>
              <a:gd name="connsiteX298" fmla="*/ 3260388 w 3303292"/>
              <a:gd name="connsiteY298" fmla="*/ 454182 h 489935"/>
              <a:gd name="connsiteX299" fmla="*/ 3150249 w 3303292"/>
              <a:gd name="connsiteY299" fmla="*/ 490735 h 489935"/>
              <a:gd name="connsiteX300" fmla="*/ 3150249 w 3303292"/>
              <a:gd name="connsiteY300" fmla="*/ 490735 h 489935"/>
              <a:gd name="connsiteX301" fmla="*/ 3088184 w 3303292"/>
              <a:gd name="connsiteY301" fmla="*/ 482300 h 489935"/>
              <a:gd name="connsiteX302" fmla="*/ 3043539 w 3303292"/>
              <a:gd name="connsiteY302" fmla="*/ 465155 h 489935"/>
              <a:gd name="connsiteX303" fmla="*/ 3043539 w 3303292"/>
              <a:gd name="connsiteY303" fmla="*/ 465155 h 489935"/>
              <a:gd name="connsiteX304" fmla="*/ 3029205 w 3303292"/>
              <a:gd name="connsiteY304" fmla="*/ 456376 h 489935"/>
              <a:gd name="connsiteX305" fmla="*/ 3055403 w 3303292"/>
              <a:gd name="connsiteY305" fmla="*/ 380870 h 489935"/>
              <a:gd name="connsiteX306" fmla="*/ 3070353 w 3303292"/>
              <a:gd name="connsiteY306" fmla="*/ 393351 h 489935"/>
              <a:gd name="connsiteX307" fmla="*/ 3106289 w 3303292"/>
              <a:gd name="connsiteY307" fmla="*/ 413651 h 489935"/>
              <a:gd name="connsiteX308" fmla="*/ 3159644 w 3303292"/>
              <a:gd name="connsiteY308" fmla="*/ 426407 h 489935"/>
              <a:gd name="connsiteX309" fmla="*/ 3206416 w 3303292"/>
              <a:gd name="connsiteY309" fmla="*/ 411799 h 489935"/>
              <a:gd name="connsiteX310" fmla="*/ 3226373 w 3303292"/>
              <a:gd name="connsiteY310" fmla="*/ 370240 h 489935"/>
              <a:gd name="connsiteX311" fmla="*/ 3202987 w 3303292"/>
              <a:gd name="connsiteY311" fmla="*/ 325937 h 489935"/>
              <a:gd name="connsiteX312" fmla="*/ 3138385 w 3303292"/>
              <a:gd name="connsiteY312" fmla="*/ 308518 h 489935"/>
              <a:gd name="connsiteX313" fmla="*/ 3138385 w 3303292"/>
              <a:gd name="connsiteY313" fmla="*/ 308518 h 489935"/>
              <a:gd name="connsiteX314" fmla="*/ 3084755 w 3303292"/>
              <a:gd name="connsiteY314" fmla="*/ 308518 h 489935"/>
              <a:gd name="connsiteX315" fmla="*/ 3095934 w 3303292"/>
              <a:gd name="connsiteY315" fmla="*/ 247962 h 489935"/>
              <a:gd name="connsiteX316" fmla="*/ 3130292 w 3303292"/>
              <a:gd name="connsiteY316" fmla="*/ 247962 h 489935"/>
              <a:gd name="connsiteX317" fmla="*/ 3183922 w 3303292"/>
              <a:gd name="connsiteY317" fmla="*/ 232325 h 489935"/>
              <a:gd name="connsiteX318" fmla="*/ 3203330 w 3303292"/>
              <a:gd name="connsiteY318" fmla="*/ 192412 h 489935"/>
              <a:gd name="connsiteX319" fmla="*/ 3187076 w 3303292"/>
              <a:gd name="connsiteY319" fmla="*/ 154624 h 489935"/>
              <a:gd name="connsiteX320" fmla="*/ 3148054 w 3303292"/>
              <a:gd name="connsiteY320" fmla="*/ 141251 h 489935"/>
              <a:gd name="connsiteX321" fmla="*/ 3101283 w 3303292"/>
              <a:gd name="connsiteY321" fmla="*/ 149069 h 489935"/>
              <a:gd name="connsiteX322" fmla="*/ 3048545 w 3303292"/>
              <a:gd name="connsiteY322" fmla="*/ 172455 h 489935"/>
              <a:gd name="connsiteX323" fmla="*/ 3048545 w 3303292"/>
              <a:gd name="connsiteY323" fmla="*/ 172455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3303292" h="489935">
                <a:moveTo>
                  <a:pt x="112223" y="317845"/>
                </a:moveTo>
                <a:lnTo>
                  <a:pt x="112223" y="317845"/>
                </a:lnTo>
                <a:lnTo>
                  <a:pt x="76699" y="317845"/>
                </a:lnTo>
                <a:lnTo>
                  <a:pt x="76699" y="321617"/>
                </a:lnTo>
                <a:lnTo>
                  <a:pt x="84174" y="483877"/>
                </a:lnTo>
                <a:lnTo>
                  <a:pt x="507" y="483877"/>
                </a:lnTo>
                <a:lnTo>
                  <a:pt x="8050" y="332178"/>
                </a:lnTo>
                <a:lnTo>
                  <a:pt x="507" y="53263"/>
                </a:lnTo>
                <a:lnTo>
                  <a:pt x="135952" y="53263"/>
                </a:lnTo>
                <a:cubicBezTo>
                  <a:pt x="175914" y="53263"/>
                  <a:pt x="207735" y="64076"/>
                  <a:pt x="231415" y="85701"/>
                </a:cubicBezTo>
                <a:cubicBezTo>
                  <a:pt x="255144" y="107327"/>
                  <a:pt x="267009" y="136039"/>
                  <a:pt x="267009" y="171838"/>
                </a:cubicBezTo>
                <a:lnTo>
                  <a:pt x="267009" y="171838"/>
                </a:lnTo>
                <a:cubicBezTo>
                  <a:pt x="267009" y="198858"/>
                  <a:pt x="260034" y="223501"/>
                  <a:pt x="246092" y="245767"/>
                </a:cubicBezTo>
                <a:cubicBezTo>
                  <a:pt x="232149" y="268033"/>
                  <a:pt x="213331" y="285612"/>
                  <a:pt x="189650" y="298505"/>
                </a:cubicBezTo>
                <a:lnTo>
                  <a:pt x="189650" y="298505"/>
                </a:lnTo>
                <a:lnTo>
                  <a:pt x="298212" y="452056"/>
                </a:lnTo>
                <a:lnTo>
                  <a:pt x="222706" y="490735"/>
                </a:lnTo>
                <a:lnTo>
                  <a:pt x="125322" y="317227"/>
                </a:lnTo>
                <a:cubicBezTo>
                  <a:pt x="122442" y="317639"/>
                  <a:pt x="118073" y="317845"/>
                  <a:pt x="112223" y="317845"/>
                </a:cubicBezTo>
                <a:close/>
                <a:moveTo>
                  <a:pt x="113458" y="116288"/>
                </a:moveTo>
                <a:lnTo>
                  <a:pt x="113458" y="116288"/>
                </a:lnTo>
                <a:lnTo>
                  <a:pt x="82940" y="116288"/>
                </a:lnTo>
                <a:lnTo>
                  <a:pt x="78551" y="257289"/>
                </a:lnTo>
                <a:lnTo>
                  <a:pt x="121002" y="257289"/>
                </a:lnTo>
                <a:cubicBezTo>
                  <a:pt x="141802" y="257289"/>
                  <a:pt x="157918" y="250431"/>
                  <a:pt x="169351" y="236715"/>
                </a:cubicBezTo>
                <a:cubicBezTo>
                  <a:pt x="180783" y="222999"/>
                  <a:pt x="186496" y="203453"/>
                  <a:pt x="186496" y="178079"/>
                </a:cubicBezTo>
                <a:lnTo>
                  <a:pt x="186496" y="178079"/>
                </a:lnTo>
                <a:cubicBezTo>
                  <a:pt x="186496" y="136885"/>
                  <a:pt x="162150" y="116288"/>
                  <a:pt x="113458" y="116288"/>
                </a:cubicBezTo>
                <a:close/>
                <a:moveTo>
                  <a:pt x="410547" y="483877"/>
                </a:moveTo>
                <a:cubicBezTo>
                  <a:pt x="385995" y="483877"/>
                  <a:pt x="365921" y="476059"/>
                  <a:pt x="350333" y="460422"/>
                </a:cubicBezTo>
                <a:cubicBezTo>
                  <a:pt x="334745" y="444832"/>
                  <a:pt x="326947" y="423823"/>
                  <a:pt x="326947" y="397397"/>
                </a:cubicBezTo>
                <a:cubicBezTo>
                  <a:pt x="326947" y="370972"/>
                  <a:pt x="338997" y="348088"/>
                  <a:pt x="363089" y="328749"/>
                </a:cubicBezTo>
                <a:cubicBezTo>
                  <a:pt x="387229" y="309409"/>
                  <a:pt x="416581" y="299740"/>
                  <a:pt x="451146" y="299740"/>
                </a:cubicBezTo>
                <a:lnTo>
                  <a:pt x="451146" y="299740"/>
                </a:lnTo>
                <a:lnTo>
                  <a:pt x="493528" y="299740"/>
                </a:lnTo>
                <a:lnTo>
                  <a:pt x="493528" y="289110"/>
                </a:lnTo>
                <a:cubicBezTo>
                  <a:pt x="493528" y="268764"/>
                  <a:pt x="489365" y="254842"/>
                  <a:pt x="481047" y="247344"/>
                </a:cubicBezTo>
                <a:cubicBezTo>
                  <a:pt x="472728" y="239846"/>
                  <a:pt x="457133" y="236097"/>
                  <a:pt x="434275" y="236097"/>
                </a:cubicBezTo>
                <a:lnTo>
                  <a:pt x="434275" y="236097"/>
                </a:lnTo>
                <a:cubicBezTo>
                  <a:pt x="424722" y="236097"/>
                  <a:pt x="413379" y="238063"/>
                  <a:pt x="400260" y="241995"/>
                </a:cubicBezTo>
                <a:cubicBezTo>
                  <a:pt x="387140" y="245973"/>
                  <a:pt x="372464" y="252122"/>
                  <a:pt x="356231" y="260443"/>
                </a:cubicBezTo>
                <a:lnTo>
                  <a:pt x="356231" y="260443"/>
                </a:lnTo>
                <a:lnTo>
                  <a:pt x="338126" y="211134"/>
                </a:lnTo>
                <a:cubicBezTo>
                  <a:pt x="356046" y="198653"/>
                  <a:pt x="377786" y="187428"/>
                  <a:pt x="403346" y="177461"/>
                </a:cubicBezTo>
                <a:cubicBezTo>
                  <a:pt x="428947" y="167449"/>
                  <a:pt x="450069" y="162442"/>
                  <a:pt x="466713" y="162442"/>
                </a:cubicBezTo>
                <a:lnTo>
                  <a:pt x="466713" y="162442"/>
                </a:lnTo>
                <a:cubicBezTo>
                  <a:pt x="532050" y="162442"/>
                  <a:pt x="564714" y="194058"/>
                  <a:pt x="564714" y="257289"/>
                </a:cubicBezTo>
                <a:lnTo>
                  <a:pt x="564714" y="257289"/>
                </a:lnTo>
                <a:lnTo>
                  <a:pt x="564714" y="379635"/>
                </a:lnTo>
                <a:cubicBezTo>
                  <a:pt x="564714" y="402952"/>
                  <a:pt x="571984" y="428944"/>
                  <a:pt x="586523" y="457611"/>
                </a:cubicBezTo>
                <a:lnTo>
                  <a:pt x="586523" y="457611"/>
                </a:lnTo>
                <a:lnTo>
                  <a:pt x="520412" y="485729"/>
                </a:lnTo>
                <a:cubicBezTo>
                  <a:pt x="509988" y="465749"/>
                  <a:pt x="502286" y="447850"/>
                  <a:pt x="497300" y="432030"/>
                </a:cubicBezTo>
                <a:lnTo>
                  <a:pt x="497300" y="432030"/>
                </a:lnTo>
                <a:cubicBezTo>
                  <a:pt x="474394" y="466595"/>
                  <a:pt x="445474" y="483877"/>
                  <a:pt x="410547" y="483877"/>
                </a:cubicBezTo>
                <a:lnTo>
                  <a:pt x="410547" y="483877"/>
                </a:lnTo>
                <a:close/>
                <a:moveTo>
                  <a:pt x="436744" y="420166"/>
                </a:moveTo>
                <a:lnTo>
                  <a:pt x="436744" y="420166"/>
                </a:lnTo>
                <a:cubicBezTo>
                  <a:pt x="453388" y="420166"/>
                  <a:pt x="472316" y="411639"/>
                  <a:pt x="493528" y="394586"/>
                </a:cubicBezTo>
                <a:lnTo>
                  <a:pt x="493528" y="394586"/>
                </a:lnTo>
                <a:lnTo>
                  <a:pt x="493528" y="352820"/>
                </a:lnTo>
                <a:cubicBezTo>
                  <a:pt x="471494" y="347791"/>
                  <a:pt x="453615" y="345277"/>
                  <a:pt x="439899" y="345277"/>
                </a:cubicBezTo>
                <a:lnTo>
                  <a:pt x="439899" y="345277"/>
                </a:lnTo>
                <a:cubicBezTo>
                  <a:pt x="413653" y="345277"/>
                  <a:pt x="400534" y="356935"/>
                  <a:pt x="400534" y="380252"/>
                </a:cubicBezTo>
                <a:lnTo>
                  <a:pt x="400534" y="380252"/>
                </a:lnTo>
                <a:cubicBezTo>
                  <a:pt x="400534" y="392323"/>
                  <a:pt x="403874" y="401992"/>
                  <a:pt x="410547" y="409262"/>
                </a:cubicBezTo>
                <a:cubicBezTo>
                  <a:pt x="417219" y="416531"/>
                  <a:pt x="425956" y="420166"/>
                  <a:pt x="436744" y="420166"/>
                </a:cubicBezTo>
                <a:close/>
                <a:moveTo>
                  <a:pt x="628974" y="181782"/>
                </a:moveTo>
                <a:lnTo>
                  <a:pt x="665184" y="181782"/>
                </a:lnTo>
                <a:lnTo>
                  <a:pt x="665184" y="113751"/>
                </a:lnTo>
                <a:lnTo>
                  <a:pt x="749400" y="97566"/>
                </a:lnTo>
                <a:lnTo>
                  <a:pt x="741308" y="181782"/>
                </a:lnTo>
                <a:lnTo>
                  <a:pt x="816814" y="181782"/>
                </a:lnTo>
                <a:lnTo>
                  <a:pt x="809956" y="232943"/>
                </a:lnTo>
                <a:lnTo>
                  <a:pt x="738839" y="232943"/>
                </a:lnTo>
                <a:lnTo>
                  <a:pt x="735684" y="363382"/>
                </a:lnTo>
                <a:cubicBezTo>
                  <a:pt x="735684" y="382950"/>
                  <a:pt x="737557" y="395957"/>
                  <a:pt x="741308" y="402404"/>
                </a:cubicBezTo>
                <a:cubicBezTo>
                  <a:pt x="745059" y="408850"/>
                  <a:pt x="751917" y="412074"/>
                  <a:pt x="761882" y="412074"/>
                </a:cubicBezTo>
                <a:cubicBezTo>
                  <a:pt x="771895" y="412074"/>
                  <a:pt x="785220" y="409788"/>
                  <a:pt x="801864" y="405216"/>
                </a:cubicBezTo>
                <a:lnTo>
                  <a:pt x="801864" y="405216"/>
                </a:lnTo>
                <a:lnTo>
                  <a:pt x="805567" y="449518"/>
                </a:lnTo>
                <a:cubicBezTo>
                  <a:pt x="778135" y="472424"/>
                  <a:pt x="754016" y="483877"/>
                  <a:pt x="733215" y="483877"/>
                </a:cubicBezTo>
                <a:cubicBezTo>
                  <a:pt x="712415" y="483877"/>
                  <a:pt x="695359" y="476287"/>
                  <a:pt x="682055" y="461108"/>
                </a:cubicBezTo>
                <a:cubicBezTo>
                  <a:pt x="668702" y="445884"/>
                  <a:pt x="662029" y="425995"/>
                  <a:pt x="662029" y="401444"/>
                </a:cubicBezTo>
                <a:lnTo>
                  <a:pt x="662029" y="401444"/>
                </a:lnTo>
                <a:lnTo>
                  <a:pt x="665801" y="331561"/>
                </a:lnTo>
                <a:lnTo>
                  <a:pt x="665184" y="232943"/>
                </a:lnTo>
                <a:lnTo>
                  <a:pt x="622116" y="232943"/>
                </a:lnTo>
                <a:lnTo>
                  <a:pt x="628974" y="181782"/>
                </a:lnTo>
                <a:close/>
                <a:moveTo>
                  <a:pt x="924759" y="483877"/>
                </a:moveTo>
                <a:cubicBezTo>
                  <a:pt x="900256" y="483877"/>
                  <a:pt x="880182" y="476059"/>
                  <a:pt x="864546" y="460422"/>
                </a:cubicBezTo>
                <a:cubicBezTo>
                  <a:pt x="848958" y="444832"/>
                  <a:pt x="841160" y="423823"/>
                  <a:pt x="841160" y="397397"/>
                </a:cubicBezTo>
                <a:cubicBezTo>
                  <a:pt x="841160" y="370972"/>
                  <a:pt x="853230" y="348088"/>
                  <a:pt x="877371" y="328749"/>
                </a:cubicBezTo>
                <a:cubicBezTo>
                  <a:pt x="901511" y="309409"/>
                  <a:pt x="930842" y="299740"/>
                  <a:pt x="965359" y="299740"/>
                </a:cubicBezTo>
                <a:lnTo>
                  <a:pt x="965359" y="299740"/>
                </a:lnTo>
                <a:lnTo>
                  <a:pt x="1007810" y="299740"/>
                </a:lnTo>
                <a:lnTo>
                  <a:pt x="1007810" y="289110"/>
                </a:lnTo>
                <a:cubicBezTo>
                  <a:pt x="1007810" y="268764"/>
                  <a:pt x="1003649" y="254842"/>
                  <a:pt x="995328" y="247344"/>
                </a:cubicBezTo>
                <a:cubicBezTo>
                  <a:pt x="987007" y="239846"/>
                  <a:pt x="971394" y="236097"/>
                  <a:pt x="948488" y="236097"/>
                </a:cubicBezTo>
                <a:lnTo>
                  <a:pt x="948488" y="236097"/>
                </a:lnTo>
                <a:cubicBezTo>
                  <a:pt x="938935" y="236097"/>
                  <a:pt x="927592" y="238063"/>
                  <a:pt x="914472" y="241995"/>
                </a:cubicBezTo>
                <a:cubicBezTo>
                  <a:pt x="901394" y="245973"/>
                  <a:pt x="886745" y="252122"/>
                  <a:pt x="870513" y="260443"/>
                </a:cubicBezTo>
                <a:lnTo>
                  <a:pt x="870513" y="260443"/>
                </a:lnTo>
                <a:lnTo>
                  <a:pt x="852407" y="211134"/>
                </a:lnTo>
                <a:cubicBezTo>
                  <a:pt x="870286" y="198653"/>
                  <a:pt x="892026" y="187428"/>
                  <a:pt x="917627" y="177461"/>
                </a:cubicBezTo>
                <a:cubicBezTo>
                  <a:pt x="943187" y="167449"/>
                  <a:pt x="964284" y="162442"/>
                  <a:pt x="980926" y="162442"/>
                </a:cubicBezTo>
                <a:lnTo>
                  <a:pt x="980926" y="162442"/>
                </a:lnTo>
                <a:cubicBezTo>
                  <a:pt x="1046260" y="162442"/>
                  <a:pt x="1078927" y="194058"/>
                  <a:pt x="1078927" y="257289"/>
                </a:cubicBezTo>
                <a:lnTo>
                  <a:pt x="1078927" y="257289"/>
                </a:lnTo>
                <a:lnTo>
                  <a:pt x="1078927" y="379635"/>
                </a:lnTo>
                <a:cubicBezTo>
                  <a:pt x="1078927" y="402952"/>
                  <a:pt x="1086219" y="428944"/>
                  <a:pt x="1100804" y="457611"/>
                </a:cubicBezTo>
                <a:lnTo>
                  <a:pt x="1100804" y="457611"/>
                </a:lnTo>
                <a:lnTo>
                  <a:pt x="1034624" y="485729"/>
                </a:lnTo>
                <a:cubicBezTo>
                  <a:pt x="1024246" y="465749"/>
                  <a:pt x="1016542" y="447850"/>
                  <a:pt x="1011513" y="432030"/>
                </a:cubicBezTo>
                <a:lnTo>
                  <a:pt x="1011513" y="432030"/>
                </a:lnTo>
                <a:cubicBezTo>
                  <a:pt x="988653" y="466595"/>
                  <a:pt x="959735" y="483877"/>
                  <a:pt x="924759" y="483877"/>
                </a:cubicBezTo>
                <a:lnTo>
                  <a:pt x="924759" y="483877"/>
                </a:lnTo>
                <a:close/>
                <a:moveTo>
                  <a:pt x="951025" y="420166"/>
                </a:moveTo>
                <a:lnTo>
                  <a:pt x="951025" y="420166"/>
                </a:lnTo>
                <a:cubicBezTo>
                  <a:pt x="967668" y="420166"/>
                  <a:pt x="986596" y="411639"/>
                  <a:pt x="1007810" y="394586"/>
                </a:cubicBezTo>
                <a:lnTo>
                  <a:pt x="1007810" y="394586"/>
                </a:lnTo>
                <a:lnTo>
                  <a:pt x="1007810" y="352820"/>
                </a:lnTo>
                <a:cubicBezTo>
                  <a:pt x="985727" y="347791"/>
                  <a:pt x="967828" y="345277"/>
                  <a:pt x="954112" y="345277"/>
                </a:cubicBezTo>
                <a:lnTo>
                  <a:pt x="954112" y="345277"/>
                </a:lnTo>
                <a:cubicBezTo>
                  <a:pt x="927914" y="345277"/>
                  <a:pt x="914815" y="356935"/>
                  <a:pt x="914815" y="380252"/>
                </a:cubicBezTo>
                <a:lnTo>
                  <a:pt x="914815" y="380252"/>
                </a:lnTo>
                <a:cubicBezTo>
                  <a:pt x="914815" y="392323"/>
                  <a:pt x="918128" y="401992"/>
                  <a:pt x="924759" y="409262"/>
                </a:cubicBezTo>
                <a:cubicBezTo>
                  <a:pt x="931432" y="416531"/>
                  <a:pt x="940190" y="420166"/>
                  <a:pt x="951025" y="420166"/>
                </a:cubicBezTo>
                <a:close/>
                <a:moveTo>
                  <a:pt x="1143255" y="181782"/>
                </a:moveTo>
                <a:lnTo>
                  <a:pt x="1179397" y="181782"/>
                </a:lnTo>
                <a:lnTo>
                  <a:pt x="1179397" y="113751"/>
                </a:lnTo>
                <a:lnTo>
                  <a:pt x="1263682" y="97566"/>
                </a:lnTo>
                <a:lnTo>
                  <a:pt x="1255521" y="181782"/>
                </a:lnTo>
                <a:lnTo>
                  <a:pt x="1331096" y="181782"/>
                </a:lnTo>
                <a:lnTo>
                  <a:pt x="1324169" y="232943"/>
                </a:lnTo>
                <a:lnTo>
                  <a:pt x="1253052" y="232943"/>
                </a:lnTo>
                <a:lnTo>
                  <a:pt x="1249966" y="363382"/>
                </a:lnTo>
                <a:cubicBezTo>
                  <a:pt x="1249966" y="382950"/>
                  <a:pt x="1251817" y="395957"/>
                  <a:pt x="1255521" y="402404"/>
                </a:cubicBezTo>
                <a:cubicBezTo>
                  <a:pt x="1259270" y="408850"/>
                  <a:pt x="1266151" y="412074"/>
                  <a:pt x="1276163" y="412074"/>
                </a:cubicBezTo>
                <a:cubicBezTo>
                  <a:pt x="1286130" y="412074"/>
                  <a:pt x="1299435" y="409788"/>
                  <a:pt x="1316077" y="405216"/>
                </a:cubicBezTo>
                <a:lnTo>
                  <a:pt x="1316077" y="405216"/>
                </a:lnTo>
                <a:lnTo>
                  <a:pt x="1319849" y="449518"/>
                </a:lnTo>
                <a:cubicBezTo>
                  <a:pt x="1292371" y="472424"/>
                  <a:pt x="1268231" y="483877"/>
                  <a:pt x="1247428" y="483877"/>
                </a:cubicBezTo>
                <a:cubicBezTo>
                  <a:pt x="1226626" y="483877"/>
                  <a:pt x="1209572" y="476287"/>
                  <a:pt x="1196268" y="461108"/>
                </a:cubicBezTo>
                <a:cubicBezTo>
                  <a:pt x="1182963" y="445884"/>
                  <a:pt x="1176311" y="425995"/>
                  <a:pt x="1176311" y="401444"/>
                </a:cubicBezTo>
                <a:lnTo>
                  <a:pt x="1176311" y="401444"/>
                </a:lnTo>
                <a:lnTo>
                  <a:pt x="1180014" y="331561"/>
                </a:lnTo>
                <a:lnTo>
                  <a:pt x="1179397" y="232943"/>
                </a:lnTo>
                <a:lnTo>
                  <a:pt x="1136329" y="232943"/>
                </a:lnTo>
                <a:lnTo>
                  <a:pt x="1143255" y="181782"/>
                </a:lnTo>
                <a:close/>
                <a:moveTo>
                  <a:pt x="1357911" y="353438"/>
                </a:moveTo>
                <a:cubicBezTo>
                  <a:pt x="1357911" y="300174"/>
                  <a:pt x="1372266" y="255025"/>
                  <a:pt x="1400979" y="217992"/>
                </a:cubicBezTo>
                <a:cubicBezTo>
                  <a:pt x="1429691" y="180959"/>
                  <a:pt x="1463272" y="162442"/>
                  <a:pt x="1501723" y="162442"/>
                </a:cubicBezTo>
                <a:cubicBezTo>
                  <a:pt x="1540219" y="162442"/>
                  <a:pt x="1570188" y="174924"/>
                  <a:pt x="1591631" y="199887"/>
                </a:cubicBezTo>
                <a:cubicBezTo>
                  <a:pt x="1613028" y="224850"/>
                  <a:pt x="1623727" y="257929"/>
                  <a:pt x="1623727" y="299122"/>
                </a:cubicBezTo>
                <a:lnTo>
                  <a:pt x="1623727" y="299122"/>
                </a:lnTo>
                <a:cubicBezTo>
                  <a:pt x="1623727" y="354032"/>
                  <a:pt x="1609896" y="399707"/>
                  <a:pt x="1582236" y="436145"/>
                </a:cubicBezTo>
                <a:cubicBezTo>
                  <a:pt x="1554575" y="472539"/>
                  <a:pt x="1519737" y="490735"/>
                  <a:pt x="1477720" y="490735"/>
                </a:cubicBezTo>
                <a:lnTo>
                  <a:pt x="1477720" y="490735"/>
                </a:lnTo>
                <a:cubicBezTo>
                  <a:pt x="1443202" y="490735"/>
                  <a:pt x="1414604" y="477727"/>
                  <a:pt x="1391926" y="451713"/>
                </a:cubicBezTo>
                <a:cubicBezTo>
                  <a:pt x="1369249" y="425698"/>
                  <a:pt x="1357911" y="392940"/>
                  <a:pt x="1357911" y="353438"/>
                </a:cubicBezTo>
                <a:lnTo>
                  <a:pt x="1357911" y="353438"/>
                </a:lnTo>
                <a:close/>
                <a:moveTo>
                  <a:pt x="1553844" y="331561"/>
                </a:moveTo>
                <a:lnTo>
                  <a:pt x="1553844" y="331561"/>
                </a:lnTo>
                <a:cubicBezTo>
                  <a:pt x="1553844" y="271256"/>
                  <a:pt x="1533247" y="241104"/>
                  <a:pt x="1492053" y="241104"/>
                </a:cubicBezTo>
                <a:lnTo>
                  <a:pt x="1492053" y="241104"/>
                </a:lnTo>
                <a:cubicBezTo>
                  <a:pt x="1449213" y="241104"/>
                  <a:pt x="1427794" y="269381"/>
                  <a:pt x="1427794" y="325937"/>
                </a:cubicBezTo>
                <a:lnTo>
                  <a:pt x="1427794" y="325937"/>
                </a:lnTo>
                <a:cubicBezTo>
                  <a:pt x="1427794" y="355472"/>
                  <a:pt x="1433829" y="378561"/>
                  <a:pt x="1445899" y="395203"/>
                </a:cubicBezTo>
                <a:cubicBezTo>
                  <a:pt x="1457969" y="411845"/>
                  <a:pt x="1473879" y="420166"/>
                  <a:pt x="1493630" y="420166"/>
                </a:cubicBezTo>
                <a:cubicBezTo>
                  <a:pt x="1513381" y="420166"/>
                  <a:pt x="1528355" y="412576"/>
                  <a:pt x="1538550" y="397397"/>
                </a:cubicBezTo>
                <a:cubicBezTo>
                  <a:pt x="1548746" y="382219"/>
                  <a:pt x="1553844" y="360273"/>
                  <a:pt x="1553844" y="331561"/>
                </a:cubicBezTo>
                <a:close/>
                <a:moveTo>
                  <a:pt x="1752314" y="483877"/>
                </a:moveTo>
                <a:lnTo>
                  <a:pt x="1752314" y="483877"/>
                </a:lnTo>
                <a:cubicBezTo>
                  <a:pt x="1729866" y="483877"/>
                  <a:pt x="1711669" y="476493"/>
                  <a:pt x="1697725" y="461726"/>
                </a:cubicBezTo>
                <a:cubicBezTo>
                  <a:pt x="1683780" y="446958"/>
                  <a:pt x="1676808" y="427504"/>
                  <a:pt x="1676808" y="403364"/>
                </a:cubicBezTo>
                <a:lnTo>
                  <a:pt x="1676808" y="403364"/>
                </a:lnTo>
                <a:lnTo>
                  <a:pt x="1680580" y="331561"/>
                </a:lnTo>
                <a:lnTo>
                  <a:pt x="1673653" y="181782"/>
                </a:lnTo>
                <a:lnTo>
                  <a:pt x="1757321" y="166214"/>
                </a:lnTo>
                <a:lnTo>
                  <a:pt x="1749228" y="355907"/>
                </a:lnTo>
                <a:cubicBezTo>
                  <a:pt x="1749228" y="373783"/>
                  <a:pt x="1752451" y="386882"/>
                  <a:pt x="1758898" y="395203"/>
                </a:cubicBezTo>
                <a:cubicBezTo>
                  <a:pt x="1765344" y="403524"/>
                  <a:pt x="1775631" y="407684"/>
                  <a:pt x="1789759" y="407684"/>
                </a:cubicBezTo>
                <a:cubicBezTo>
                  <a:pt x="1803886" y="407684"/>
                  <a:pt x="1823432" y="400621"/>
                  <a:pt x="1848395" y="386493"/>
                </a:cubicBezTo>
                <a:lnTo>
                  <a:pt x="1848395" y="386493"/>
                </a:lnTo>
                <a:lnTo>
                  <a:pt x="1848395" y="349049"/>
                </a:lnTo>
                <a:lnTo>
                  <a:pt x="1841537" y="184937"/>
                </a:lnTo>
                <a:lnTo>
                  <a:pt x="1925822" y="169300"/>
                </a:lnTo>
                <a:lnTo>
                  <a:pt x="1918346" y="325320"/>
                </a:lnTo>
                <a:lnTo>
                  <a:pt x="1918964" y="376481"/>
                </a:lnTo>
                <a:cubicBezTo>
                  <a:pt x="1918964" y="403136"/>
                  <a:pt x="1925822" y="429973"/>
                  <a:pt x="1939538" y="456993"/>
                </a:cubicBezTo>
                <a:lnTo>
                  <a:pt x="1939538" y="456993"/>
                </a:lnTo>
                <a:lnTo>
                  <a:pt x="1874661" y="485729"/>
                </a:lnTo>
                <a:cubicBezTo>
                  <a:pt x="1860899" y="458662"/>
                  <a:pt x="1852578" y="437037"/>
                  <a:pt x="1849698" y="420852"/>
                </a:cubicBezTo>
                <a:lnTo>
                  <a:pt x="1849698" y="420852"/>
                </a:lnTo>
                <a:cubicBezTo>
                  <a:pt x="1812253" y="462869"/>
                  <a:pt x="1779792" y="483877"/>
                  <a:pt x="1752314" y="483877"/>
                </a:cubicBezTo>
                <a:close/>
                <a:moveTo>
                  <a:pt x="1995705" y="181782"/>
                </a:moveTo>
                <a:lnTo>
                  <a:pt x="2079372" y="166214"/>
                </a:lnTo>
                <a:lnTo>
                  <a:pt x="2071828" y="321617"/>
                </a:lnTo>
                <a:lnTo>
                  <a:pt x="2078686" y="468241"/>
                </a:lnTo>
                <a:lnTo>
                  <a:pt x="1995087" y="483877"/>
                </a:lnTo>
                <a:lnTo>
                  <a:pt x="2002563" y="332178"/>
                </a:lnTo>
                <a:lnTo>
                  <a:pt x="1995705" y="181782"/>
                </a:lnTo>
                <a:close/>
                <a:moveTo>
                  <a:pt x="1991316" y="74797"/>
                </a:moveTo>
                <a:cubicBezTo>
                  <a:pt x="1991316" y="60853"/>
                  <a:pt x="1996733" y="48371"/>
                  <a:pt x="2007569" y="37352"/>
                </a:cubicBezTo>
                <a:cubicBezTo>
                  <a:pt x="2018405" y="26288"/>
                  <a:pt x="2030886" y="20756"/>
                  <a:pt x="2045014" y="20756"/>
                </a:cubicBezTo>
                <a:cubicBezTo>
                  <a:pt x="2059141" y="20756"/>
                  <a:pt x="2069954" y="24619"/>
                  <a:pt x="2077452" y="32346"/>
                </a:cubicBezTo>
                <a:cubicBezTo>
                  <a:pt x="2084950" y="40027"/>
                  <a:pt x="2088699" y="51571"/>
                  <a:pt x="2088699" y="66979"/>
                </a:cubicBezTo>
                <a:cubicBezTo>
                  <a:pt x="2088699" y="82387"/>
                  <a:pt x="2083396" y="95600"/>
                  <a:pt x="2072789" y="106618"/>
                </a:cubicBezTo>
                <a:cubicBezTo>
                  <a:pt x="2062181" y="117637"/>
                  <a:pt x="2049905" y="123146"/>
                  <a:pt x="2035961" y="123146"/>
                </a:cubicBezTo>
                <a:cubicBezTo>
                  <a:pt x="2022017" y="123146"/>
                  <a:pt x="2011089" y="118574"/>
                  <a:pt x="2003180" y="109430"/>
                </a:cubicBezTo>
                <a:cubicBezTo>
                  <a:pt x="1995271" y="100240"/>
                  <a:pt x="1991316" y="88696"/>
                  <a:pt x="1991316" y="74797"/>
                </a:cubicBezTo>
                <a:close/>
                <a:moveTo>
                  <a:pt x="2148021" y="16436"/>
                </a:moveTo>
                <a:lnTo>
                  <a:pt x="2233472" y="799"/>
                </a:lnTo>
                <a:lnTo>
                  <a:pt x="2225379" y="321617"/>
                </a:lnTo>
                <a:lnTo>
                  <a:pt x="2232237" y="468241"/>
                </a:lnTo>
                <a:lnTo>
                  <a:pt x="2148021" y="483877"/>
                </a:lnTo>
                <a:lnTo>
                  <a:pt x="2155496" y="332178"/>
                </a:lnTo>
                <a:lnTo>
                  <a:pt x="2148021" y="16436"/>
                </a:lnTo>
                <a:close/>
                <a:moveTo>
                  <a:pt x="2305892" y="16436"/>
                </a:moveTo>
                <a:lnTo>
                  <a:pt x="2391411" y="799"/>
                </a:lnTo>
                <a:lnTo>
                  <a:pt x="2383250" y="321617"/>
                </a:lnTo>
                <a:lnTo>
                  <a:pt x="2390108" y="468241"/>
                </a:lnTo>
                <a:lnTo>
                  <a:pt x="2305892" y="483877"/>
                </a:lnTo>
                <a:lnTo>
                  <a:pt x="2313367" y="332178"/>
                </a:lnTo>
                <a:lnTo>
                  <a:pt x="2305892" y="16436"/>
                </a:lnTo>
                <a:close/>
                <a:moveTo>
                  <a:pt x="2576097" y="420166"/>
                </a:moveTo>
                <a:lnTo>
                  <a:pt x="2576097" y="420166"/>
                </a:lnTo>
                <a:cubicBezTo>
                  <a:pt x="2588167" y="420166"/>
                  <a:pt x="2600855" y="417057"/>
                  <a:pt x="2614159" y="410839"/>
                </a:cubicBezTo>
                <a:cubicBezTo>
                  <a:pt x="2627464" y="404576"/>
                  <a:pt x="2637867" y="398335"/>
                  <a:pt x="2645363" y="392117"/>
                </a:cubicBezTo>
                <a:lnTo>
                  <a:pt x="2645363" y="392117"/>
                </a:lnTo>
                <a:lnTo>
                  <a:pt x="2656610" y="382721"/>
                </a:lnTo>
                <a:lnTo>
                  <a:pt x="2685345" y="417697"/>
                </a:lnTo>
                <a:cubicBezTo>
                  <a:pt x="2681182" y="424784"/>
                  <a:pt x="2674715" y="432899"/>
                  <a:pt x="2665937" y="442043"/>
                </a:cubicBezTo>
                <a:cubicBezTo>
                  <a:pt x="2657207" y="451187"/>
                  <a:pt x="2648381" y="458982"/>
                  <a:pt x="2639465" y="465429"/>
                </a:cubicBezTo>
                <a:cubicBezTo>
                  <a:pt x="2630502" y="471875"/>
                  <a:pt x="2618637" y="477705"/>
                  <a:pt x="2603872" y="482917"/>
                </a:cubicBezTo>
                <a:cubicBezTo>
                  <a:pt x="2589107" y="488129"/>
                  <a:pt x="2573814" y="490735"/>
                  <a:pt x="2557992" y="490735"/>
                </a:cubicBezTo>
                <a:lnTo>
                  <a:pt x="2557992" y="490735"/>
                </a:lnTo>
                <a:cubicBezTo>
                  <a:pt x="2524299" y="490735"/>
                  <a:pt x="2496839" y="477933"/>
                  <a:pt x="2475628" y="452330"/>
                </a:cubicBezTo>
                <a:cubicBezTo>
                  <a:pt x="2454416" y="426727"/>
                  <a:pt x="2443806" y="393763"/>
                  <a:pt x="2443806" y="353438"/>
                </a:cubicBezTo>
                <a:lnTo>
                  <a:pt x="2443806" y="353438"/>
                </a:lnTo>
                <a:cubicBezTo>
                  <a:pt x="2443806" y="302688"/>
                  <a:pt x="2458572" y="258157"/>
                  <a:pt x="2488109" y="219844"/>
                </a:cubicBezTo>
                <a:cubicBezTo>
                  <a:pt x="2517647" y="181576"/>
                  <a:pt x="2552183" y="162442"/>
                  <a:pt x="2591733" y="162442"/>
                </a:cubicBezTo>
                <a:lnTo>
                  <a:pt x="2591733" y="162442"/>
                </a:lnTo>
                <a:cubicBezTo>
                  <a:pt x="2622094" y="162442"/>
                  <a:pt x="2645685" y="170969"/>
                  <a:pt x="2662508" y="188023"/>
                </a:cubicBezTo>
                <a:cubicBezTo>
                  <a:pt x="2679379" y="205077"/>
                  <a:pt x="2687814" y="229011"/>
                  <a:pt x="2687814" y="259826"/>
                </a:cubicBezTo>
                <a:lnTo>
                  <a:pt x="2687814" y="259826"/>
                </a:lnTo>
                <a:cubicBezTo>
                  <a:pt x="2687814" y="278114"/>
                  <a:pt x="2684680" y="298917"/>
                  <a:pt x="2678419" y="322234"/>
                </a:cubicBezTo>
                <a:lnTo>
                  <a:pt x="2678419" y="322234"/>
                </a:lnTo>
                <a:lnTo>
                  <a:pt x="2665937" y="335333"/>
                </a:lnTo>
                <a:lnTo>
                  <a:pt x="2509918" y="349666"/>
                </a:lnTo>
                <a:cubicBezTo>
                  <a:pt x="2517002" y="396666"/>
                  <a:pt x="2539064" y="420166"/>
                  <a:pt x="2576097" y="420166"/>
                </a:cubicBezTo>
                <a:close/>
                <a:moveTo>
                  <a:pt x="2576097" y="226702"/>
                </a:moveTo>
                <a:lnTo>
                  <a:pt x="2576097" y="226702"/>
                </a:lnTo>
                <a:cubicBezTo>
                  <a:pt x="2557807" y="226702"/>
                  <a:pt x="2542424" y="234108"/>
                  <a:pt x="2529943" y="248922"/>
                </a:cubicBezTo>
                <a:cubicBezTo>
                  <a:pt x="2517461" y="263689"/>
                  <a:pt x="2510171" y="282503"/>
                  <a:pt x="2508066" y="305363"/>
                </a:cubicBezTo>
                <a:lnTo>
                  <a:pt x="2508066" y="305363"/>
                </a:lnTo>
                <a:lnTo>
                  <a:pt x="2614159" y="292264"/>
                </a:lnTo>
                <a:cubicBezTo>
                  <a:pt x="2615394" y="282709"/>
                  <a:pt x="2616011" y="274799"/>
                  <a:pt x="2616011" y="268536"/>
                </a:cubicBezTo>
                <a:lnTo>
                  <a:pt x="2616011" y="268536"/>
                </a:lnTo>
                <a:cubicBezTo>
                  <a:pt x="2616011" y="240646"/>
                  <a:pt x="2602706" y="226702"/>
                  <a:pt x="2576097" y="226702"/>
                </a:cubicBezTo>
                <a:close/>
                <a:moveTo>
                  <a:pt x="2900001" y="192412"/>
                </a:moveTo>
                <a:lnTo>
                  <a:pt x="2900001" y="192412"/>
                </a:lnTo>
                <a:cubicBezTo>
                  <a:pt x="2900001" y="169095"/>
                  <a:pt x="2885853" y="157436"/>
                  <a:pt x="2857550" y="157436"/>
                </a:cubicBezTo>
                <a:lnTo>
                  <a:pt x="2857550" y="157436"/>
                </a:lnTo>
                <a:cubicBezTo>
                  <a:pt x="2840082" y="157436"/>
                  <a:pt x="2820839" y="161093"/>
                  <a:pt x="2799805" y="168409"/>
                </a:cubicBezTo>
                <a:cubicBezTo>
                  <a:pt x="2778820" y="175678"/>
                  <a:pt x="2762086" y="183062"/>
                  <a:pt x="2749605" y="190560"/>
                </a:cubicBezTo>
                <a:lnTo>
                  <a:pt x="2749605" y="190560"/>
                </a:lnTo>
                <a:lnTo>
                  <a:pt x="2731500" y="201121"/>
                </a:lnTo>
                <a:lnTo>
                  <a:pt x="2748370" y="111899"/>
                </a:lnTo>
                <a:cubicBezTo>
                  <a:pt x="2764603" y="103167"/>
                  <a:pt x="2784148" y="95371"/>
                  <a:pt x="2807006" y="88513"/>
                </a:cubicBezTo>
                <a:cubicBezTo>
                  <a:pt x="2829912" y="81655"/>
                  <a:pt x="2850095" y="78226"/>
                  <a:pt x="2867562" y="78226"/>
                </a:cubicBezTo>
                <a:lnTo>
                  <a:pt x="2867562" y="78226"/>
                </a:lnTo>
                <a:cubicBezTo>
                  <a:pt x="2902901" y="78226"/>
                  <a:pt x="2931294" y="87279"/>
                  <a:pt x="2952739" y="105384"/>
                </a:cubicBezTo>
                <a:cubicBezTo>
                  <a:pt x="2974184" y="123443"/>
                  <a:pt x="2984903" y="147469"/>
                  <a:pt x="2984903" y="177461"/>
                </a:cubicBezTo>
                <a:lnTo>
                  <a:pt x="2984903" y="177461"/>
                </a:lnTo>
                <a:cubicBezTo>
                  <a:pt x="2984903" y="217786"/>
                  <a:pt x="2963663" y="259803"/>
                  <a:pt x="2921192" y="303511"/>
                </a:cubicBezTo>
                <a:lnTo>
                  <a:pt x="2921192" y="303511"/>
                </a:lnTo>
                <a:lnTo>
                  <a:pt x="2812630" y="415845"/>
                </a:lnTo>
                <a:lnTo>
                  <a:pt x="3007328" y="404598"/>
                </a:lnTo>
                <a:lnTo>
                  <a:pt x="2996767" y="487580"/>
                </a:lnTo>
                <a:lnTo>
                  <a:pt x="2866945" y="481957"/>
                </a:lnTo>
                <a:lnTo>
                  <a:pt x="2719635" y="486346"/>
                </a:lnTo>
                <a:lnTo>
                  <a:pt x="2729648" y="420852"/>
                </a:lnTo>
                <a:lnTo>
                  <a:pt x="2860704" y="269770"/>
                </a:lnTo>
                <a:cubicBezTo>
                  <a:pt x="2886902" y="240235"/>
                  <a:pt x="2900001" y="214449"/>
                  <a:pt x="2900001" y="192412"/>
                </a:cubicBezTo>
                <a:close/>
                <a:moveTo>
                  <a:pt x="3048545" y="172455"/>
                </a:moveTo>
                <a:lnTo>
                  <a:pt x="3061644" y="96948"/>
                </a:lnTo>
                <a:cubicBezTo>
                  <a:pt x="3096571" y="84467"/>
                  <a:pt x="3131321" y="78226"/>
                  <a:pt x="3165885" y="78226"/>
                </a:cubicBezTo>
                <a:cubicBezTo>
                  <a:pt x="3200402" y="78226"/>
                  <a:pt x="3228684" y="86958"/>
                  <a:pt x="3250719" y="104424"/>
                </a:cubicBezTo>
                <a:cubicBezTo>
                  <a:pt x="3272753" y="121889"/>
                  <a:pt x="3283774" y="143926"/>
                  <a:pt x="3283774" y="170535"/>
                </a:cubicBezTo>
                <a:lnTo>
                  <a:pt x="3283774" y="170535"/>
                </a:lnTo>
                <a:cubicBezTo>
                  <a:pt x="3283774" y="191337"/>
                  <a:pt x="3278377" y="209557"/>
                  <a:pt x="3267589" y="225193"/>
                </a:cubicBezTo>
                <a:cubicBezTo>
                  <a:pt x="3256754" y="240784"/>
                  <a:pt x="3241371" y="252534"/>
                  <a:pt x="3221435" y="260443"/>
                </a:cubicBezTo>
                <a:lnTo>
                  <a:pt x="3221435" y="260443"/>
                </a:lnTo>
                <a:cubicBezTo>
                  <a:pt x="3250561" y="271233"/>
                  <a:pt x="3271567" y="284652"/>
                  <a:pt x="3284460" y="300700"/>
                </a:cubicBezTo>
                <a:cubicBezTo>
                  <a:pt x="3297353" y="316702"/>
                  <a:pt x="3303800" y="336978"/>
                  <a:pt x="3303800" y="361530"/>
                </a:cubicBezTo>
                <a:lnTo>
                  <a:pt x="3303800" y="361530"/>
                </a:lnTo>
                <a:cubicBezTo>
                  <a:pt x="3303800" y="398975"/>
                  <a:pt x="3289329" y="429858"/>
                  <a:pt x="3260388" y="454182"/>
                </a:cubicBezTo>
                <a:cubicBezTo>
                  <a:pt x="3231496" y="478550"/>
                  <a:pt x="3194778" y="490735"/>
                  <a:pt x="3150249" y="490735"/>
                </a:cubicBezTo>
                <a:lnTo>
                  <a:pt x="3150249" y="490735"/>
                </a:lnTo>
                <a:cubicBezTo>
                  <a:pt x="3129037" y="490735"/>
                  <a:pt x="3108347" y="487923"/>
                  <a:pt x="3088184" y="482300"/>
                </a:cubicBezTo>
                <a:cubicBezTo>
                  <a:pt x="3067974" y="476676"/>
                  <a:pt x="3053092" y="470961"/>
                  <a:pt x="3043539" y="465155"/>
                </a:cubicBezTo>
                <a:lnTo>
                  <a:pt x="3043539" y="465155"/>
                </a:lnTo>
                <a:lnTo>
                  <a:pt x="3029205" y="456376"/>
                </a:lnTo>
                <a:lnTo>
                  <a:pt x="3055403" y="380870"/>
                </a:lnTo>
                <a:cubicBezTo>
                  <a:pt x="3059154" y="384207"/>
                  <a:pt x="3064133" y="388368"/>
                  <a:pt x="3070353" y="393351"/>
                </a:cubicBezTo>
                <a:cubicBezTo>
                  <a:pt x="3076615" y="398335"/>
                  <a:pt x="3088596" y="405101"/>
                  <a:pt x="3106289" y="413651"/>
                </a:cubicBezTo>
                <a:cubicBezTo>
                  <a:pt x="3123935" y="422155"/>
                  <a:pt x="3141725" y="426407"/>
                  <a:pt x="3159644" y="426407"/>
                </a:cubicBezTo>
                <a:cubicBezTo>
                  <a:pt x="3177523" y="426407"/>
                  <a:pt x="3193111" y="421538"/>
                  <a:pt x="3206416" y="411799"/>
                </a:cubicBezTo>
                <a:cubicBezTo>
                  <a:pt x="3219721" y="402015"/>
                  <a:pt x="3226373" y="388162"/>
                  <a:pt x="3226373" y="370240"/>
                </a:cubicBezTo>
                <a:cubicBezTo>
                  <a:pt x="3226373" y="352363"/>
                  <a:pt x="3218575" y="337596"/>
                  <a:pt x="3202987" y="325937"/>
                </a:cubicBezTo>
                <a:cubicBezTo>
                  <a:pt x="3187399" y="314324"/>
                  <a:pt x="3165865" y="308518"/>
                  <a:pt x="3138385" y="308518"/>
                </a:cubicBezTo>
                <a:lnTo>
                  <a:pt x="3138385" y="308518"/>
                </a:lnTo>
                <a:lnTo>
                  <a:pt x="3084755" y="308518"/>
                </a:lnTo>
                <a:lnTo>
                  <a:pt x="3095934" y="247962"/>
                </a:lnTo>
                <a:lnTo>
                  <a:pt x="3130292" y="247962"/>
                </a:lnTo>
                <a:cubicBezTo>
                  <a:pt x="3153150" y="247962"/>
                  <a:pt x="3171029" y="242750"/>
                  <a:pt x="3183922" y="232325"/>
                </a:cubicBezTo>
                <a:cubicBezTo>
                  <a:pt x="3196863" y="221947"/>
                  <a:pt x="3203330" y="208643"/>
                  <a:pt x="3203330" y="192412"/>
                </a:cubicBezTo>
                <a:cubicBezTo>
                  <a:pt x="3203330" y="176181"/>
                  <a:pt x="3197912" y="163586"/>
                  <a:pt x="3187076" y="154624"/>
                </a:cubicBezTo>
                <a:cubicBezTo>
                  <a:pt x="3176241" y="145709"/>
                  <a:pt x="3163231" y="141251"/>
                  <a:pt x="3148054" y="141251"/>
                </a:cubicBezTo>
                <a:cubicBezTo>
                  <a:pt x="3132878" y="141251"/>
                  <a:pt x="3117283" y="143857"/>
                  <a:pt x="3101283" y="149069"/>
                </a:cubicBezTo>
                <a:cubicBezTo>
                  <a:pt x="3085235" y="154235"/>
                  <a:pt x="3067658" y="162031"/>
                  <a:pt x="3048545" y="172455"/>
                </a:cubicBezTo>
                <a:lnTo>
                  <a:pt x="3048545" y="172455"/>
                </a:lnTo>
                <a:close/>
              </a:path>
            </a:pathLst>
          </a:custGeom>
          <a:solidFill>
            <a:srgbClr val="000000"/>
          </a:solidFill>
          <a:ln w="6858" cap="flat">
            <a:noFill/>
            <a:prstDash val="solid"/>
            <a:miter/>
          </a:ln>
        </p:spPr>
        <p:txBody>
          <a:bodyPr rtlCol="0" anchor="ctr"/>
          <a:lstStyle/>
          <a:p>
            <a:endParaRPr lang="it-IT" dirty="0"/>
          </a:p>
        </p:txBody>
      </p:sp>
      <p:sp>
        <p:nvSpPr>
          <p:cNvPr id="36" name="CasellaDiTesto 35">
            <a:extLst>
              <a:ext uri="{FF2B5EF4-FFF2-40B4-BE49-F238E27FC236}">
                <a16:creationId xmlns:a16="http://schemas.microsoft.com/office/drawing/2014/main" id="{4D1E4701-E415-68C5-E551-5D332FF0EF07}"/>
              </a:ext>
            </a:extLst>
          </p:cNvPr>
          <p:cNvSpPr txBox="1">
            <a:spLocks/>
          </p:cNvSpPr>
          <p:nvPr/>
        </p:nvSpPr>
        <p:spPr>
          <a:xfrm>
            <a:off x="5633333" y="32641"/>
            <a:ext cx="3339484" cy="769441"/>
          </a:xfrm>
          <a:prstGeom prst="rect">
            <a:avLst/>
          </a:prstGeom>
          <a:noFill/>
        </p:spPr>
        <p:txBody>
          <a:bodyPr wrap="square" rtlCol="0">
            <a:spAutoFit/>
          </a:bodyPr>
          <a:lstStyle/>
          <a:p>
            <a:r>
              <a:rPr lang="it-IT" sz="4400" dirty="0"/>
              <a:t>La Sicurezza</a:t>
            </a:r>
          </a:p>
        </p:txBody>
      </p:sp>
      <p:pic>
        <p:nvPicPr>
          <p:cNvPr id="37" name="Immagine 36" descr="Immagine che contiene Elementi grafici, grafica, schermata, Policromia&#10;&#10;Descrizione generata automaticamente">
            <a:extLst>
              <a:ext uri="{FF2B5EF4-FFF2-40B4-BE49-F238E27FC236}">
                <a16:creationId xmlns:a16="http://schemas.microsoft.com/office/drawing/2014/main" id="{CF47CBCD-9FBD-0E53-8D3E-D0B7679E34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7061" y="398292"/>
            <a:ext cx="3856866" cy="1925706"/>
          </a:xfrm>
          <a:prstGeom prst="rect">
            <a:avLst/>
          </a:prstGeom>
          <a:ln>
            <a:noFill/>
          </a:ln>
          <a:effectLst>
            <a:glow rad="63500">
              <a:schemeClr val="accent3">
                <a:satMod val="175000"/>
                <a:alpha val="40000"/>
              </a:schemeClr>
            </a:glow>
            <a:outerShdw blurRad="190500" algn="tl" rotWithShape="0">
              <a:srgbClr val="000000">
                <a:alpha val="70000"/>
              </a:srgbClr>
            </a:outerShdw>
          </a:effectLst>
        </p:spPr>
      </p:pic>
      <p:sp>
        <p:nvSpPr>
          <p:cNvPr id="38" name="CasellaDiTesto 37">
            <a:extLst>
              <a:ext uri="{FF2B5EF4-FFF2-40B4-BE49-F238E27FC236}">
                <a16:creationId xmlns:a16="http://schemas.microsoft.com/office/drawing/2014/main" id="{209E5674-7668-0462-2262-80FEBB6DEC4B}"/>
              </a:ext>
            </a:extLst>
          </p:cNvPr>
          <p:cNvSpPr txBox="1"/>
          <p:nvPr/>
        </p:nvSpPr>
        <p:spPr>
          <a:xfrm>
            <a:off x="3986622" y="2032835"/>
            <a:ext cx="6181432" cy="923330"/>
          </a:xfrm>
          <a:prstGeom prst="rect">
            <a:avLst/>
          </a:prstGeom>
          <a:noFill/>
        </p:spPr>
        <p:txBody>
          <a:bodyPr wrap="square" rtlCol="0">
            <a:spAutoFit/>
          </a:bodyPr>
          <a:lstStyle/>
          <a:p>
            <a:r>
              <a:rPr lang="it-IT" dirty="0"/>
              <a:t>JWT: rappresentano un meccanismo sicuro per garantire l'autenticità e la protezione delle informazioni tra applicazioni.</a:t>
            </a:r>
          </a:p>
          <a:p>
            <a:endParaRPr lang="it-IT" dirty="0"/>
          </a:p>
        </p:txBody>
      </p:sp>
      <p:sp>
        <p:nvSpPr>
          <p:cNvPr id="39" name="CasellaDiTesto 38">
            <a:extLst>
              <a:ext uri="{FF2B5EF4-FFF2-40B4-BE49-F238E27FC236}">
                <a16:creationId xmlns:a16="http://schemas.microsoft.com/office/drawing/2014/main" id="{D371D1C5-44CA-5673-55F0-E3790A1B4EE2}"/>
              </a:ext>
            </a:extLst>
          </p:cNvPr>
          <p:cNvSpPr txBox="1"/>
          <p:nvPr/>
        </p:nvSpPr>
        <p:spPr>
          <a:xfrm>
            <a:off x="3042567" y="3032626"/>
            <a:ext cx="2568117" cy="369332"/>
          </a:xfrm>
          <a:prstGeom prst="rect">
            <a:avLst/>
          </a:prstGeom>
          <a:noFill/>
        </p:spPr>
        <p:txBody>
          <a:bodyPr wrap="square" rtlCol="0">
            <a:spAutoFit/>
          </a:bodyPr>
          <a:lstStyle/>
          <a:p>
            <a:r>
              <a:rPr lang="it-IT" dirty="0"/>
              <a:t>Protezione dei metodi</a:t>
            </a:r>
          </a:p>
        </p:txBody>
      </p:sp>
      <p:sp>
        <p:nvSpPr>
          <p:cNvPr id="40" name="CasellaDiTesto 39">
            <a:extLst>
              <a:ext uri="{FF2B5EF4-FFF2-40B4-BE49-F238E27FC236}">
                <a16:creationId xmlns:a16="http://schemas.microsoft.com/office/drawing/2014/main" id="{3564615F-FFCF-00BF-6730-9435D2684C50}"/>
              </a:ext>
            </a:extLst>
          </p:cNvPr>
          <p:cNvSpPr txBox="1"/>
          <p:nvPr/>
        </p:nvSpPr>
        <p:spPr>
          <a:xfrm>
            <a:off x="6064162" y="2782669"/>
            <a:ext cx="1900765" cy="646331"/>
          </a:xfrm>
          <a:prstGeom prst="rect">
            <a:avLst/>
          </a:prstGeom>
          <a:noFill/>
        </p:spPr>
        <p:txBody>
          <a:bodyPr wrap="square" rtlCol="0">
            <a:spAutoFit/>
          </a:bodyPr>
          <a:lstStyle/>
          <a:p>
            <a:r>
              <a:rPr lang="it-IT" dirty="0"/>
              <a:t>Personalizzazione del token</a:t>
            </a:r>
            <a:endParaRPr lang="it-IT" sz="1000" dirty="0"/>
          </a:p>
        </p:txBody>
      </p:sp>
      <p:sp>
        <p:nvSpPr>
          <p:cNvPr id="41" name="CasellaDiTesto 40">
            <a:extLst>
              <a:ext uri="{FF2B5EF4-FFF2-40B4-BE49-F238E27FC236}">
                <a16:creationId xmlns:a16="http://schemas.microsoft.com/office/drawing/2014/main" id="{1C999121-B0CE-4363-5381-12837DD48D39}"/>
              </a:ext>
            </a:extLst>
          </p:cNvPr>
          <p:cNvSpPr txBox="1"/>
          <p:nvPr/>
        </p:nvSpPr>
        <p:spPr>
          <a:xfrm>
            <a:off x="8570806" y="3032626"/>
            <a:ext cx="1740375" cy="646331"/>
          </a:xfrm>
          <a:prstGeom prst="rect">
            <a:avLst/>
          </a:prstGeom>
          <a:noFill/>
        </p:spPr>
        <p:txBody>
          <a:bodyPr wrap="square" rtlCol="0">
            <a:spAutoFit/>
          </a:bodyPr>
          <a:lstStyle/>
          <a:p>
            <a:r>
              <a:rPr lang="it-IT" i="0" dirty="0">
                <a:effectLst/>
                <a:latin typeface="Söhne"/>
              </a:rPr>
              <a:t>Autenticazione Sicura</a:t>
            </a:r>
            <a:endParaRPr lang="it-IT" dirty="0"/>
          </a:p>
        </p:txBody>
      </p:sp>
      <p:pic>
        <p:nvPicPr>
          <p:cNvPr id="44" name="Immagine 43">
            <a:extLst>
              <a:ext uri="{FF2B5EF4-FFF2-40B4-BE49-F238E27FC236}">
                <a16:creationId xmlns:a16="http://schemas.microsoft.com/office/drawing/2014/main" id="{AF278647-4541-F467-AD6C-EBE170284377}"/>
              </a:ext>
            </a:extLst>
          </p:cNvPr>
          <p:cNvPicPr>
            <a:picLocks noChangeAspect="1"/>
          </p:cNvPicPr>
          <p:nvPr/>
        </p:nvPicPr>
        <p:blipFill>
          <a:blip r:embed="rId9"/>
          <a:stretch>
            <a:fillRect/>
          </a:stretch>
        </p:blipFill>
        <p:spPr>
          <a:xfrm>
            <a:off x="2529208" y="3409457"/>
            <a:ext cx="2319924" cy="1697671"/>
          </a:xfrm>
          <a:prstGeom prst="rect">
            <a:avLst/>
          </a:prstGeom>
        </p:spPr>
      </p:pic>
      <p:pic>
        <p:nvPicPr>
          <p:cNvPr id="46" name="Immagine 45">
            <a:extLst>
              <a:ext uri="{FF2B5EF4-FFF2-40B4-BE49-F238E27FC236}">
                <a16:creationId xmlns:a16="http://schemas.microsoft.com/office/drawing/2014/main" id="{294C088F-8508-BAA7-1CEC-8A9432DBEA3E}"/>
              </a:ext>
            </a:extLst>
          </p:cNvPr>
          <p:cNvPicPr>
            <a:picLocks noChangeAspect="1"/>
          </p:cNvPicPr>
          <p:nvPr/>
        </p:nvPicPr>
        <p:blipFill>
          <a:blip r:embed="rId10"/>
          <a:stretch>
            <a:fillRect/>
          </a:stretch>
        </p:blipFill>
        <p:spPr>
          <a:xfrm>
            <a:off x="2520000" y="5099630"/>
            <a:ext cx="2329132" cy="1805940"/>
          </a:xfrm>
          <a:prstGeom prst="rect">
            <a:avLst/>
          </a:prstGeom>
        </p:spPr>
      </p:pic>
      <p:pic>
        <p:nvPicPr>
          <p:cNvPr id="50" name="Immagine 49">
            <a:extLst>
              <a:ext uri="{FF2B5EF4-FFF2-40B4-BE49-F238E27FC236}">
                <a16:creationId xmlns:a16="http://schemas.microsoft.com/office/drawing/2014/main" id="{49B4C38E-D113-EABE-FF98-3D9EBDB0F81B}"/>
              </a:ext>
            </a:extLst>
          </p:cNvPr>
          <p:cNvPicPr>
            <a:picLocks noChangeAspect="1"/>
          </p:cNvPicPr>
          <p:nvPr/>
        </p:nvPicPr>
        <p:blipFill>
          <a:blip r:embed="rId11"/>
          <a:stretch>
            <a:fillRect/>
          </a:stretch>
        </p:blipFill>
        <p:spPr>
          <a:xfrm>
            <a:off x="6534150" y="4185449"/>
            <a:ext cx="5640727" cy="1018349"/>
          </a:xfrm>
          <a:prstGeom prst="rect">
            <a:avLst/>
          </a:prstGeom>
        </p:spPr>
      </p:pic>
      <p:cxnSp>
        <p:nvCxnSpPr>
          <p:cNvPr id="52" name="Connettore 2 51">
            <a:extLst>
              <a:ext uri="{FF2B5EF4-FFF2-40B4-BE49-F238E27FC236}">
                <a16:creationId xmlns:a16="http://schemas.microsoft.com/office/drawing/2014/main" id="{2F040617-CD8C-2F5C-19F4-5B39B6FC8D21}"/>
              </a:ext>
            </a:extLst>
          </p:cNvPr>
          <p:cNvCxnSpPr>
            <a:cxnSpLocks/>
            <a:stCxn id="44" idx="3"/>
            <a:endCxn id="50" idx="1"/>
          </p:cNvCxnSpPr>
          <p:nvPr/>
        </p:nvCxnSpPr>
        <p:spPr>
          <a:xfrm>
            <a:off x="4849132" y="4258293"/>
            <a:ext cx="1685018" cy="4363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3" name="CasellaDiTesto 52">
            <a:extLst>
              <a:ext uri="{FF2B5EF4-FFF2-40B4-BE49-F238E27FC236}">
                <a16:creationId xmlns:a16="http://schemas.microsoft.com/office/drawing/2014/main" id="{A6F6C42D-36A7-2AB7-9E27-3138C3FDA6D0}"/>
              </a:ext>
            </a:extLst>
          </p:cNvPr>
          <p:cNvSpPr txBox="1"/>
          <p:nvPr/>
        </p:nvSpPr>
        <p:spPr>
          <a:xfrm>
            <a:off x="5022757" y="4050739"/>
            <a:ext cx="1607820" cy="400110"/>
          </a:xfrm>
          <a:prstGeom prst="rect">
            <a:avLst/>
          </a:prstGeom>
          <a:noFill/>
        </p:spPr>
        <p:txBody>
          <a:bodyPr wrap="square" rtlCol="0">
            <a:spAutoFit/>
          </a:bodyPr>
          <a:lstStyle/>
          <a:p>
            <a:r>
              <a:rPr lang="it-IT" sz="2000" b="1" dirty="0">
                <a:solidFill>
                  <a:schemeClr val="accent6"/>
                </a:solidFill>
              </a:rPr>
              <a:t>201 </a:t>
            </a:r>
            <a:r>
              <a:rPr lang="it-IT" sz="2000" b="1" dirty="0" err="1">
                <a:solidFill>
                  <a:schemeClr val="accent6"/>
                </a:solidFill>
              </a:rPr>
              <a:t>Created</a:t>
            </a:r>
            <a:endParaRPr lang="it-IT" sz="2000" b="1" dirty="0">
              <a:solidFill>
                <a:schemeClr val="accent6"/>
              </a:solidFill>
            </a:endParaRPr>
          </a:p>
        </p:txBody>
      </p:sp>
      <p:sp>
        <p:nvSpPr>
          <p:cNvPr id="54" name="CasellaDiTesto 53">
            <a:extLst>
              <a:ext uri="{FF2B5EF4-FFF2-40B4-BE49-F238E27FC236}">
                <a16:creationId xmlns:a16="http://schemas.microsoft.com/office/drawing/2014/main" id="{8A5FA188-98A5-AC95-C132-63F3CFC92A72}"/>
              </a:ext>
            </a:extLst>
          </p:cNvPr>
          <p:cNvSpPr txBox="1"/>
          <p:nvPr/>
        </p:nvSpPr>
        <p:spPr>
          <a:xfrm>
            <a:off x="5083827" y="5299685"/>
            <a:ext cx="1306708" cy="646331"/>
          </a:xfrm>
          <a:prstGeom prst="rect">
            <a:avLst/>
          </a:prstGeom>
          <a:noFill/>
        </p:spPr>
        <p:txBody>
          <a:bodyPr wrap="square" rtlCol="0">
            <a:spAutoFit/>
          </a:bodyPr>
          <a:lstStyle/>
          <a:p>
            <a:r>
              <a:rPr lang="it-IT" b="1" dirty="0">
                <a:solidFill>
                  <a:srgbClr val="FF0000"/>
                </a:solidFill>
              </a:rPr>
              <a:t>403 </a:t>
            </a:r>
            <a:r>
              <a:rPr lang="it-IT" b="1" dirty="0" err="1">
                <a:solidFill>
                  <a:srgbClr val="FF0000"/>
                </a:solidFill>
              </a:rPr>
              <a:t>Forbidden</a:t>
            </a:r>
            <a:endParaRPr lang="it-IT" b="1" dirty="0">
              <a:solidFill>
                <a:srgbClr val="FF0000"/>
              </a:solidFill>
            </a:endParaRPr>
          </a:p>
        </p:txBody>
      </p:sp>
      <p:cxnSp>
        <p:nvCxnSpPr>
          <p:cNvPr id="57" name="Connettore 2 56">
            <a:extLst>
              <a:ext uri="{FF2B5EF4-FFF2-40B4-BE49-F238E27FC236}">
                <a16:creationId xmlns:a16="http://schemas.microsoft.com/office/drawing/2014/main" id="{1681D3EC-4D3B-953D-D410-E8916E11EEFE}"/>
              </a:ext>
            </a:extLst>
          </p:cNvPr>
          <p:cNvCxnSpPr>
            <a:cxnSpLocks/>
            <a:stCxn id="46" idx="3"/>
          </p:cNvCxnSpPr>
          <p:nvPr/>
        </p:nvCxnSpPr>
        <p:spPr>
          <a:xfrm flipV="1">
            <a:off x="4849132" y="5062519"/>
            <a:ext cx="1675810" cy="940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3423E473-B15D-D6D8-CAD0-F397AAA90DA1}"/>
              </a:ext>
            </a:extLst>
          </p:cNvPr>
          <p:cNvSpPr txBox="1"/>
          <p:nvPr/>
        </p:nvSpPr>
        <p:spPr>
          <a:xfrm>
            <a:off x="10325100" y="6451150"/>
            <a:ext cx="1993542" cy="369332"/>
          </a:xfrm>
          <a:prstGeom prst="rect">
            <a:avLst/>
          </a:prstGeom>
          <a:noFill/>
        </p:spPr>
        <p:txBody>
          <a:bodyPr wrap="square" rtlCol="0">
            <a:spAutoFit/>
          </a:bodyPr>
          <a:lstStyle/>
          <a:p>
            <a:r>
              <a:rPr lang="it-IT" dirty="0"/>
              <a:t>INGSW2223_V_06</a:t>
            </a:r>
          </a:p>
        </p:txBody>
      </p:sp>
    </p:spTree>
    <p:extLst>
      <p:ext uri="{BB962C8B-B14F-4D97-AF65-F5344CB8AC3E}">
        <p14:creationId xmlns:p14="http://schemas.microsoft.com/office/powerpoint/2010/main" val="2105839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53" grpId="0"/>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385D5E89-623B-3828-9998-98B211A18254}"/>
              </a:ext>
            </a:extLst>
          </p:cNvPr>
          <p:cNvSpPr/>
          <p:nvPr/>
        </p:nvSpPr>
        <p:spPr>
          <a:xfrm>
            <a:off x="0" y="0"/>
            <a:ext cx="2520000" cy="687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con angoli arrotondati 4">
            <a:extLst>
              <a:ext uri="{FF2B5EF4-FFF2-40B4-BE49-F238E27FC236}">
                <a16:creationId xmlns:a16="http://schemas.microsoft.com/office/drawing/2014/main" id="{2F377A78-F7E6-E6A9-F810-FD7A68DF6D03}"/>
              </a:ext>
            </a:extLst>
          </p:cNvPr>
          <p:cNvSpPr/>
          <p:nvPr/>
        </p:nvSpPr>
        <p:spPr>
          <a:xfrm>
            <a:off x="98424" y="-262559"/>
            <a:ext cx="2160000" cy="1800000"/>
          </a:xfrm>
          <a:prstGeom prst="roundRect">
            <a:avLst/>
          </a:prstGeom>
          <a:blipFill>
            <a:blip r:embed="rId3"/>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con angoli arrotondati 5">
            <a:extLst>
              <a:ext uri="{FF2B5EF4-FFF2-40B4-BE49-F238E27FC236}">
                <a16:creationId xmlns:a16="http://schemas.microsoft.com/office/drawing/2014/main" id="{25C81B1F-0957-2690-ADE6-20533D619A9F}"/>
              </a:ext>
            </a:extLst>
          </p:cNvPr>
          <p:cNvSpPr/>
          <p:nvPr/>
        </p:nvSpPr>
        <p:spPr>
          <a:xfrm>
            <a:off x="98424" y="578954"/>
            <a:ext cx="2160000" cy="1800000"/>
          </a:xfrm>
          <a:prstGeom prst="roundRect">
            <a:avLst/>
          </a:prstGeom>
          <a:blipFill>
            <a:blip r:embed="rId4"/>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con angoli arrotondati 6">
            <a:extLst>
              <a:ext uri="{FF2B5EF4-FFF2-40B4-BE49-F238E27FC236}">
                <a16:creationId xmlns:a16="http://schemas.microsoft.com/office/drawing/2014/main" id="{667DFD9A-5886-BEAD-B950-8E0604565348}"/>
              </a:ext>
            </a:extLst>
          </p:cNvPr>
          <p:cNvSpPr/>
          <p:nvPr/>
        </p:nvSpPr>
        <p:spPr>
          <a:xfrm>
            <a:off x="222249" y="2529000"/>
            <a:ext cx="2160000" cy="1800000"/>
          </a:xfrm>
          <a:prstGeom prst="roundRect">
            <a:avLst/>
          </a:prstGeom>
          <a:blipFill>
            <a:blip r:embed="rId5"/>
            <a:stretch>
              <a:fillRect/>
            </a:stretch>
          </a:blipFill>
          <a:effectLst>
            <a:reflection blurRad="6350" stA="52000" endA="300" endPos="35000" dir="5400000" sy="-100000" algn="bl" rotWithShape="0"/>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7F802B37-154D-0353-2B0D-BA85564F2702}"/>
              </a:ext>
            </a:extLst>
          </p:cNvPr>
          <p:cNvSpPr/>
          <p:nvPr/>
        </p:nvSpPr>
        <p:spPr>
          <a:xfrm>
            <a:off x="222249" y="4976605"/>
            <a:ext cx="2160000" cy="1800000"/>
          </a:xfrm>
          <a:prstGeom prst="roundRect">
            <a:avLst/>
          </a:prstGeom>
          <a:blipFill>
            <a:blip r:embed="rId6"/>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con angoli arrotondati 11">
            <a:extLst>
              <a:ext uri="{FF2B5EF4-FFF2-40B4-BE49-F238E27FC236}">
                <a16:creationId xmlns:a16="http://schemas.microsoft.com/office/drawing/2014/main" id="{97D5409D-A809-D91F-289C-62116509A234}"/>
              </a:ext>
            </a:extLst>
          </p:cNvPr>
          <p:cNvSpPr/>
          <p:nvPr/>
        </p:nvSpPr>
        <p:spPr>
          <a:xfrm>
            <a:off x="222249" y="5818118"/>
            <a:ext cx="2160000" cy="1800000"/>
          </a:xfrm>
          <a:prstGeom prst="roundRect">
            <a:avLst/>
          </a:prstGeom>
          <a:blipFill>
            <a:blip r:embed="rId7"/>
            <a:stretch>
              <a:fillRect/>
            </a:stretch>
          </a:blipFill>
          <a:effectLst>
            <a:reflection blurRad="6350" stA="52000" endA="300" endPos="35000" dir="5400000" sy="-100000" algn="bl" rotWithShape="0"/>
          </a:effectLst>
          <a:scene3d>
            <a:camera prst="isometricOffAxis2Top"/>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 name="Gruppo 2">
            <a:extLst>
              <a:ext uri="{FF2B5EF4-FFF2-40B4-BE49-F238E27FC236}">
                <a16:creationId xmlns:a16="http://schemas.microsoft.com/office/drawing/2014/main" id="{8F72702F-0C55-0F1A-E31C-210B7B0CEB24}"/>
              </a:ext>
            </a:extLst>
          </p:cNvPr>
          <p:cNvGrpSpPr/>
          <p:nvPr/>
        </p:nvGrpSpPr>
        <p:grpSpPr>
          <a:xfrm>
            <a:off x="11117580" y="129540"/>
            <a:ext cx="1074420" cy="784860"/>
            <a:chOff x="3845293" y="525311"/>
            <a:chExt cx="5052489" cy="5831657"/>
          </a:xfrm>
        </p:grpSpPr>
        <p:sp>
          <p:nvSpPr>
            <p:cNvPr id="4" name="Figura a mano libera: forma 3">
              <a:extLst>
                <a:ext uri="{FF2B5EF4-FFF2-40B4-BE49-F238E27FC236}">
                  <a16:creationId xmlns:a16="http://schemas.microsoft.com/office/drawing/2014/main" id="{E42DD048-3021-C838-8DA1-B9B59B0FD5DE}"/>
                </a:ext>
              </a:extLst>
            </p:cNvPr>
            <p:cNvSpPr/>
            <p:nvPr/>
          </p:nvSpPr>
          <p:spPr>
            <a:xfrm>
              <a:off x="7140724" y="1797555"/>
              <a:ext cx="1757058" cy="1916206"/>
            </a:xfrm>
            <a:custGeom>
              <a:avLst/>
              <a:gdLst>
                <a:gd name="connsiteX0" fmla="*/ -44 w 1757058"/>
                <a:gd name="connsiteY0" fmla="*/ 436701 h 1916206"/>
                <a:gd name="connsiteX1" fmla="*/ 76720 w 1757058"/>
                <a:gd name="connsiteY1" fmla="*/ 355607 h 1916206"/>
                <a:gd name="connsiteX2" fmla="*/ 712442 w 1757058"/>
                <a:gd name="connsiteY2" fmla="*/ 17785 h 1916206"/>
                <a:gd name="connsiteX3" fmla="*/ 1449660 w 1757058"/>
                <a:gd name="connsiteY3" fmla="*/ 155282 h 1916206"/>
                <a:gd name="connsiteX4" fmla="*/ 1570590 w 1757058"/>
                <a:gd name="connsiteY4" fmla="*/ 267074 h 1916206"/>
                <a:gd name="connsiteX5" fmla="*/ 1668354 w 1757058"/>
                <a:gd name="connsiteY5" fmla="*/ 425071 h 1916206"/>
                <a:gd name="connsiteX6" fmla="*/ 1745776 w 1757058"/>
                <a:gd name="connsiteY6" fmla="*/ 993728 h 1916206"/>
                <a:gd name="connsiteX7" fmla="*/ 1591194 w 1757058"/>
                <a:gd name="connsiteY7" fmla="*/ 1399821 h 1916206"/>
                <a:gd name="connsiteX8" fmla="*/ 1497546 w 1757058"/>
                <a:gd name="connsiteY8" fmla="*/ 1524070 h 1916206"/>
                <a:gd name="connsiteX9" fmla="*/ 1322793 w 1757058"/>
                <a:gd name="connsiteY9" fmla="*/ 1694506 h 1916206"/>
                <a:gd name="connsiteX10" fmla="*/ 1100702 w 1757058"/>
                <a:gd name="connsiteY10" fmla="*/ 1824600 h 1916206"/>
                <a:gd name="connsiteX11" fmla="*/ 684112 w 1757058"/>
                <a:gd name="connsiteY11" fmla="*/ 1916208 h 1916206"/>
                <a:gd name="connsiteX12" fmla="*/ 696855 w 1757058"/>
                <a:gd name="connsiteY12" fmla="*/ 1763879 h 1916206"/>
                <a:gd name="connsiteX13" fmla="*/ 729825 w 1757058"/>
                <a:gd name="connsiteY13" fmla="*/ 1761529 h 1916206"/>
                <a:gd name="connsiteX14" fmla="*/ 1117037 w 1757058"/>
                <a:gd name="connsiteY14" fmla="*/ 1641067 h 1916206"/>
                <a:gd name="connsiteX15" fmla="*/ 1379770 w 1757058"/>
                <a:gd name="connsiteY15" fmla="*/ 1410750 h 1916206"/>
                <a:gd name="connsiteX16" fmla="*/ 1528117 w 1757058"/>
                <a:gd name="connsiteY16" fmla="*/ 1149443 h 1916206"/>
                <a:gd name="connsiteX17" fmla="*/ 1572935 w 1757058"/>
                <a:gd name="connsiteY17" fmla="*/ 664948 h 1916206"/>
                <a:gd name="connsiteX18" fmla="*/ 1394242 w 1757058"/>
                <a:gd name="connsiteY18" fmla="*/ 288116 h 1916206"/>
                <a:gd name="connsiteX19" fmla="*/ 1232117 w 1757058"/>
                <a:gd name="connsiteY19" fmla="*/ 209081 h 1916206"/>
                <a:gd name="connsiteX20" fmla="*/ 1064883 w 1757058"/>
                <a:gd name="connsiteY20" fmla="*/ 194164 h 1916206"/>
                <a:gd name="connsiteX21" fmla="*/ 762813 w 1757058"/>
                <a:gd name="connsiteY21" fmla="*/ 190012 h 1916206"/>
                <a:gd name="connsiteX22" fmla="*/ 224744 w 1757058"/>
                <a:gd name="connsiteY22" fmla="*/ 433468 h 1916206"/>
                <a:gd name="connsiteX23" fmla="*/ 135834 w 1757058"/>
                <a:gd name="connsiteY23" fmla="*/ 522793 h 1916206"/>
                <a:gd name="connsiteX24" fmla="*/ 132936 w 1757058"/>
                <a:gd name="connsiteY24" fmla="*/ 526701 h 1916206"/>
                <a:gd name="connsiteX25" fmla="*/ -44 w 1757058"/>
                <a:gd name="connsiteY25" fmla="*/ 436701 h 191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7058" h="1916206">
                  <a:moveTo>
                    <a:pt x="-44" y="436701"/>
                  </a:moveTo>
                  <a:cubicBezTo>
                    <a:pt x="20620" y="407153"/>
                    <a:pt x="51021" y="381082"/>
                    <a:pt x="76720" y="355607"/>
                  </a:cubicBezTo>
                  <a:cubicBezTo>
                    <a:pt x="247187" y="186675"/>
                    <a:pt x="474874" y="59662"/>
                    <a:pt x="712442" y="17785"/>
                  </a:cubicBezTo>
                  <a:cubicBezTo>
                    <a:pt x="960361" y="-25918"/>
                    <a:pt x="1239362" y="7630"/>
                    <a:pt x="1449660" y="155282"/>
                  </a:cubicBezTo>
                  <a:cubicBezTo>
                    <a:pt x="1492134" y="185104"/>
                    <a:pt x="1539867" y="224954"/>
                    <a:pt x="1570590" y="267074"/>
                  </a:cubicBezTo>
                  <a:cubicBezTo>
                    <a:pt x="1606634" y="316489"/>
                    <a:pt x="1641911" y="369769"/>
                    <a:pt x="1668354" y="425071"/>
                  </a:cubicBezTo>
                  <a:cubicBezTo>
                    <a:pt x="1750878" y="597688"/>
                    <a:pt x="1773454" y="805532"/>
                    <a:pt x="1745776" y="993728"/>
                  </a:cubicBezTo>
                  <a:cubicBezTo>
                    <a:pt x="1725477" y="1131761"/>
                    <a:pt x="1665602" y="1282051"/>
                    <a:pt x="1591194" y="1399821"/>
                  </a:cubicBezTo>
                  <a:cubicBezTo>
                    <a:pt x="1563266" y="1444018"/>
                    <a:pt x="1530625" y="1483770"/>
                    <a:pt x="1497546" y="1524070"/>
                  </a:cubicBezTo>
                  <a:cubicBezTo>
                    <a:pt x="1445739" y="1587196"/>
                    <a:pt x="1388762" y="1646054"/>
                    <a:pt x="1322793" y="1694506"/>
                  </a:cubicBezTo>
                  <a:cubicBezTo>
                    <a:pt x="1254370" y="1744749"/>
                    <a:pt x="1178836" y="1791143"/>
                    <a:pt x="1100702" y="1824600"/>
                  </a:cubicBezTo>
                  <a:cubicBezTo>
                    <a:pt x="967363" y="1881698"/>
                    <a:pt x="827996" y="1905748"/>
                    <a:pt x="684112" y="1916208"/>
                  </a:cubicBezTo>
                  <a:lnTo>
                    <a:pt x="696855" y="1763879"/>
                  </a:lnTo>
                  <a:lnTo>
                    <a:pt x="729825" y="1761529"/>
                  </a:lnTo>
                  <a:cubicBezTo>
                    <a:pt x="864047" y="1745504"/>
                    <a:pt x="999042" y="1708400"/>
                    <a:pt x="1117037" y="1641067"/>
                  </a:cubicBezTo>
                  <a:cubicBezTo>
                    <a:pt x="1217535" y="1583719"/>
                    <a:pt x="1308181" y="1501354"/>
                    <a:pt x="1379770" y="1410750"/>
                  </a:cubicBezTo>
                  <a:cubicBezTo>
                    <a:pt x="1438433" y="1336513"/>
                    <a:pt x="1496426" y="1238664"/>
                    <a:pt x="1528117" y="1149443"/>
                  </a:cubicBezTo>
                  <a:cubicBezTo>
                    <a:pt x="1581483" y="999190"/>
                    <a:pt x="1592418" y="822647"/>
                    <a:pt x="1572935" y="664948"/>
                  </a:cubicBezTo>
                  <a:cubicBezTo>
                    <a:pt x="1555399" y="523036"/>
                    <a:pt x="1511099" y="378671"/>
                    <a:pt x="1394242" y="288116"/>
                  </a:cubicBezTo>
                  <a:cubicBezTo>
                    <a:pt x="1346459" y="251092"/>
                    <a:pt x="1290725" y="223864"/>
                    <a:pt x="1232117" y="209081"/>
                  </a:cubicBezTo>
                  <a:cubicBezTo>
                    <a:pt x="1177983" y="195424"/>
                    <a:pt x="1120325" y="197299"/>
                    <a:pt x="1064883" y="194164"/>
                  </a:cubicBezTo>
                  <a:cubicBezTo>
                    <a:pt x="963612" y="188447"/>
                    <a:pt x="864144" y="177006"/>
                    <a:pt x="762813" y="190012"/>
                  </a:cubicBezTo>
                  <a:cubicBezTo>
                    <a:pt x="566725" y="215182"/>
                    <a:pt x="373828" y="304433"/>
                    <a:pt x="224744" y="433468"/>
                  </a:cubicBezTo>
                  <a:cubicBezTo>
                    <a:pt x="193705" y="460330"/>
                    <a:pt x="160577" y="489963"/>
                    <a:pt x="135834" y="522793"/>
                  </a:cubicBezTo>
                  <a:lnTo>
                    <a:pt x="132936" y="526701"/>
                  </a:lnTo>
                  <a:lnTo>
                    <a:pt x="-44" y="436701"/>
                  </a:lnTo>
                  <a:close/>
                </a:path>
              </a:pathLst>
            </a:custGeom>
            <a:solidFill>
              <a:srgbClr val="FFDAB9"/>
            </a:solidFill>
            <a:ln w="6089" cap="flat">
              <a:noFill/>
              <a:prstDash val="solid"/>
              <a:miter/>
            </a:ln>
          </p:spPr>
          <p:txBody>
            <a:bodyPr rtlCol="0" anchor="ctr"/>
            <a:lstStyle/>
            <a:p>
              <a:endParaRPr lang="it-IT"/>
            </a:p>
          </p:txBody>
        </p:sp>
        <p:sp>
          <p:nvSpPr>
            <p:cNvPr id="9" name="Figura a mano libera: forma 8">
              <a:extLst>
                <a:ext uri="{FF2B5EF4-FFF2-40B4-BE49-F238E27FC236}">
                  <a16:creationId xmlns:a16="http://schemas.microsoft.com/office/drawing/2014/main" id="{D2324F62-0905-65DD-D859-95F69B94FA2D}"/>
                </a:ext>
              </a:extLst>
            </p:cNvPr>
            <p:cNvSpPr/>
            <p:nvPr/>
          </p:nvSpPr>
          <p:spPr>
            <a:xfrm>
              <a:off x="3952195" y="4837046"/>
              <a:ext cx="4653678" cy="1519922"/>
            </a:xfrm>
            <a:custGeom>
              <a:avLst/>
              <a:gdLst>
                <a:gd name="connsiteX0" fmla="*/ 1464648 w 4653678"/>
                <a:gd name="connsiteY0" fmla="*/ 32383 h 1519922"/>
                <a:gd name="connsiteX1" fmla="*/ 1494226 w 4653678"/>
                <a:gd name="connsiteY1" fmla="*/ 12680 h 1519922"/>
                <a:gd name="connsiteX2" fmla="*/ 1610547 w 4653678"/>
                <a:gd name="connsiteY2" fmla="*/ 66905 h 1519922"/>
                <a:gd name="connsiteX3" fmla="*/ 1662647 w 4653678"/>
                <a:gd name="connsiteY3" fmla="*/ 94656 h 1519922"/>
                <a:gd name="connsiteX4" fmla="*/ 1974398 w 4653678"/>
                <a:gd name="connsiteY4" fmla="*/ 179007 h 1519922"/>
                <a:gd name="connsiteX5" fmla="*/ 2095006 w 4653678"/>
                <a:gd name="connsiteY5" fmla="*/ 181126 h 1519922"/>
                <a:gd name="connsiteX6" fmla="*/ 2303781 w 4653678"/>
                <a:gd name="connsiteY6" fmla="*/ 180626 h 1519922"/>
                <a:gd name="connsiteX7" fmla="*/ 2513276 w 4653678"/>
                <a:gd name="connsiteY7" fmla="*/ 181193 h 1519922"/>
                <a:gd name="connsiteX8" fmla="*/ 2630011 w 4653678"/>
                <a:gd name="connsiteY8" fmla="*/ 180219 h 1519922"/>
                <a:gd name="connsiteX9" fmla="*/ 2870545 w 4653678"/>
                <a:gd name="connsiteY9" fmla="*/ 132911 h 1519922"/>
                <a:gd name="connsiteX10" fmla="*/ 3005156 w 4653678"/>
                <a:gd name="connsiteY10" fmla="*/ 79051 h 1519922"/>
                <a:gd name="connsiteX11" fmla="*/ 3155104 w 4653678"/>
                <a:gd name="connsiteY11" fmla="*/ -51 h 1519922"/>
                <a:gd name="connsiteX12" fmla="*/ 3174941 w 4653678"/>
                <a:gd name="connsiteY12" fmla="*/ 27999 h 1519922"/>
                <a:gd name="connsiteX13" fmla="*/ 3172244 w 4653678"/>
                <a:gd name="connsiteY13" fmla="*/ 32158 h 1519922"/>
                <a:gd name="connsiteX14" fmla="*/ 3163793 w 4653678"/>
                <a:gd name="connsiteY14" fmla="*/ 100392 h 1519922"/>
                <a:gd name="connsiteX15" fmla="*/ 3163056 w 4653678"/>
                <a:gd name="connsiteY15" fmla="*/ 104453 h 1519922"/>
                <a:gd name="connsiteX16" fmla="*/ 3109538 w 4653678"/>
                <a:gd name="connsiteY16" fmla="*/ 181040 h 1519922"/>
                <a:gd name="connsiteX17" fmla="*/ 4043093 w 4653678"/>
                <a:gd name="connsiteY17" fmla="*/ 181253 h 1519922"/>
                <a:gd name="connsiteX18" fmla="*/ 4281952 w 4653678"/>
                <a:gd name="connsiteY18" fmla="*/ 181144 h 1519922"/>
                <a:gd name="connsiteX19" fmla="*/ 4406949 w 4653678"/>
                <a:gd name="connsiteY19" fmla="*/ 183068 h 1519922"/>
                <a:gd name="connsiteX20" fmla="*/ 4577453 w 4653678"/>
                <a:gd name="connsiteY20" fmla="*/ 276234 h 1519922"/>
                <a:gd name="connsiteX21" fmla="*/ 4652396 w 4653678"/>
                <a:gd name="connsiteY21" fmla="*/ 435261 h 1519922"/>
                <a:gd name="connsiteX22" fmla="*/ 4491519 w 4653678"/>
                <a:gd name="connsiteY22" fmla="*/ 835259 h 1519922"/>
                <a:gd name="connsiteX23" fmla="*/ 3952952 w 4653678"/>
                <a:gd name="connsiteY23" fmla="*/ 1105133 h 1519922"/>
                <a:gd name="connsiteX24" fmla="*/ 3883049 w 4653678"/>
                <a:gd name="connsiteY24" fmla="*/ 1107258 h 1519922"/>
                <a:gd name="connsiteX25" fmla="*/ 3795691 w 4653678"/>
                <a:gd name="connsiteY25" fmla="*/ 1419314 h 1519922"/>
                <a:gd name="connsiteX26" fmla="*/ 3563018 w 4653678"/>
                <a:gd name="connsiteY26" fmla="*/ 1519330 h 1519922"/>
                <a:gd name="connsiteX27" fmla="*/ 3202150 w 4653678"/>
                <a:gd name="connsiteY27" fmla="*/ 1518539 h 1519922"/>
                <a:gd name="connsiteX28" fmla="*/ 2591306 w 4653678"/>
                <a:gd name="connsiteY28" fmla="*/ 1517875 h 1519922"/>
                <a:gd name="connsiteX29" fmla="*/ 2340806 w 4653678"/>
                <a:gd name="connsiteY29" fmla="*/ 1514344 h 1519922"/>
                <a:gd name="connsiteX30" fmla="*/ 2192453 w 4653678"/>
                <a:gd name="connsiteY30" fmla="*/ 1517771 h 1519922"/>
                <a:gd name="connsiteX31" fmla="*/ 1777933 w 4653678"/>
                <a:gd name="connsiteY31" fmla="*/ 1517686 h 1519922"/>
                <a:gd name="connsiteX32" fmla="*/ 1283934 w 4653678"/>
                <a:gd name="connsiteY32" fmla="*/ 1518983 h 1519922"/>
                <a:gd name="connsiteX33" fmla="*/ 1157408 w 4653678"/>
                <a:gd name="connsiteY33" fmla="*/ 1519233 h 1519922"/>
                <a:gd name="connsiteX34" fmla="*/ 1030730 w 4653678"/>
                <a:gd name="connsiteY34" fmla="*/ 1512079 h 1519922"/>
                <a:gd name="connsiteX35" fmla="*/ 821461 w 4653678"/>
                <a:gd name="connsiteY35" fmla="*/ 1374795 h 1519922"/>
                <a:gd name="connsiteX36" fmla="*/ 770397 w 4653678"/>
                <a:gd name="connsiteY36" fmla="*/ 1106784 h 1519922"/>
                <a:gd name="connsiteX37" fmla="*/ 607577 w 4653678"/>
                <a:gd name="connsiteY37" fmla="*/ 1090844 h 1519922"/>
                <a:gd name="connsiteX38" fmla="*/ 168149 w 4653678"/>
                <a:gd name="connsiteY38" fmla="*/ 844952 h 1519922"/>
                <a:gd name="connsiteX39" fmla="*/ 380 w 4653678"/>
                <a:gd name="connsiteY39" fmla="*/ 452065 h 1519922"/>
                <a:gd name="connsiteX40" fmla="*/ 97431 w 4653678"/>
                <a:gd name="connsiteY40" fmla="*/ 256623 h 1519922"/>
                <a:gd name="connsiteX41" fmla="*/ 258156 w 4653678"/>
                <a:gd name="connsiteY41" fmla="*/ 180638 h 1519922"/>
                <a:gd name="connsiteX42" fmla="*/ 371013 w 4653678"/>
                <a:gd name="connsiteY42" fmla="*/ 179299 h 1519922"/>
                <a:gd name="connsiteX43" fmla="*/ 447096 w 4653678"/>
                <a:gd name="connsiteY43" fmla="*/ 178270 h 1519922"/>
                <a:gd name="connsiteX44" fmla="*/ 494050 w 4653678"/>
                <a:gd name="connsiteY44" fmla="*/ 203708 h 1519922"/>
                <a:gd name="connsiteX45" fmla="*/ 515622 w 4653678"/>
                <a:gd name="connsiteY45" fmla="*/ 263558 h 1519922"/>
                <a:gd name="connsiteX46" fmla="*/ 652511 w 4653678"/>
                <a:gd name="connsiteY46" fmla="*/ 245792 h 1519922"/>
                <a:gd name="connsiteX47" fmla="*/ 691855 w 4653678"/>
                <a:gd name="connsiteY47" fmla="*/ 186959 h 1519922"/>
                <a:gd name="connsiteX48" fmla="*/ 842369 w 4653678"/>
                <a:gd name="connsiteY48" fmla="*/ 182081 h 1519922"/>
                <a:gd name="connsiteX49" fmla="*/ 887698 w 4653678"/>
                <a:gd name="connsiteY49" fmla="*/ 250760 h 1519922"/>
                <a:gd name="connsiteX50" fmla="*/ 1016319 w 4653678"/>
                <a:gd name="connsiteY50" fmla="*/ 251393 h 1519922"/>
                <a:gd name="connsiteX51" fmla="*/ 1020623 w 4653678"/>
                <a:gd name="connsiteY51" fmla="*/ 213029 h 1519922"/>
                <a:gd name="connsiteX52" fmla="*/ 1064217 w 4653678"/>
                <a:gd name="connsiteY52" fmla="*/ 182009 h 1519922"/>
                <a:gd name="connsiteX53" fmla="*/ 1148208 w 4653678"/>
                <a:gd name="connsiteY53" fmla="*/ 180852 h 1519922"/>
                <a:gd name="connsiteX54" fmla="*/ 1430278 w 4653678"/>
                <a:gd name="connsiteY54" fmla="*/ 181193 h 1519922"/>
                <a:gd name="connsiteX55" fmla="*/ 1536748 w 4653678"/>
                <a:gd name="connsiteY55" fmla="*/ 179853 h 1519922"/>
                <a:gd name="connsiteX56" fmla="*/ 1464648 w 4653678"/>
                <a:gd name="connsiteY56" fmla="*/ 32383 h 151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653678" h="1519922">
                  <a:moveTo>
                    <a:pt x="1464648" y="32383"/>
                  </a:moveTo>
                  <a:cubicBezTo>
                    <a:pt x="1472764" y="24577"/>
                    <a:pt x="1483266" y="15865"/>
                    <a:pt x="1494226" y="12680"/>
                  </a:cubicBezTo>
                  <a:cubicBezTo>
                    <a:pt x="1522172" y="4570"/>
                    <a:pt x="1587228" y="53065"/>
                    <a:pt x="1610547" y="66905"/>
                  </a:cubicBezTo>
                  <a:cubicBezTo>
                    <a:pt x="1627455" y="76939"/>
                    <a:pt x="1644990" y="86016"/>
                    <a:pt x="1662647" y="94656"/>
                  </a:cubicBezTo>
                  <a:cubicBezTo>
                    <a:pt x="1759144" y="141879"/>
                    <a:pt x="1868263" y="166738"/>
                    <a:pt x="1974398" y="179007"/>
                  </a:cubicBezTo>
                  <a:cubicBezTo>
                    <a:pt x="2013870" y="183567"/>
                    <a:pt x="2055242" y="181205"/>
                    <a:pt x="2095006" y="181126"/>
                  </a:cubicBezTo>
                  <a:cubicBezTo>
                    <a:pt x="2164598" y="180980"/>
                    <a:pt x="2234190" y="180724"/>
                    <a:pt x="2303781" y="180626"/>
                  </a:cubicBezTo>
                  <a:cubicBezTo>
                    <a:pt x="2373611" y="180529"/>
                    <a:pt x="2443446" y="180955"/>
                    <a:pt x="2513276" y="181193"/>
                  </a:cubicBezTo>
                  <a:cubicBezTo>
                    <a:pt x="2551707" y="181327"/>
                    <a:pt x="2591781" y="183452"/>
                    <a:pt x="2630011" y="180219"/>
                  </a:cubicBezTo>
                  <a:cubicBezTo>
                    <a:pt x="2709467" y="173503"/>
                    <a:pt x="2793890" y="154719"/>
                    <a:pt x="2870545" y="132911"/>
                  </a:cubicBezTo>
                  <a:cubicBezTo>
                    <a:pt x="2917018" y="119692"/>
                    <a:pt x="2962895" y="102644"/>
                    <a:pt x="3005156" y="79051"/>
                  </a:cubicBezTo>
                  <a:cubicBezTo>
                    <a:pt x="3055740" y="50800"/>
                    <a:pt x="3099626" y="18933"/>
                    <a:pt x="3155104" y="-51"/>
                  </a:cubicBezTo>
                  <a:lnTo>
                    <a:pt x="3174941" y="27999"/>
                  </a:lnTo>
                  <a:lnTo>
                    <a:pt x="3172244" y="32158"/>
                  </a:lnTo>
                  <a:cubicBezTo>
                    <a:pt x="3164170" y="45692"/>
                    <a:pt x="3167251" y="82394"/>
                    <a:pt x="3163793" y="100392"/>
                  </a:cubicBezTo>
                  <a:lnTo>
                    <a:pt x="3163056" y="104453"/>
                  </a:lnTo>
                  <a:cubicBezTo>
                    <a:pt x="3156949" y="137148"/>
                    <a:pt x="3134476" y="160948"/>
                    <a:pt x="3109538" y="181040"/>
                  </a:cubicBezTo>
                  <a:cubicBezTo>
                    <a:pt x="3420723" y="181357"/>
                    <a:pt x="3731908" y="181308"/>
                    <a:pt x="4043093" y="181253"/>
                  </a:cubicBezTo>
                  <a:cubicBezTo>
                    <a:pt x="4122712" y="181241"/>
                    <a:pt x="4202338" y="181357"/>
                    <a:pt x="4281952" y="181144"/>
                  </a:cubicBezTo>
                  <a:cubicBezTo>
                    <a:pt x="4320846" y="181034"/>
                    <a:pt x="4369018" y="175847"/>
                    <a:pt x="4406949" y="183068"/>
                  </a:cubicBezTo>
                  <a:cubicBezTo>
                    <a:pt x="4471043" y="195282"/>
                    <a:pt x="4531655" y="230223"/>
                    <a:pt x="4577453" y="276234"/>
                  </a:cubicBezTo>
                  <a:cubicBezTo>
                    <a:pt x="4620949" y="319938"/>
                    <a:pt x="4647227" y="373505"/>
                    <a:pt x="4652396" y="435261"/>
                  </a:cubicBezTo>
                  <a:cubicBezTo>
                    <a:pt x="4664884" y="584326"/>
                    <a:pt x="4583407" y="724381"/>
                    <a:pt x="4491519" y="835259"/>
                  </a:cubicBezTo>
                  <a:cubicBezTo>
                    <a:pt x="4355848" y="998980"/>
                    <a:pt x="4162653" y="1086277"/>
                    <a:pt x="3952952" y="1105133"/>
                  </a:cubicBezTo>
                  <a:lnTo>
                    <a:pt x="3883049" y="1107258"/>
                  </a:lnTo>
                  <a:cubicBezTo>
                    <a:pt x="3886331" y="1224865"/>
                    <a:pt x="3882105" y="1329246"/>
                    <a:pt x="3795691" y="1419314"/>
                  </a:cubicBezTo>
                  <a:cubicBezTo>
                    <a:pt x="3733734" y="1483895"/>
                    <a:pt x="3651782" y="1518246"/>
                    <a:pt x="3563018" y="1519330"/>
                  </a:cubicBezTo>
                  <a:cubicBezTo>
                    <a:pt x="3442806" y="1520804"/>
                    <a:pt x="3322387" y="1518837"/>
                    <a:pt x="3202150" y="1518539"/>
                  </a:cubicBezTo>
                  <a:cubicBezTo>
                    <a:pt x="2998556" y="1518039"/>
                    <a:pt x="2794888" y="1519050"/>
                    <a:pt x="2591306" y="1517875"/>
                  </a:cubicBezTo>
                  <a:cubicBezTo>
                    <a:pt x="2507796" y="1517394"/>
                    <a:pt x="2424304" y="1514764"/>
                    <a:pt x="2340806" y="1514344"/>
                  </a:cubicBezTo>
                  <a:cubicBezTo>
                    <a:pt x="2291154" y="1514094"/>
                    <a:pt x="2241904" y="1517485"/>
                    <a:pt x="2192453" y="1517771"/>
                  </a:cubicBezTo>
                  <a:cubicBezTo>
                    <a:pt x="2054292" y="1518557"/>
                    <a:pt x="1916094" y="1517668"/>
                    <a:pt x="1777933" y="1517686"/>
                  </a:cubicBezTo>
                  <a:cubicBezTo>
                    <a:pt x="1613269" y="1517711"/>
                    <a:pt x="1448604" y="1518874"/>
                    <a:pt x="1283934" y="1518983"/>
                  </a:cubicBezTo>
                  <a:cubicBezTo>
                    <a:pt x="1241765" y="1519007"/>
                    <a:pt x="1199577" y="1518788"/>
                    <a:pt x="1157408" y="1519233"/>
                  </a:cubicBezTo>
                  <a:cubicBezTo>
                    <a:pt x="1114874" y="1519677"/>
                    <a:pt x="1072625" y="1520779"/>
                    <a:pt x="1030730" y="1512079"/>
                  </a:cubicBezTo>
                  <a:cubicBezTo>
                    <a:pt x="947092" y="1494702"/>
                    <a:pt x="869555" y="1446591"/>
                    <a:pt x="821461" y="1374795"/>
                  </a:cubicBezTo>
                  <a:cubicBezTo>
                    <a:pt x="765252" y="1290870"/>
                    <a:pt x="770043" y="1203311"/>
                    <a:pt x="770397" y="1106784"/>
                  </a:cubicBezTo>
                  <a:cubicBezTo>
                    <a:pt x="715539" y="1104342"/>
                    <a:pt x="661680" y="1101103"/>
                    <a:pt x="607577" y="1090844"/>
                  </a:cubicBezTo>
                  <a:cubicBezTo>
                    <a:pt x="437817" y="1058654"/>
                    <a:pt x="284812" y="972750"/>
                    <a:pt x="168149" y="844952"/>
                  </a:cubicBezTo>
                  <a:cubicBezTo>
                    <a:pt x="76006" y="744011"/>
                    <a:pt x="-6409" y="592303"/>
                    <a:pt x="380" y="452065"/>
                  </a:cubicBezTo>
                  <a:cubicBezTo>
                    <a:pt x="3930" y="378717"/>
                    <a:pt x="43767" y="305234"/>
                    <a:pt x="97431" y="256623"/>
                  </a:cubicBezTo>
                  <a:cubicBezTo>
                    <a:pt x="138510" y="219404"/>
                    <a:pt x="202471" y="187701"/>
                    <a:pt x="258156" y="180638"/>
                  </a:cubicBezTo>
                  <a:cubicBezTo>
                    <a:pt x="294949" y="175969"/>
                    <a:pt x="333873" y="178855"/>
                    <a:pt x="371013" y="179299"/>
                  </a:cubicBezTo>
                  <a:cubicBezTo>
                    <a:pt x="396275" y="179604"/>
                    <a:pt x="421962" y="177357"/>
                    <a:pt x="447096" y="178270"/>
                  </a:cubicBezTo>
                  <a:cubicBezTo>
                    <a:pt x="467182" y="179001"/>
                    <a:pt x="480911" y="189248"/>
                    <a:pt x="494050" y="203708"/>
                  </a:cubicBezTo>
                  <a:cubicBezTo>
                    <a:pt x="510976" y="222339"/>
                    <a:pt x="514867" y="239089"/>
                    <a:pt x="515622" y="263558"/>
                  </a:cubicBezTo>
                  <a:cubicBezTo>
                    <a:pt x="545103" y="256343"/>
                    <a:pt x="636979" y="258590"/>
                    <a:pt x="652511" y="245792"/>
                  </a:cubicBezTo>
                  <a:cubicBezTo>
                    <a:pt x="659050" y="221772"/>
                    <a:pt x="668840" y="199781"/>
                    <a:pt x="691855" y="186959"/>
                  </a:cubicBezTo>
                  <a:cubicBezTo>
                    <a:pt x="712519" y="175451"/>
                    <a:pt x="816170" y="178453"/>
                    <a:pt x="842369" y="182081"/>
                  </a:cubicBezTo>
                  <a:cubicBezTo>
                    <a:pt x="863052" y="202740"/>
                    <a:pt x="880751" y="221353"/>
                    <a:pt x="887698" y="250760"/>
                  </a:cubicBezTo>
                  <a:cubicBezTo>
                    <a:pt x="922519" y="261153"/>
                    <a:pt x="983331" y="268447"/>
                    <a:pt x="1016319" y="251393"/>
                  </a:cubicBezTo>
                  <a:cubicBezTo>
                    <a:pt x="1016392" y="239624"/>
                    <a:pt x="1014815" y="223532"/>
                    <a:pt x="1020623" y="213029"/>
                  </a:cubicBezTo>
                  <a:cubicBezTo>
                    <a:pt x="1028136" y="199452"/>
                    <a:pt x="1049763" y="185863"/>
                    <a:pt x="1064217" y="182009"/>
                  </a:cubicBezTo>
                  <a:cubicBezTo>
                    <a:pt x="1086970" y="175932"/>
                    <a:pt x="1123842" y="180833"/>
                    <a:pt x="1148208" y="180852"/>
                  </a:cubicBezTo>
                  <a:cubicBezTo>
                    <a:pt x="1242228" y="180937"/>
                    <a:pt x="1336253" y="181229"/>
                    <a:pt x="1430278" y="181193"/>
                  </a:cubicBezTo>
                  <a:cubicBezTo>
                    <a:pt x="1462511" y="181180"/>
                    <a:pt x="1505630" y="186569"/>
                    <a:pt x="1536748" y="179853"/>
                  </a:cubicBezTo>
                  <a:cubicBezTo>
                    <a:pt x="1494092" y="144765"/>
                    <a:pt x="1477099" y="84184"/>
                    <a:pt x="1464648" y="32383"/>
                  </a:cubicBezTo>
                  <a:close/>
                </a:path>
              </a:pathLst>
            </a:custGeom>
            <a:solidFill>
              <a:srgbClr val="494E62"/>
            </a:solidFill>
            <a:ln w="6089" cap="flat">
              <a:noFill/>
              <a:prstDash val="solid"/>
              <a:miter/>
            </a:ln>
          </p:spPr>
          <p:txBody>
            <a:bodyPr rtlCol="0" anchor="ctr"/>
            <a:lstStyle/>
            <a:p>
              <a:endParaRPr lang="it-IT"/>
            </a:p>
          </p:txBody>
        </p:sp>
        <p:sp>
          <p:nvSpPr>
            <p:cNvPr id="10" name="Figura a mano libera: forma 9">
              <a:extLst>
                <a:ext uri="{FF2B5EF4-FFF2-40B4-BE49-F238E27FC236}">
                  <a16:creationId xmlns:a16="http://schemas.microsoft.com/office/drawing/2014/main" id="{ABC3BF9E-E6CC-2F2E-9AE3-094875F28982}"/>
                </a:ext>
              </a:extLst>
            </p:cNvPr>
            <p:cNvSpPr/>
            <p:nvPr/>
          </p:nvSpPr>
          <p:spPr>
            <a:xfrm>
              <a:off x="4892765" y="5952386"/>
              <a:ext cx="2766805" cy="232902"/>
            </a:xfrm>
            <a:custGeom>
              <a:avLst/>
              <a:gdLst>
                <a:gd name="connsiteX0" fmla="*/ 2566163 w 2766805"/>
                <a:gd name="connsiteY0" fmla="*/ 208 h 232902"/>
                <a:gd name="connsiteX1" fmla="*/ 2754530 w 2766805"/>
                <a:gd name="connsiteY1" fmla="*/ -60 h 232902"/>
                <a:gd name="connsiteX2" fmla="*/ 2747230 w 2766805"/>
                <a:gd name="connsiteY2" fmla="*/ 159356 h 232902"/>
                <a:gd name="connsiteX3" fmla="*/ 2674180 w 2766805"/>
                <a:gd name="connsiteY3" fmla="*/ 220071 h 232902"/>
                <a:gd name="connsiteX4" fmla="*/ 2615711 w 2766805"/>
                <a:gd name="connsiteY4" fmla="*/ 222829 h 232902"/>
                <a:gd name="connsiteX5" fmla="*/ 2516036 w 2766805"/>
                <a:gd name="connsiteY5" fmla="*/ 223901 h 232902"/>
                <a:gd name="connsiteX6" fmla="*/ 1989877 w 2766805"/>
                <a:gd name="connsiteY6" fmla="*/ 223225 h 232902"/>
                <a:gd name="connsiteX7" fmla="*/ 1394711 w 2766805"/>
                <a:gd name="connsiteY7" fmla="*/ 228120 h 232902"/>
                <a:gd name="connsiteX8" fmla="*/ 1221255 w 2766805"/>
                <a:gd name="connsiteY8" fmla="*/ 232784 h 232902"/>
                <a:gd name="connsiteX9" fmla="*/ 698901 w 2766805"/>
                <a:gd name="connsiteY9" fmla="*/ 228096 h 232902"/>
                <a:gd name="connsiteX10" fmla="*/ 397689 w 2766805"/>
                <a:gd name="connsiteY10" fmla="*/ 228979 h 232902"/>
                <a:gd name="connsiteX11" fmla="*/ 135822 w 2766805"/>
                <a:gd name="connsiteY11" fmla="*/ 228017 h 232902"/>
                <a:gd name="connsiteX12" fmla="*/ 61182 w 2766805"/>
                <a:gd name="connsiteY12" fmla="*/ 204046 h 232902"/>
                <a:gd name="connsiteX13" fmla="*/ 1253 w 2766805"/>
                <a:gd name="connsiteY13" fmla="*/ 104724 h 232902"/>
                <a:gd name="connsiteX14" fmla="*/ 2732 w 2766805"/>
                <a:gd name="connsiteY14" fmla="*/ 56576 h 232902"/>
                <a:gd name="connsiteX15" fmla="*/ 37784 w 2766805"/>
                <a:gd name="connsiteY15" fmla="*/ 103939 h 232902"/>
                <a:gd name="connsiteX16" fmla="*/ 146379 w 2766805"/>
                <a:gd name="connsiteY16" fmla="*/ 142077 h 232902"/>
                <a:gd name="connsiteX17" fmla="*/ 464694 w 2766805"/>
                <a:gd name="connsiteY17" fmla="*/ 144507 h 232902"/>
                <a:gd name="connsiteX18" fmla="*/ 756042 w 2766805"/>
                <a:gd name="connsiteY18" fmla="*/ 144330 h 232902"/>
                <a:gd name="connsiteX19" fmla="*/ 1237846 w 2766805"/>
                <a:gd name="connsiteY19" fmla="*/ 149067 h 232902"/>
                <a:gd name="connsiteX20" fmla="*/ 1889319 w 2766805"/>
                <a:gd name="connsiteY20" fmla="*/ 139770 h 232902"/>
                <a:gd name="connsiteX21" fmla="*/ 2281329 w 2766805"/>
                <a:gd name="connsiteY21" fmla="*/ 142071 h 232902"/>
                <a:gd name="connsiteX22" fmla="*/ 2523288 w 2766805"/>
                <a:gd name="connsiteY22" fmla="*/ 116944 h 232902"/>
                <a:gd name="connsiteX23" fmla="*/ 2566163 w 2766805"/>
                <a:gd name="connsiteY23" fmla="*/ 208 h 2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66805" h="232902">
                  <a:moveTo>
                    <a:pt x="2566163" y="208"/>
                  </a:moveTo>
                  <a:lnTo>
                    <a:pt x="2754530" y="-60"/>
                  </a:lnTo>
                  <a:cubicBezTo>
                    <a:pt x="2768637" y="52777"/>
                    <a:pt x="2775560" y="110015"/>
                    <a:pt x="2747230" y="159356"/>
                  </a:cubicBezTo>
                  <a:cubicBezTo>
                    <a:pt x="2731162" y="187339"/>
                    <a:pt x="2706650" y="212759"/>
                    <a:pt x="2674180" y="220071"/>
                  </a:cubicBezTo>
                  <a:cubicBezTo>
                    <a:pt x="2655987" y="224169"/>
                    <a:pt x="2634409" y="222647"/>
                    <a:pt x="2615711" y="222829"/>
                  </a:cubicBezTo>
                  <a:cubicBezTo>
                    <a:pt x="2582486" y="223158"/>
                    <a:pt x="2549261" y="223554"/>
                    <a:pt x="2516036" y="223901"/>
                  </a:cubicBezTo>
                  <a:cubicBezTo>
                    <a:pt x="2340583" y="225734"/>
                    <a:pt x="2165294" y="222245"/>
                    <a:pt x="1989877" y="223225"/>
                  </a:cubicBezTo>
                  <a:cubicBezTo>
                    <a:pt x="1791537" y="224327"/>
                    <a:pt x="1593039" y="225666"/>
                    <a:pt x="1394711" y="228120"/>
                  </a:cubicBezTo>
                  <a:cubicBezTo>
                    <a:pt x="1336821" y="228833"/>
                    <a:pt x="1279102" y="232565"/>
                    <a:pt x="1221255" y="232784"/>
                  </a:cubicBezTo>
                  <a:cubicBezTo>
                    <a:pt x="1047129" y="233448"/>
                    <a:pt x="873058" y="228236"/>
                    <a:pt x="698901" y="228096"/>
                  </a:cubicBezTo>
                  <a:cubicBezTo>
                    <a:pt x="598508" y="228017"/>
                    <a:pt x="498077" y="227871"/>
                    <a:pt x="397689" y="228979"/>
                  </a:cubicBezTo>
                  <a:cubicBezTo>
                    <a:pt x="310830" y="229935"/>
                    <a:pt x="222528" y="232553"/>
                    <a:pt x="135822" y="228017"/>
                  </a:cubicBezTo>
                  <a:cubicBezTo>
                    <a:pt x="108691" y="226598"/>
                    <a:pt x="83649" y="219852"/>
                    <a:pt x="61182" y="204046"/>
                  </a:cubicBezTo>
                  <a:cubicBezTo>
                    <a:pt x="28115" y="180782"/>
                    <a:pt x="6489" y="144811"/>
                    <a:pt x="1253" y="104724"/>
                  </a:cubicBezTo>
                  <a:cubicBezTo>
                    <a:pt x="-750" y="89399"/>
                    <a:pt x="-458" y="71712"/>
                    <a:pt x="2732" y="56576"/>
                  </a:cubicBezTo>
                  <a:cubicBezTo>
                    <a:pt x="15397" y="71596"/>
                    <a:pt x="23835" y="90197"/>
                    <a:pt x="37784" y="103939"/>
                  </a:cubicBezTo>
                  <a:cubicBezTo>
                    <a:pt x="64348" y="130107"/>
                    <a:pt x="110256" y="138893"/>
                    <a:pt x="146379" y="142077"/>
                  </a:cubicBezTo>
                  <a:cubicBezTo>
                    <a:pt x="251151" y="151313"/>
                    <a:pt x="359624" y="146467"/>
                    <a:pt x="464694" y="144507"/>
                  </a:cubicBezTo>
                  <a:cubicBezTo>
                    <a:pt x="561708" y="142698"/>
                    <a:pt x="659009" y="143417"/>
                    <a:pt x="756042" y="144330"/>
                  </a:cubicBezTo>
                  <a:cubicBezTo>
                    <a:pt x="916481" y="145840"/>
                    <a:pt x="1077444" y="149944"/>
                    <a:pt x="1237846" y="149067"/>
                  </a:cubicBezTo>
                  <a:cubicBezTo>
                    <a:pt x="1455018" y="147886"/>
                    <a:pt x="1672220" y="141091"/>
                    <a:pt x="1889319" y="139770"/>
                  </a:cubicBezTo>
                  <a:cubicBezTo>
                    <a:pt x="2019997" y="138978"/>
                    <a:pt x="2150633" y="144427"/>
                    <a:pt x="2281329" y="142071"/>
                  </a:cubicBezTo>
                  <a:cubicBezTo>
                    <a:pt x="2320759" y="141365"/>
                    <a:pt x="2499293" y="143691"/>
                    <a:pt x="2523288" y="116944"/>
                  </a:cubicBezTo>
                  <a:cubicBezTo>
                    <a:pt x="2544847" y="92918"/>
                    <a:pt x="2568976" y="33470"/>
                    <a:pt x="2566163" y="208"/>
                  </a:cubicBezTo>
                  <a:close/>
                </a:path>
              </a:pathLst>
            </a:custGeom>
            <a:solidFill>
              <a:srgbClr val="F08080"/>
            </a:solidFill>
            <a:ln w="6089" cap="flat">
              <a:noFill/>
              <a:prstDash val="solid"/>
              <a:miter/>
            </a:ln>
          </p:spPr>
          <p:txBody>
            <a:bodyPr rtlCol="0" anchor="ctr"/>
            <a:lstStyle/>
            <a:p>
              <a:endParaRPr lang="it-IT"/>
            </a:p>
          </p:txBody>
        </p:sp>
        <p:sp>
          <p:nvSpPr>
            <p:cNvPr id="11" name="Figura a mano libera: forma 10">
              <a:extLst>
                <a:ext uri="{FF2B5EF4-FFF2-40B4-BE49-F238E27FC236}">
                  <a16:creationId xmlns:a16="http://schemas.microsoft.com/office/drawing/2014/main" id="{3BD72857-B8F3-95D1-3E69-8CB14B293A12}"/>
                </a:ext>
              </a:extLst>
            </p:cNvPr>
            <p:cNvSpPr/>
            <p:nvPr/>
          </p:nvSpPr>
          <p:spPr>
            <a:xfrm>
              <a:off x="4895513" y="5952654"/>
              <a:ext cx="2563655" cy="148979"/>
            </a:xfrm>
            <a:custGeom>
              <a:avLst/>
              <a:gdLst>
                <a:gd name="connsiteX0" fmla="*/ -10 w 2563655"/>
                <a:gd name="connsiteY0" fmla="*/ 56309 h 148979"/>
                <a:gd name="connsiteX1" fmla="*/ 9439 w 2563655"/>
                <a:gd name="connsiteY1" fmla="*/ 1031 h 148979"/>
                <a:gd name="connsiteX2" fmla="*/ 2563420 w 2563655"/>
                <a:gd name="connsiteY2" fmla="*/ -59 h 148979"/>
                <a:gd name="connsiteX3" fmla="*/ 2520545 w 2563655"/>
                <a:gd name="connsiteY3" fmla="*/ 116676 h 148979"/>
                <a:gd name="connsiteX4" fmla="*/ 2278587 w 2563655"/>
                <a:gd name="connsiteY4" fmla="*/ 141804 h 148979"/>
                <a:gd name="connsiteX5" fmla="*/ 1886577 w 2563655"/>
                <a:gd name="connsiteY5" fmla="*/ 139502 h 148979"/>
                <a:gd name="connsiteX6" fmla="*/ 1235104 w 2563655"/>
                <a:gd name="connsiteY6" fmla="*/ 148800 h 148979"/>
                <a:gd name="connsiteX7" fmla="*/ 753300 w 2563655"/>
                <a:gd name="connsiteY7" fmla="*/ 144063 h 148979"/>
                <a:gd name="connsiteX8" fmla="*/ 461951 w 2563655"/>
                <a:gd name="connsiteY8" fmla="*/ 144239 h 148979"/>
                <a:gd name="connsiteX9" fmla="*/ 143637 w 2563655"/>
                <a:gd name="connsiteY9" fmla="*/ 141810 h 148979"/>
                <a:gd name="connsiteX10" fmla="*/ 35042 w 2563655"/>
                <a:gd name="connsiteY10" fmla="*/ 103671 h 148979"/>
                <a:gd name="connsiteX11" fmla="*/ -10 w 2563655"/>
                <a:gd name="connsiteY11" fmla="*/ 56309 h 1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655" h="148979">
                  <a:moveTo>
                    <a:pt x="-10" y="56309"/>
                  </a:moveTo>
                  <a:lnTo>
                    <a:pt x="9439" y="1031"/>
                  </a:lnTo>
                  <a:lnTo>
                    <a:pt x="2563420" y="-59"/>
                  </a:lnTo>
                  <a:cubicBezTo>
                    <a:pt x="2566234" y="33203"/>
                    <a:pt x="2542105" y="92651"/>
                    <a:pt x="2520545" y="116676"/>
                  </a:cubicBezTo>
                  <a:cubicBezTo>
                    <a:pt x="2496550" y="143423"/>
                    <a:pt x="2318016" y="141098"/>
                    <a:pt x="2278587" y="141804"/>
                  </a:cubicBezTo>
                  <a:cubicBezTo>
                    <a:pt x="2147890" y="144160"/>
                    <a:pt x="2017255" y="138711"/>
                    <a:pt x="1886577" y="139502"/>
                  </a:cubicBezTo>
                  <a:cubicBezTo>
                    <a:pt x="1669478" y="140824"/>
                    <a:pt x="1452275" y="147619"/>
                    <a:pt x="1235104" y="148800"/>
                  </a:cubicBezTo>
                  <a:cubicBezTo>
                    <a:pt x="1074701" y="149677"/>
                    <a:pt x="913739" y="145573"/>
                    <a:pt x="753300" y="144063"/>
                  </a:cubicBezTo>
                  <a:cubicBezTo>
                    <a:pt x="656267" y="143149"/>
                    <a:pt x="558966" y="142431"/>
                    <a:pt x="461951" y="144239"/>
                  </a:cubicBezTo>
                  <a:cubicBezTo>
                    <a:pt x="356881" y="146200"/>
                    <a:pt x="248408" y="151046"/>
                    <a:pt x="143637" y="141810"/>
                  </a:cubicBezTo>
                  <a:cubicBezTo>
                    <a:pt x="107513" y="138626"/>
                    <a:pt x="61606" y="129840"/>
                    <a:pt x="35042" y="103671"/>
                  </a:cubicBezTo>
                  <a:cubicBezTo>
                    <a:pt x="21093" y="89929"/>
                    <a:pt x="12654" y="71329"/>
                    <a:pt x="-10" y="56309"/>
                  </a:cubicBezTo>
                  <a:close/>
                </a:path>
              </a:pathLst>
            </a:custGeom>
            <a:solidFill>
              <a:srgbClr val="F8AD9D"/>
            </a:solidFill>
            <a:ln w="6089" cap="flat">
              <a:noFill/>
              <a:prstDash val="solid"/>
              <a:miter/>
            </a:ln>
          </p:spPr>
          <p:txBody>
            <a:bodyPr rtlCol="0" anchor="ctr"/>
            <a:lstStyle/>
            <a:p>
              <a:endParaRPr lang="it-IT"/>
            </a:p>
          </p:txBody>
        </p:sp>
        <p:sp>
          <p:nvSpPr>
            <p:cNvPr id="13" name="Figura a mano libera: forma 12">
              <a:extLst>
                <a:ext uri="{FF2B5EF4-FFF2-40B4-BE49-F238E27FC236}">
                  <a16:creationId xmlns:a16="http://schemas.microsoft.com/office/drawing/2014/main" id="{E8C3A1C6-2687-923B-623A-274C9A4063CA}"/>
                </a:ext>
              </a:extLst>
            </p:cNvPr>
            <p:cNvSpPr/>
            <p:nvPr/>
          </p:nvSpPr>
          <p:spPr>
            <a:xfrm>
              <a:off x="4122376" y="5015912"/>
              <a:ext cx="4312566" cy="764171"/>
            </a:xfrm>
            <a:custGeom>
              <a:avLst/>
              <a:gdLst>
                <a:gd name="connsiteX0" fmla="*/ 482327 w 4312566"/>
                <a:gd name="connsiteY0" fmla="*/ 66923 h 764171"/>
                <a:gd name="connsiteX1" fmla="*/ 521671 w 4312566"/>
                <a:gd name="connsiteY1" fmla="*/ 8090 h 764171"/>
                <a:gd name="connsiteX2" fmla="*/ 672186 w 4312566"/>
                <a:gd name="connsiteY2" fmla="*/ 3212 h 764171"/>
                <a:gd name="connsiteX3" fmla="*/ 717515 w 4312566"/>
                <a:gd name="connsiteY3" fmla="*/ 71891 h 764171"/>
                <a:gd name="connsiteX4" fmla="*/ 846135 w 4312566"/>
                <a:gd name="connsiteY4" fmla="*/ 72525 h 764171"/>
                <a:gd name="connsiteX5" fmla="*/ 890910 w 4312566"/>
                <a:gd name="connsiteY5" fmla="*/ 150543 h 764171"/>
                <a:gd name="connsiteX6" fmla="*/ 962853 w 4312566"/>
                <a:gd name="connsiteY6" fmla="*/ 168492 h 764171"/>
                <a:gd name="connsiteX7" fmla="*/ 1427000 w 4312566"/>
                <a:gd name="connsiteY7" fmla="*/ 172498 h 764171"/>
                <a:gd name="connsiteX8" fmla="*/ 2191713 w 4312566"/>
                <a:gd name="connsiteY8" fmla="*/ 170166 h 764171"/>
                <a:gd name="connsiteX9" fmla="*/ 2599444 w 4312566"/>
                <a:gd name="connsiteY9" fmla="*/ 172455 h 764171"/>
                <a:gd name="connsiteX10" fmla="*/ 3616813 w 4312566"/>
                <a:gd name="connsiteY10" fmla="*/ 172772 h 764171"/>
                <a:gd name="connsiteX11" fmla="*/ 4041233 w 4312566"/>
                <a:gd name="connsiteY11" fmla="*/ 172656 h 764171"/>
                <a:gd name="connsiteX12" fmla="*/ 4150650 w 4312566"/>
                <a:gd name="connsiteY12" fmla="*/ 172522 h 764171"/>
                <a:gd name="connsiteX13" fmla="*/ 4217642 w 4312566"/>
                <a:gd name="connsiteY13" fmla="*/ 174787 h 764171"/>
                <a:gd name="connsiteX14" fmla="*/ 4309220 w 4312566"/>
                <a:gd name="connsiteY14" fmla="*/ 266517 h 764171"/>
                <a:gd name="connsiteX15" fmla="*/ 4246094 w 4312566"/>
                <a:gd name="connsiteY15" fmla="*/ 478033 h 764171"/>
                <a:gd name="connsiteX16" fmla="*/ 3844245 w 4312566"/>
                <a:gd name="connsiteY16" fmla="*/ 747578 h 764171"/>
                <a:gd name="connsiteX17" fmla="*/ 3492942 w 4312566"/>
                <a:gd name="connsiteY17" fmla="*/ 761521 h 764171"/>
                <a:gd name="connsiteX18" fmla="*/ 3265597 w 4312566"/>
                <a:gd name="connsiteY18" fmla="*/ 761789 h 764171"/>
                <a:gd name="connsiteX19" fmla="*/ 2281068 w 4312566"/>
                <a:gd name="connsiteY19" fmla="*/ 759938 h 764171"/>
                <a:gd name="connsiteX20" fmla="*/ 1151488 w 4312566"/>
                <a:gd name="connsiteY20" fmla="*/ 761229 h 764171"/>
                <a:gd name="connsiteX21" fmla="*/ 766972 w 4312566"/>
                <a:gd name="connsiteY21" fmla="*/ 760163 h 764171"/>
                <a:gd name="connsiteX22" fmla="*/ 529860 w 4312566"/>
                <a:gd name="connsiteY22" fmla="*/ 757015 h 764171"/>
                <a:gd name="connsiteX23" fmla="*/ 254501 w 4312566"/>
                <a:gd name="connsiteY23" fmla="*/ 658253 h 764171"/>
                <a:gd name="connsiteX24" fmla="*/ 36890 w 4312566"/>
                <a:gd name="connsiteY24" fmla="*/ 425824 h 764171"/>
                <a:gd name="connsiteX25" fmla="*/ 4609 w 4312566"/>
                <a:gd name="connsiteY25" fmla="*/ 342679 h 764171"/>
                <a:gd name="connsiteX26" fmla="*/ 3117 w 4312566"/>
                <a:gd name="connsiteY26" fmla="*/ 334021 h 764171"/>
                <a:gd name="connsiteX27" fmla="*/ 2295 w 4312566"/>
                <a:gd name="connsiteY27" fmla="*/ 329582 h 764171"/>
                <a:gd name="connsiteX28" fmla="*/ 26418 w 4312566"/>
                <a:gd name="connsiteY28" fmla="*/ 224105 h 764171"/>
                <a:gd name="connsiteX29" fmla="*/ 128206 w 4312566"/>
                <a:gd name="connsiteY29" fmla="*/ 168985 h 764171"/>
                <a:gd name="connsiteX30" fmla="*/ 213232 w 4312566"/>
                <a:gd name="connsiteY30" fmla="*/ 167718 h 764171"/>
                <a:gd name="connsiteX31" fmla="*/ 275068 w 4312566"/>
                <a:gd name="connsiteY31" fmla="*/ 166464 h 764171"/>
                <a:gd name="connsiteX32" fmla="*/ 322552 w 4312566"/>
                <a:gd name="connsiteY32" fmla="*/ 128259 h 764171"/>
                <a:gd name="connsiteX33" fmla="*/ 345439 w 4312566"/>
                <a:gd name="connsiteY33" fmla="*/ 84689 h 764171"/>
                <a:gd name="connsiteX34" fmla="*/ 482327 w 4312566"/>
                <a:gd name="connsiteY34" fmla="*/ 66923 h 76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12566" h="764171">
                  <a:moveTo>
                    <a:pt x="482327" y="66923"/>
                  </a:moveTo>
                  <a:cubicBezTo>
                    <a:pt x="488866" y="42904"/>
                    <a:pt x="498657" y="20912"/>
                    <a:pt x="521671" y="8090"/>
                  </a:cubicBezTo>
                  <a:cubicBezTo>
                    <a:pt x="542336" y="-3418"/>
                    <a:pt x="645987" y="-416"/>
                    <a:pt x="672186" y="3212"/>
                  </a:cubicBezTo>
                  <a:cubicBezTo>
                    <a:pt x="692869" y="23871"/>
                    <a:pt x="710568" y="42484"/>
                    <a:pt x="717515" y="71891"/>
                  </a:cubicBezTo>
                  <a:cubicBezTo>
                    <a:pt x="752335" y="82284"/>
                    <a:pt x="813148" y="89578"/>
                    <a:pt x="846135" y="72525"/>
                  </a:cubicBezTo>
                  <a:cubicBezTo>
                    <a:pt x="852230" y="106797"/>
                    <a:pt x="860297" y="129653"/>
                    <a:pt x="890910" y="150543"/>
                  </a:cubicBezTo>
                  <a:cubicBezTo>
                    <a:pt x="912835" y="165496"/>
                    <a:pt x="937226" y="166988"/>
                    <a:pt x="962853" y="168492"/>
                  </a:cubicBezTo>
                  <a:cubicBezTo>
                    <a:pt x="1116600" y="177539"/>
                    <a:pt x="1272935" y="172553"/>
                    <a:pt x="1427000" y="172498"/>
                  </a:cubicBezTo>
                  <a:cubicBezTo>
                    <a:pt x="1681920" y="172413"/>
                    <a:pt x="1936805" y="172614"/>
                    <a:pt x="2191713" y="170166"/>
                  </a:cubicBezTo>
                  <a:cubicBezTo>
                    <a:pt x="2327475" y="168857"/>
                    <a:pt x="2463621" y="172291"/>
                    <a:pt x="2599444" y="172455"/>
                  </a:cubicBezTo>
                  <a:cubicBezTo>
                    <a:pt x="2938563" y="172882"/>
                    <a:pt x="3277688" y="172717"/>
                    <a:pt x="3616813" y="172772"/>
                  </a:cubicBezTo>
                  <a:cubicBezTo>
                    <a:pt x="3758287" y="172797"/>
                    <a:pt x="3899760" y="172808"/>
                    <a:pt x="4041233" y="172656"/>
                  </a:cubicBezTo>
                  <a:cubicBezTo>
                    <a:pt x="4077703" y="172614"/>
                    <a:pt x="4114180" y="172687"/>
                    <a:pt x="4150650" y="172522"/>
                  </a:cubicBezTo>
                  <a:cubicBezTo>
                    <a:pt x="4171978" y="172425"/>
                    <a:pt x="4196862" y="170069"/>
                    <a:pt x="4217642" y="174787"/>
                  </a:cubicBezTo>
                  <a:cubicBezTo>
                    <a:pt x="4264049" y="185333"/>
                    <a:pt x="4298206" y="220305"/>
                    <a:pt x="4309220" y="266517"/>
                  </a:cubicBezTo>
                  <a:cubicBezTo>
                    <a:pt x="4325080" y="333022"/>
                    <a:pt x="4281097" y="423565"/>
                    <a:pt x="4246094" y="478033"/>
                  </a:cubicBezTo>
                  <a:cubicBezTo>
                    <a:pt x="4155125" y="619567"/>
                    <a:pt x="4007904" y="713215"/>
                    <a:pt x="3844245" y="747578"/>
                  </a:cubicBezTo>
                  <a:cubicBezTo>
                    <a:pt x="3730633" y="771433"/>
                    <a:pt x="3608448" y="762891"/>
                    <a:pt x="3492942" y="761521"/>
                  </a:cubicBezTo>
                  <a:cubicBezTo>
                    <a:pt x="3417183" y="760626"/>
                    <a:pt x="3341368" y="762136"/>
                    <a:pt x="3265597" y="761789"/>
                  </a:cubicBezTo>
                  <a:cubicBezTo>
                    <a:pt x="2937388" y="760279"/>
                    <a:pt x="2609271" y="759670"/>
                    <a:pt x="2281068" y="759938"/>
                  </a:cubicBezTo>
                  <a:cubicBezTo>
                    <a:pt x="1904554" y="760254"/>
                    <a:pt x="1527990" y="760066"/>
                    <a:pt x="1151488" y="761229"/>
                  </a:cubicBezTo>
                  <a:cubicBezTo>
                    <a:pt x="1023257" y="761631"/>
                    <a:pt x="895185" y="760389"/>
                    <a:pt x="766972" y="760163"/>
                  </a:cubicBezTo>
                  <a:cubicBezTo>
                    <a:pt x="688735" y="760029"/>
                    <a:pt x="607739" y="764772"/>
                    <a:pt x="529860" y="757015"/>
                  </a:cubicBezTo>
                  <a:cubicBezTo>
                    <a:pt x="434788" y="747542"/>
                    <a:pt x="334011" y="710566"/>
                    <a:pt x="254501" y="658253"/>
                  </a:cubicBezTo>
                  <a:cubicBezTo>
                    <a:pt x="164999" y="599365"/>
                    <a:pt x="85927" y="522157"/>
                    <a:pt x="36890" y="425824"/>
                  </a:cubicBezTo>
                  <a:cubicBezTo>
                    <a:pt x="23623" y="399759"/>
                    <a:pt x="10363" y="371551"/>
                    <a:pt x="4609" y="342679"/>
                  </a:cubicBezTo>
                  <a:lnTo>
                    <a:pt x="3117" y="334021"/>
                  </a:lnTo>
                  <a:lnTo>
                    <a:pt x="2295" y="329582"/>
                  </a:lnTo>
                  <a:cubicBezTo>
                    <a:pt x="-4366" y="291633"/>
                    <a:pt x="3312" y="255320"/>
                    <a:pt x="26418" y="224105"/>
                  </a:cubicBezTo>
                  <a:cubicBezTo>
                    <a:pt x="50662" y="191348"/>
                    <a:pt x="88515" y="174063"/>
                    <a:pt x="128206" y="168985"/>
                  </a:cubicBezTo>
                  <a:cubicBezTo>
                    <a:pt x="156018" y="165429"/>
                    <a:pt x="185243" y="166227"/>
                    <a:pt x="213232" y="167718"/>
                  </a:cubicBezTo>
                  <a:cubicBezTo>
                    <a:pt x="232971" y="168766"/>
                    <a:pt x="255895" y="172620"/>
                    <a:pt x="275068" y="166464"/>
                  </a:cubicBezTo>
                  <a:cubicBezTo>
                    <a:pt x="294362" y="160266"/>
                    <a:pt x="310466" y="144028"/>
                    <a:pt x="322552" y="128259"/>
                  </a:cubicBezTo>
                  <a:cubicBezTo>
                    <a:pt x="332763" y="114931"/>
                    <a:pt x="338492" y="99783"/>
                    <a:pt x="345439" y="84689"/>
                  </a:cubicBezTo>
                  <a:cubicBezTo>
                    <a:pt x="374920" y="77474"/>
                    <a:pt x="466795" y="79721"/>
                    <a:pt x="482327" y="66923"/>
                  </a:cubicBezTo>
                  <a:close/>
                </a:path>
              </a:pathLst>
            </a:custGeom>
            <a:gradFill>
              <a:gsLst>
                <a:gs pos="0">
                  <a:srgbClr val="F17674"/>
                </a:gs>
                <a:gs pos="50000">
                  <a:srgbClr val="F7918B"/>
                </a:gs>
                <a:gs pos="100000">
                  <a:srgbClr val="FDACA3"/>
                </a:gs>
              </a:gsLst>
              <a:lin ang="15166918" scaled="1"/>
            </a:gradFill>
            <a:ln w="6089" cap="flat">
              <a:noFill/>
              <a:prstDash val="solid"/>
              <a:miter/>
            </a:ln>
          </p:spPr>
          <p:txBody>
            <a:bodyPr rtlCol="0" anchor="ctr"/>
            <a:lstStyle/>
            <a:p>
              <a:endParaRPr lang="it-IT"/>
            </a:p>
          </p:txBody>
        </p:sp>
        <p:sp>
          <p:nvSpPr>
            <p:cNvPr id="15" name="Figura a mano libera: forma 14">
              <a:extLst>
                <a:ext uri="{FF2B5EF4-FFF2-40B4-BE49-F238E27FC236}">
                  <a16:creationId xmlns:a16="http://schemas.microsoft.com/office/drawing/2014/main" id="{FBA0DCF4-7865-40AA-970A-AB93A30B0A4A}"/>
                </a:ext>
              </a:extLst>
            </p:cNvPr>
            <p:cNvSpPr/>
            <p:nvPr/>
          </p:nvSpPr>
          <p:spPr>
            <a:xfrm>
              <a:off x="4604716" y="5015918"/>
              <a:ext cx="235187" cy="173209"/>
            </a:xfrm>
            <a:custGeom>
              <a:avLst/>
              <a:gdLst>
                <a:gd name="connsiteX0" fmla="*/ 17 w 235187"/>
                <a:gd name="connsiteY0" fmla="*/ 66928 h 173209"/>
                <a:gd name="connsiteX1" fmla="*/ 39361 w 235187"/>
                <a:gd name="connsiteY1" fmla="*/ 8095 h 173209"/>
                <a:gd name="connsiteX2" fmla="*/ 189875 w 235187"/>
                <a:gd name="connsiteY2" fmla="*/ 3218 h 173209"/>
                <a:gd name="connsiteX3" fmla="*/ 235204 w 235187"/>
                <a:gd name="connsiteY3" fmla="*/ 71897 h 173209"/>
                <a:gd name="connsiteX4" fmla="*/ 231783 w 235187"/>
                <a:gd name="connsiteY4" fmla="*/ 93511 h 173209"/>
                <a:gd name="connsiteX5" fmla="*/ 216732 w 235187"/>
                <a:gd name="connsiteY5" fmla="*/ 136319 h 173209"/>
                <a:gd name="connsiteX6" fmla="*/ 158854 w 235187"/>
                <a:gd name="connsiteY6" fmla="*/ 170159 h 173209"/>
                <a:gd name="connsiteX7" fmla="*/ 33010 w 235187"/>
                <a:gd name="connsiteY7" fmla="*/ 150147 h 173209"/>
                <a:gd name="connsiteX8" fmla="*/ 17 w 235187"/>
                <a:gd name="connsiteY8" fmla="*/ 66928 h 17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87" h="173209">
                  <a:moveTo>
                    <a:pt x="17" y="66928"/>
                  </a:moveTo>
                  <a:cubicBezTo>
                    <a:pt x="6556" y="42909"/>
                    <a:pt x="16346" y="20917"/>
                    <a:pt x="39361" y="8095"/>
                  </a:cubicBezTo>
                  <a:cubicBezTo>
                    <a:pt x="60025" y="-3412"/>
                    <a:pt x="163676" y="-411"/>
                    <a:pt x="189875" y="3218"/>
                  </a:cubicBezTo>
                  <a:cubicBezTo>
                    <a:pt x="210558" y="23876"/>
                    <a:pt x="228258" y="42489"/>
                    <a:pt x="235204" y="71897"/>
                  </a:cubicBezTo>
                  <a:cubicBezTo>
                    <a:pt x="232873" y="76451"/>
                    <a:pt x="232666" y="87989"/>
                    <a:pt x="231783" y="93511"/>
                  </a:cubicBezTo>
                  <a:cubicBezTo>
                    <a:pt x="229311" y="108988"/>
                    <a:pt x="225579" y="123150"/>
                    <a:pt x="216732" y="136319"/>
                  </a:cubicBezTo>
                  <a:cubicBezTo>
                    <a:pt x="203008" y="156746"/>
                    <a:pt x="182423" y="166123"/>
                    <a:pt x="158854" y="170159"/>
                  </a:cubicBezTo>
                  <a:cubicBezTo>
                    <a:pt x="121154" y="176619"/>
                    <a:pt x="64829" y="173855"/>
                    <a:pt x="33010" y="150147"/>
                  </a:cubicBezTo>
                  <a:cubicBezTo>
                    <a:pt x="4218" y="128691"/>
                    <a:pt x="4419" y="99484"/>
                    <a:pt x="17" y="66928"/>
                  </a:cubicBezTo>
                  <a:close/>
                </a:path>
              </a:pathLst>
            </a:custGeom>
            <a:solidFill>
              <a:srgbClr val="494E62"/>
            </a:solidFill>
            <a:ln w="6089" cap="flat">
              <a:noFill/>
              <a:prstDash val="solid"/>
              <a:miter/>
            </a:ln>
          </p:spPr>
          <p:txBody>
            <a:bodyPr rtlCol="0" anchor="ctr"/>
            <a:lstStyle/>
            <a:p>
              <a:endParaRPr lang="it-IT"/>
            </a:p>
          </p:txBody>
        </p:sp>
        <p:sp>
          <p:nvSpPr>
            <p:cNvPr id="16" name="Figura a mano libera: forma 15">
              <a:extLst>
                <a:ext uri="{FF2B5EF4-FFF2-40B4-BE49-F238E27FC236}">
                  <a16:creationId xmlns:a16="http://schemas.microsoft.com/office/drawing/2014/main" id="{94BB23B2-D235-54D9-0ABD-2F35A73962C9}"/>
                </a:ext>
              </a:extLst>
            </p:cNvPr>
            <p:cNvSpPr/>
            <p:nvPr/>
          </p:nvSpPr>
          <p:spPr>
            <a:xfrm>
              <a:off x="4324213" y="5265719"/>
              <a:ext cx="268923" cy="217633"/>
            </a:xfrm>
            <a:custGeom>
              <a:avLst/>
              <a:gdLst>
                <a:gd name="connsiteX0" fmla="*/ 117609 w 268923"/>
                <a:gd name="connsiteY0" fmla="*/ 497 h 217633"/>
                <a:gd name="connsiteX1" fmla="*/ 144325 w 268923"/>
                <a:gd name="connsiteY1" fmla="*/ 1757 h 217633"/>
                <a:gd name="connsiteX2" fmla="*/ 153293 w 268923"/>
                <a:gd name="connsiteY2" fmla="*/ 3383 h 217633"/>
                <a:gd name="connsiteX3" fmla="*/ 176235 w 268923"/>
                <a:gd name="connsiteY3" fmla="*/ 7913 h 217633"/>
                <a:gd name="connsiteX4" fmla="*/ 209710 w 268923"/>
                <a:gd name="connsiteY4" fmla="*/ 21703 h 217633"/>
                <a:gd name="connsiteX5" fmla="*/ 218855 w 268923"/>
                <a:gd name="connsiteY5" fmla="*/ 26361 h 217633"/>
                <a:gd name="connsiteX6" fmla="*/ 234076 w 268923"/>
                <a:gd name="connsiteY6" fmla="*/ 38526 h 217633"/>
                <a:gd name="connsiteX7" fmla="*/ 251087 w 268923"/>
                <a:gd name="connsiteY7" fmla="*/ 53839 h 217633"/>
                <a:gd name="connsiteX8" fmla="*/ 253852 w 268923"/>
                <a:gd name="connsiteY8" fmla="*/ 58313 h 217633"/>
                <a:gd name="connsiteX9" fmla="*/ 265767 w 268923"/>
                <a:gd name="connsiteY9" fmla="*/ 81401 h 217633"/>
                <a:gd name="connsiteX10" fmla="*/ 266449 w 268923"/>
                <a:gd name="connsiteY10" fmla="*/ 84220 h 217633"/>
                <a:gd name="connsiteX11" fmla="*/ 268616 w 268923"/>
                <a:gd name="connsiteY11" fmla="*/ 102017 h 217633"/>
                <a:gd name="connsiteX12" fmla="*/ 268245 w 268923"/>
                <a:gd name="connsiteY12" fmla="*/ 105548 h 217633"/>
                <a:gd name="connsiteX13" fmla="*/ 264622 w 268923"/>
                <a:gd name="connsiteY13" fmla="*/ 121939 h 217633"/>
                <a:gd name="connsiteX14" fmla="*/ 156837 w 268923"/>
                <a:gd name="connsiteY14" fmla="*/ 216469 h 217633"/>
                <a:gd name="connsiteX15" fmla="*/ 60541 w 268923"/>
                <a:gd name="connsiteY15" fmla="*/ 192218 h 217633"/>
                <a:gd name="connsiteX16" fmla="*/ 55974 w 268923"/>
                <a:gd name="connsiteY16" fmla="*/ 189363 h 217633"/>
                <a:gd name="connsiteX17" fmla="*/ 18761 w 268923"/>
                <a:gd name="connsiteY17" fmla="*/ 153776 h 217633"/>
                <a:gd name="connsiteX18" fmla="*/ 16399 w 268923"/>
                <a:gd name="connsiteY18" fmla="*/ 149702 h 217633"/>
                <a:gd name="connsiteX19" fmla="*/ 5403 w 268923"/>
                <a:gd name="connsiteY19" fmla="*/ 128265 h 217633"/>
                <a:gd name="connsiteX20" fmla="*/ 3972 w 268923"/>
                <a:gd name="connsiteY20" fmla="*/ 123796 h 217633"/>
                <a:gd name="connsiteX21" fmla="*/ 2383 w 268923"/>
                <a:gd name="connsiteY21" fmla="*/ 120447 h 217633"/>
                <a:gd name="connsiteX22" fmla="*/ 14865 w 268923"/>
                <a:gd name="connsiteY22" fmla="*/ 56804 h 217633"/>
                <a:gd name="connsiteX23" fmla="*/ 47359 w 268923"/>
                <a:gd name="connsiteY23" fmla="*/ 23450 h 217633"/>
                <a:gd name="connsiteX24" fmla="*/ 54732 w 268923"/>
                <a:gd name="connsiteY24" fmla="*/ 19317 h 217633"/>
                <a:gd name="connsiteX25" fmla="*/ 57484 w 268923"/>
                <a:gd name="connsiteY25" fmla="*/ 17228 h 217633"/>
                <a:gd name="connsiteX26" fmla="*/ 89461 w 268923"/>
                <a:gd name="connsiteY26" fmla="*/ 6397 h 217633"/>
                <a:gd name="connsiteX27" fmla="*/ 117609 w 268923"/>
                <a:gd name="connsiteY27" fmla="*/ 497 h 21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923" h="217633">
                  <a:moveTo>
                    <a:pt x="117609" y="497"/>
                  </a:moveTo>
                  <a:cubicBezTo>
                    <a:pt x="125317" y="345"/>
                    <a:pt x="137433" y="-1214"/>
                    <a:pt x="144325" y="1757"/>
                  </a:cubicBezTo>
                  <a:cubicBezTo>
                    <a:pt x="149226" y="3870"/>
                    <a:pt x="146030" y="3133"/>
                    <a:pt x="153293" y="3383"/>
                  </a:cubicBezTo>
                  <a:cubicBezTo>
                    <a:pt x="162365" y="3693"/>
                    <a:pt x="167656" y="5532"/>
                    <a:pt x="176235" y="7913"/>
                  </a:cubicBezTo>
                  <a:cubicBezTo>
                    <a:pt x="188516" y="11310"/>
                    <a:pt x="198312" y="15883"/>
                    <a:pt x="209710" y="21703"/>
                  </a:cubicBezTo>
                  <a:lnTo>
                    <a:pt x="218855" y="26361"/>
                  </a:lnTo>
                  <a:cubicBezTo>
                    <a:pt x="226520" y="29527"/>
                    <a:pt x="227811" y="35068"/>
                    <a:pt x="234076" y="38526"/>
                  </a:cubicBezTo>
                  <a:cubicBezTo>
                    <a:pt x="242003" y="42891"/>
                    <a:pt x="245949" y="46136"/>
                    <a:pt x="251087" y="53839"/>
                  </a:cubicBezTo>
                  <a:lnTo>
                    <a:pt x="253852" y="58313"/>
                  </a:lnTo>
                  <a:cubicBezTo>
                    <a:pt x="258296" y="65358"/>
                    <a:pt x="263465" y="73328"/>
                    <a:pt x="265767" y="81401"/>
                  </a:cubicBezTo>
                  <a:lnTo>
                    <a:pt x="266449" y="84220"/>
                  </a:lnTo>
                  <a:cubicBezTo>
                    <a:pt x="268945" y="91338"/>
                    <a:pt x="269353" y="94516"/>
                    <a:pt x="268616" y="102017"/>
                  </a:cubicBezTo>
                  <a:lnTo>
                    <a:pt x="268245" y="105548"/>
                  </a:lnTo>
                  <a:cubicBezTo>
                    <a:pt x="267648" y="111838"/>
                    <a:pt x="267082" y="116088"/>
                    <a:pt x="264622" y="121939"/>
                  </a:cubicBezTo>
                  <a:cubicBezTo>
                    <a:pt x="244335" y="170148"/>
                    <a:pt x="203359" y="196779"/>
                    <a:pt x="156837" y="216469"/>
                  </a:cubicBezTo>
                  <a:cubicBezTo>
                    <a:pt x="120488" y="221036"/>
                    <a:pt x="91397" y="211343"/>
                    <a:pt x="60541" y="192218"/>
                  </a:cubicBezTo>
                  <a:lnTo>
                    <a:pt x="55974" y="189363"/>
                  </a:lnTo>
                  <a:cubicBezTo>
                    <a:pt x="43663" y="182587"/>
                    <a:pt x="26141" y="165916"/>
                    <a:pt x="18761" y="153776"/>
                  </a:cubicBezTo>
                  <a:lnTo>
                    <a:pt x="16399" y="149702"/>
                  </a:lnTo>
                  <a:cubicBezTo>
                    <a:pt x="12137" y="142676"/>
                    <a:pt x="8064" y="136113"/>
                    <a:pt x="5403" y="128265"/>
                  </a:cubicBezTo>
                  <a:lnTo>
                    <a:pt x="3972" y="123796"/>
                  </a:lnTo>
                  <a:lnTo>
                    <a:pt x="2383" y="120447"/>
                  </a:lnTo>
                  <a:cubicBezTo>
                    <a:pt x="-5167" y="99947"/>
                    <a:pt x="7126" y="75118"/>
                    <a:pt x="14865" y="56804"/>
                  </a:cubicBezTo>
                  <a:cubicBezTo>
                    <a:pt x="19382" y="46112"/>
                    <a:pt x="36777" y="28754"/>
                    <a:pt x="47359" y="23450"/>
                  </a:cubicBezTo>
                  <a:cubicBezTo>
                    <a:pt x="54434" y="19907"/>
                    <a:pt x="48583" y="23925"/>
                    <a:pt x="54732" y="19317"/>
                  </a:cubicBezTo>
                  <a:lnTo>
                    <a:pt x="57484" y="17228"/>
                  </a:lnTo>
                  <a:cubicBezTo>
                    <a:pt x="67743" y="12162"/>
                    <a:pt x="78551" y="9362"/>
                    <a:pt x="89461" y="6397"/>
                  </a:cubicBezTo>
                  <a:cubicBezTo>
                    <a:pt x="99045" y="3785"/>
                    <a:pt x="107733" y="1934"/>
                    <a:pt x="117609" y="497"/>
                  </a:cubicBezTo>
                  <a:close/>
                </a:path>
              </a:pathLst>
            </a:custGeom>
            <a:solidFill>
              <a:srgbClr val="F8AD9D"/>
            </a:solidFill>
            <a:ln w="6089" cap="flat">
              <a:noFill/>
              <a:prstDash val="solid"/>
              <a:miter/>
            </a:ln>
          </p:spPr>
          <p:txBody>
            <a:bodyPr rtlCol="0" anchor="ctr"/>
            <a:lstStyle/>
            <a:p>
              <a:endParaRPr lang="it-IT"/>
            </a:p>
          </p:txBody>
        </p:sp>
        <p:sp>
          <p:nvSpPr>
            <p:cNvPr id="17" name="Figura a mano libera: forma 16">
              <a:extLst>
                <a:ext uri="{FF2B5EF4-FFF2-40B4-BE49-F238E27FC236}">
                  <a16:creationId xmlns:a16="http://schemas.microsoft.com/office/drawing/2014/main" id="{81D6D160-8EA4-FFF9-5DAC-CEB0B06EEF08}"/>
                </a:ext>
              </a:extLst>
            </p:cNvPr>
            <p:cNvSpPr/>
            <p:nvPr/>
          </p:nvSpPr>
          <p:spPr>
            <a:xfrm>
              <a:off x="3845293" y="525311"/>
              <a:ext cx="4877401" cy="4493786"/>
            </a:xfrm>
            <a:custGeom>
              <a:avLst/>
              <a:gdLst>
                <a:gd name="connsiteX0" fmla="*/ 741322 w 4877401"/>
                <a:gd name="connsiteY0" fmla="*/ 1546604 h 4493786"/>
                <a:gd name="connsiteX1" fmla="*/ 781975 w 4877401"/>
                <a:gd name="connsiteY1" fmla="*/ 1475599 h 4493786"/>
                <a:gd name="connsiteX2" fmla="*/ 863647 w 4877401"/>
                <a:gd name="connsiteY2" fmla="*/ 1467081 h 4493786"/>
                <a:gd name="connsiteX3" fmla="*/ 1193103 w 4877401"/>
                <a:gd name="connsiteY3" fmla="*/ 1596962 h 4493786"/>
                <a:gd name="connsiteX4" fmla="*/ 1343642 w 4877401"/>
                <a:gd name="connsiteY4" fmla="*/ 1711487 h 4493786"/>
                <a:gd name="connsiteX5" fmla="*/ 1428851 w 4877401"/>
                <a:gd name="connsiteY5" fmla="*/ 1792185 h 4493786"/>
                <a:gd name="connsiteX6" fmla="*/ 1796544 w 4877401"/>
                <a:gd name="connsiteY6" fmla="*/ 1586234 h 4493786"/>
                <a:gd name="connsiteX7" fmla="*/ 1599020 w 4877401"/>
                <a:gd name="connsiteY7" fmla="*/ 1427195 h 4493786"/>
                <a:gd name="connsiteX8" fmla="*/ 1555000 w 4877401"/>
                <a:gd name="connsiteY8" fmla="*/ 1365324 h 4493786"/>
                <a:gd name="connsiteX9" fmla="*/ 1497323 w 4877401"/>
                <a:gd name="connsiteY9" fmla="*/ 1319453 h 4493786"/>
                <a:gd name="connsiteX10" fmla="*/ 1365774 w 4877401"/>
                <a:gd name="connsiteY10" fmla="*/ 1096211 h 4493786"/>
                <a:gd name="connsiteX11" fmla="*/ 1332720 w 4877401"/>
                <a:gd name="connsiteY11" fmla="*/ 914791 h 4493786"/>
                <a:gd name="connsiteX12" fmla="*/ 1391334 w 4877401"/>
                <a:gd name="connsiteY12" fmla="*/ 553874 h 4493786"/>
                <a:gd name="connsiteX13" fmla="*/ 1531364 w 4877401"/>
                <a:gd name="connsiteY13" fmla="*/ 398288 h 4493786"/>
                <a:gd name="connsiteX14" fmla="*/ 1624433 w 4877401"/>
                <a:gd name="connsiteY14" fmla="*/ 333088 h 4493786"/>
                <a:gd name="connsiteX15" fmla="*/ 1729527 w 4877401"/>
                <a:gd name="connsiteY15" fmla="*/ 229591 h 4493786"/>
                <a:gd name="connsiteX16" fmla="*/ 2019372 w 4877401"/>
                <a:gd name="connsiteY16" fmla="*/ 67823 h 4493786"/>
                <a:gd name="connsiteX17" fmla="*/ 2257062 w 4877401"/>
                <a:gd name="connsiteY17" fmla="*/ 31850 h 4493786"/>
                <a:gd name="connsiteX18" fmla="*/ 2358680 w 4877401"/>
                <a:gd name="connsiteY18" fmla="*/ 25342 h 4493786"/>
                <a:gd name="connsiteX19" fmla="*/ 2453862 w 4877401"/>
                <a:gd name="connsiteY19" fmla="*/ 12 h 4493786"/>
                <a:gd name="connsiteX20" fmla="*/ 2561288 w 4877401"/>
                <a:gd name="connsiteY20" fmla="*/ 22551 h 4493786"/>
                <a:gd name="connsiteX21" fmla="*/ 2706950 w 4877401"/>
                <a:gd name="connsiteY21" fmla="*/ 38481 h 4493786"/>
                <a:gd name="connsiteX22" fmla="*/ 2958425 w 4877401"/>
                <a:gd name="connsiteY22" fmla="*/ 113769 h 4493786"/>
                <a:gd name="connsiteX23" fmla="*/ 3128094 w 4877401"/>
                <a:gd name="connsiteY23" fmla="*/ 238966 h 4493786"/>
                <a:gd name="connsiteX24" fmla="*/ 3179767 w 4877401"/>
                <a:gd name="connsiteY24" fmla="*/ 293320 h 4493786"/>
                <a:gd name="connsiteX25" fmla="*/ 3300320 w 4877401"/>
                <a:gd name="connsiteY25" fmla="*/ 373690 h 4493786"/>
                <a:gd name="connsiteX26" fmla="*/ 3507744 w 4877401"/>
                <a:gd name="connsiteY26" fmla="*/ 645355 h 4493786"/>
                <a:gd name="connsiteX27" fmla="*/ 3455535 w 4877401"/>
                <a:gd name="connsiteY27" fmla="*/ 1214389 h 4493786"/>
                <a:gd name="connsiteX28" fmla="*/ 3373699 w 4877401"/>
                <a:gd name="connsiteY28" fmla="*/ 1320731 h 4493786"/>
                <a:gd name="connsiteX29" fmla="*/ 3332827 w 4877401"/>
                <a:gd name="connsiteY29" fmla="*/ 1352404 h 4493786"/>
                <a:gd name="connsiteX30" fmla="*/ 3294341 w 4877401"/>
                <a:gd name="connsiteY30" fmla="*/ 1406598 h 4493786"/>
                <a:gd name="connsiteX31" fmla="*/ 3074929 w 4877401"/>
                <a:gd name="connsiteY31" fmla="*/ 1587506 h 4493786"/>
                <a:gd name="connsiteX32" fmla="*/ 3295413 w 4877401"/>
                <a:gd name="connsiteY32" fmla="*/ 1708942 h 4493786"/>
                <a:gd name="connsiteX33" fmla="*/ 3428393 w 4877401"/>
                <a:gd name="connsiteY33" fmla="*/ 1798943 h 4493786"/>
                <a:gd name="connsiteX34" fmla="*/ 3431291 w 4877401"/>
                <a:gd name="connsiteY34" fmla="*/ 1795034 h 4493786"/>
                <a:gd name="connsiteX35" fmla="*/ 3520201 w 4877401"/>
                <a:gd name="connsiteY35" fmla="*/ 1705709 h 4493786"/>
                <a:gd name="connsiteX36" fmla="*/ 4058269 w 4877401"/>
                <a:gd name="connsiteY36" fmla="*/ 1462253 h 4493786"/>
                <a:gd name="connsiteX37" fmla="*/ 4360340 w 4877401"/>
                <a:gd name="connsiteY37" fmla="*/ 1466405 h 4493786"/>
                <a:gd name="connsiteX38" fmla="*/ 4527574 w 4877401"/>
                <a:gd name="connsiteY38" fmla="*/ 1481322 h 4493786"/>
                <a:gd name="connsiteX39" fmla="*/ 4689699 w 4877401"/>
                <a:gd name="connsiteY39" fmla="*/ 1560358 h 4493786"/>
                <a:gd name="connsiteX40" fmla="*/ 4868391 w 4877401"/>
                <a:gd name="connsiteY40" fmla="*/ 1937189 h 4493786"/>
                <a:gd name="connsiteX41" fmla="*/ 4823574 w 4877401"/>
                <a:gd name="connsiteY41" fmla="*/ 2421684 h 4493786"/>
                <a:gd name="connsiteX42" fmla="*/ 4675227 w 4877401"/>
                <a:gd name="connsiteY42" fmla="*/ 2682992 h 4493786"/>
                <a:gd name="connsiteX43" fmla="*/ 4412494 w 4877401"/>
                <a:gd name="connsiteY43" fmla="*/ 2913309 h 4493786"/>
                <a:gd name="connsiteX44" fmla="*/ 4025282 w 4877401"/>
                <a:gd name="connsiteY44" fmla="*/ 3033770 h 4493786"/>
                <a:gd name="connsiteX45" fmla="*/ 3992312 w 4877401"/>
                <a:gd name="connsiteY45" fmla="*/ 3036121 h 4493786"/>
                <a:gd name="connsiteX46" fmla="*/ 3979569 w 4877401"/>
                <a:gd name="connsiteY46" fmla="*/ 3188449 h 4493786"/>
                <a:gd name="connsiteX47" fmla="*/ 3937284 w 4877401"/>
                <a:gd name="connsiteY47" fmla="*/ 3425531 h 4493786"/>
                <a:gd name="connsiteX48" fmla="*/ 4357892 w 4877401"/>
                <a:gd name="connsiteY48" fmla="*/ 3621192 h 4493786"/>
                <a:gd name="connsiteX49" fmla="*/ 4439095 w 4877401"/>
                <a:gd name="connsiteY49" fmla="*/ 3674132 h 4493786"/>
                <a:gd name="connsiteX50" fmla="*/ 4470469 w 4877401"/>
                <a:gd name="connsiteY50" fmla="*/ 3706809 h 4493786"/>
                <a:gd name="connsiteX51" fmla="*/ 4472898 w 4877401"/>
                <a:gd name="connsiteY51" fmla="*/ 3713518 h 4493786"/>
                <a:gd name="connsiteX52" fmla="*/ 4474208 w 4877401"/>
                <a:gd name="connsiteY52" fmla="*/ 3717433 h 4493786"/>
                <a:gd name="connsiteX53" fmla="*/ 4469410 w 4877401"/>
                <a:gd name="connsiteY53" fmla="*/ 3776906 h 4493786"/>
                <a:gd name="connsiteX54" fmla="*/ 4413164 w 4877401"/>
                <a:gd name="connsiteY54" fmla="*/ 3819672 h 4493786"/>
                <a:gd name="connsiteX55" fmla="*/ 4329100 w 4877401"/>
                <a:gd name="connsiteY55" fmla="*/ 3798685 h 4493786"/>
                <a:gd name="connsiteX56" fmla="*/ 4178676 w 4877401"/>
                <a:gd name="connsiteY56" fmla="*/ 3708556 h 4493786"/>
                <a:gd name="connsiteX57" fmla="*/ 3896668 w 4877401"/>
                <a:gd name="connsiteY57" fmla="*/ 3584040 h 4493786"/>
                <a:gd name="connsiteX58" fmla="*/ 3822954 w 4877401"/>
                <a:gd name="connsiteY58" fmla="*/ 3753904 h 4493786"/>
                <a:gd name="connsiteX59" fmla="*/ 3929826 w 4877401"/>
                <a:gd name="connsiteY59" fmla="*/ 3799555 h 4493786"/>
                <a:gd name="connsiteX60" fmla="*/ 4011205 w 4877401"/>
                <a:gd name="connsiteY60" fmla="*/ 3837761 h 4493786"/>
                <a:gd name="connsiteX61" fmla="*/ 4337301 w 4877401"/>
                <a:gd name="connsiteY61" fmla="*/ 4046269 h 4493786"/>
                <a:gd name="connsiteX62" fmla="*/ 4340199 w 4877401"/>
                <a:gd name="connsiteY62" fmla="*/ 4077339 h 4493786"/>
                <a:gd name="connsiteX63" fmla="*/ 4333252 w 4877401"/>
                <a:gd name="connsiteY63" fmla="*/ 4087573 h 4493786"/>
                <a:gd name="connsiteX64" fmla="*/ 4329453 w 4877401"/>
                <a:gd name="connsiteY64" fmla="*/ 4155284 h 4493786"/>
                <a:gd name="connsiteX65" fmla="*/ 4276269 w 4877401"/>
                <a:gd name="connsiteY65" fmla="*/ 4198903 h 4493786"/>
                <a:gd name="connsiteX66" fmla="*/ 4199895 w 4877401"/>
                <a:gd name="connsiteY66" fmla="*/ 4190208 h 4493786"/>
                <a:gd name="connsiteX67" fmla="*/ 4124732 w 4877401"/>
                <a:gd name="connsiteY67" fmla="*/ 4141968 h 4493786"/>
                <a:gd name="connsiteX68" fmla="*/ 3929606 w 4877401"/>
                <a:gd name="connsiteY68" fmla="*/ 4040911 h 4493786"/>
                <a:gd name="connsiteX69" fmla="*/ 3791732 w 4877401"/>
                <a:gd name="connsiteY69" fmla="*/ 3983557 h 4493786"/>
                <a:gd name="connsiteX70" fmla="*/ 3705275 w 4877401"/>
                <a:gd name="connsiteY70" fmla="*/ 3949991 h 4493786"/>
                <a:gd name="connsiteX71" fmla="*/ 3524677 w 4877401"/>
                <a:gd name="connsiteY71" fmla="*/ 4123648 h 4493786"/>
                <a:gd name="connsiteX72" fmla="*/ 3451273 w 4877401"/>
                <a:gd name="connsiteY72" fmla="*/ 4179943 h 4493786"/>
                <a:gd name="connsiteX73" fmla="*/ 3419059 w 4877401"/>
                <a:gd name="connsiteY73" fmla="*/ 4163230 h 4493786"/>
                <a:gd name="connsiteX74" fmla="*/ 3356901 w 4877401"/>
                <a:gd name="connsiteY74" fmla="*/ 4264805 h 4493786"/>
                <a:gd name="connsiteX75" fmla="*/ 3316906 w 4877401"/>
                <a:gd name="connsiteY75" fmla="*/ 4322219 h 4493786"/>
                <a:gd name="connsiteX76" fmla="*/ 3281841 w 4877401"/>
                <a:gd name="connsiteY76" fmla="*/ 4339785 h 4493786"/>
                <a:gd name="connsiteX77" fmla="*/ 3262005 w 4877401"/>
                <a:gd name="connsiteY77" fmla="*/ 4311735 h 4493786"/>
                <a:gd name="connsiteX78" fmla="*/ 3112057 w 4877401"/>
                <a:gd name="connsiteY78" fmla="*/ 4390837 h 4493786"/>
                <a:gd name="connsiteX79" fmla="*/ 2977445 w 4877401"/>
                <a:gd name="connsiteY79" fmla="*/ 4444697 h 4493786"/>
                <a:gd name="connsiteX80" fmla="*/ 2736912 w 4877401"/>
                <a:gd name="connsiteY80" fmla="*/ 4492005 h 4493786"/>
                <a:gd name="connsiteX81" fmla="*/ 2620176 w 4877401"/>
                <a:gd name="connsiteY81" fmla="*/ 4492979 h 4493786"/>
                <a:gd name="connsiteX82" fmla="*/ 2410682 w 4877401"/>
                <a:gd name="connsiteY82" fmla="*/ 4492412 h 4493786"/>
                <a:gd name="connsiteX83" fmla="*/ 2201906 w 4877401"/>
                <a:gd name="connsiteY83" fmla="*/ 4492912 h 4493786"/>
                <a:gd name="connsiteX84" fmla="*/ 2081299 w 4877401"/>
                <a:gd name="connsiteY84" fmla="*/ 4490793 h 4493786"/>
                <a:gd name="connsiteX85" fmla="*/ 1769547 w 4877401"/>
                <a:gd name="connsiteY85" fmla="*/ 4406442 h 4493786"/>
                <a:gd name="connsiteX86" fmla="*/ 1717448 w 4877401"/>
                <a:gd name="connsiteY86" fmla="*/ 4378691 h 4493786"/>
                <a:gd name="connsiteX87" fmla="*/ 1601126 w 4877401"/>
                <a:gd name="connsiteY87" fmla="*/ 4324466 h 4493786"/>
                <a:gd name="connsiteX88" fmla="*/ 1571548 w 4877401"/>
                <a:gd name="connsiteY88" fmla="*/ 4344169 h 4493786"/>
                <a:gd name="connsiteX89" fmla="*/ 1514815 w 4877401"/>
                <a:gd name="connsiteY89" fmla="*/ 4291406 h 4493786"/>
                <a:gd name="connsiteX90" fmla="*/ 1438258 w 4877401"/>
                <a:gd name="connsiteY90" fmla="*/ 4202008 h 4493786"/>
                <a:gd name="connsiteX91" fmla="*/ 1268406 w 4877401"/>
                <a:gd name="connsiteY91" fmla="*/ 4071664 h 4493786"/>
                <a:gd name="connsiteX92" fmla="*/ 1152907 w 4877401"/>
                <a:gd name="connsiteY92" fmla="*/ 3952122 h 4493786"/>
                <a:gd name="connsiteX93" fmla="*/ 810372 w 4877401"/>
                <a:gd name="connsiteY93" fmla="*/ 4106789 h 4493786"/>
                <a:gd name="connsiteX94" fmla="*/ 662725 w 4877401"/>
                <a:gd name="connsiteY94" fmla="*/ 4189624 h 4493786"/>
                <a:gd name="connsiteX95" fmla="*/ 617201 w 4877401"/>
                <a:gd name="connsiteY95" fmla="*/ 4199347 h 4493786"/>
                <a:gd name="connsiteX96" fmla="*/ 550739 w 4877401"/>
                <a:gd name="connsiteY96" fmla="*/ 4173184 h 4493786"/>
                <a:gd name="connsiteX97" fmla="*/ 531517 w 4877401"/>
                <a:gd name="connsiteY97" fmla="*/ 4095824 h 4493786"/>
                <a:gd name="connsiteX98" fmla="*/ 526233 w 4877401"/>
                <a:gd name="connsiteY98" fmla="*/ 4089485 h 4493786"/>
                <a:gd name="connsiteX99" fmla="*/ 523012 w 4877401"/>
                <a:gd name="connsiteY99" fmla="*/ 4060778 h 4493786"/>
                <a:gd name="connsiteX100" fmla="*/ 602911 w 4877401"/>
                <a:gd name="connsiteY100" fmla="*/ 3981932 h 4493786"/>
                <a:gd name="connsiteX101" fmla="*/ 603332 w 4877401"/>
                <a:gd name="connsiteY101" fmla="*/ 3980720 h 4493786"/>
                <a:gd name="connsiteX102" fmla="*/ 697734 w 4877401"/>
                <a:gd name="connsiteY102" fmla="*/ 3920212 h 4493786"/>
                <a:gd name="connsiteX103" fmla="*/ 942238 w 4877401"/>
                <a:gd name="connsiteY103" fmla="*/ 3808226 h 4493786"/>
                <a:gd name="connsiteX104" fmla="*/ 1047514 w 4877401"/>
                <a:gd name="connsiteY104" fmla="*/ 3771768 h 4493786"/>
                <a:gd name="connsiteX105" fmla="*/ 1050467 w 4877401"/>
                <a:gd name="connsiteY105" fmla="*/ 3770446 h 4493786"/>
                <a:gd name="connsiteX106" fmla="*/ 964966 w 4877401"/>
                <a:gd name="connsiteY106" fmla="*/ 3585690 h 4493786"/>
                <a:gd name="connsiteX107" fmla="*/ 862569 w 4877401"/>
                <a:gd name="connsiteY107" fmla="*/ 3629107 h 4493786"/>
                <a:gd name="connsiteX108" fmla="*/ 696943 w 4877401"/>
                <a:gd name="connsiteY108" fmla="*/ 3704002 h 4493786"/>
                <a:gd name="connsiteX109" fmla="*/ 587763 w 4877401"/>
                <a:gd name="connsiteY109" fmla="*/ 3765070 h 4493786"/>
                <a:gd name="connsiteX110" fmla="*/ 508637 w 4877401"/>
                <a:gd name="connsiteY110" fmla="*/ 3815964 h 4493786"/>
                <a:gd name="connsiteX111" fmla="*/ 503650 w 4877401"/>
                <a:gd name="connsiteY111" fmla="*/ 3818047 h 4493786"/>
                <a:gd name="connsiteX112" fmla="*/ 455849 w 4877401"/>
                <a:gd name="connsiteY112" fmla="*/ 3821158 h 4493786"/>
                <a:gd name="connsiteX113" fmla="*/ 452671 w 4877401"/>
                <a:gd name="connsiteY113" fmla="*/ 3820111 h 4493786"/>
                <a:gd name="connsiteX114" fmla="*/ 404718 w 4877401"/>
                <a:gd name="connsiteY114" fmla="*/ 3783945 h 4493786"/>
                <a:gd name="connsiteX115" fmla="*/ 399299 w 4877401"/>
                <a:gd name="connsiteY115" fmla="*/ 3701402 h 4493786"/>
                <a:gd name="connsiteX116" fmla="*/ 510457 w 4877401"/>
                <a:gd name="connsiteY116" fmla="*/ 3623031 h 4493786"/>
                <a:gd name="connsiteX117" fmla="*/ 652667 w 4877401"/>
                <a:gd name="connsiteY117" fmla="*/ 3544568 h 4493786"/>
                <a:gd name="connsiteX118" fmla="*/ 919746 w 4877401"/>
                <a:gd name="connsiteY118" fmla="*/ 3432076 h 4493786"/>
                <a:gd name="connsiteX119" fmla="*/ 859001 w 4877401"/>
                <a:gd name="connsiteY119" fmla="*/ 3036888 h 4493786"/>
                <a:gd name="connsiteX120" fmla="*/ 417491 w 4877401"/>
                <a:gd name="connsiteY120" fmla="*/ 2896358 h 4493786"/>
                <a:gd name="connsiteX121" fmla="*/ 127793 w 4877401"/>
                <a:gd name="connsiteY121" fmla="*/ 2587140 h 4493786"/>
                <a:gd name="connsiteX122" fmla="*/ 20148 w 4877401"/>
                <a:gd name="connsiteY122" fmla="*/ 2285599 h 4493786"/>
                <a:gd name="connsiteX123" fmla="*/ 5505 w 4877401"/>
                <a:gd name="connsiteY123" fmla="*/ 1947052 h 4493786"/>
                <a:gd name="connsiteX124" fmla="*/ 100948 w 4877401"/>
                <a:gd name="connsiteY124" fmla="*/ 1629499 h 4493786"/>
                <a:gd name="connsiteX125" fmla="*/ 381094 w 4877401"/>
                <a:gd name="connsiteY125" fmla="*/ 1458697 h 4493786"/>
                <a:gd name="connsiteX126" fmla="*/ 463807 w 4877401"/>
                <a:gd name="connsiteY126" fmla="*/ 1465742 h 4493786"/>
                <a:gd name="connsiteX127" fmla="*/ 502865 w 4877401"/>
                <a:gd name="connsiteY127" fmla="*/ 1542080 h 4493786"/>
                <a:gd name="connsiteX128" fmla="*/ 667279 w 4877401"/>
                <a:gd name="connsiteY128" fmla="*/ 1547432 h 4493786"/>
                <a:gd name="connsiteX129" fmla="*/ 739331 w 4877401"/>
                <a:gd name="connsiteY129" fmla="*/ 1549039 h 4493786"/>
                <a:gd name="connsiteX130" fmla="*/ 741322 w 4877401"/>
                <a:gd name="connsiteY130" fmla="*/ 1546604 h 4493786"/>
                <a:gd name="connsiteX131" fmla="*/ 1050467 w 4877401"/>
                <a:gd name="connsiteY131" fmla="*/ 3770446 h 4493786"/>
                <a:gd name="connsiteX132" fmla="*/ 1047514 w 4877401"/>
                <a:gd name="connsiteY132" fmla="*/ 3771768 h 4493786"/>
                <a:gd name="connsiteX133" fmla="*/ 942238 w 4877401"/>
                <a:gd name="connsiteY133" fmla="*/ 3808226 h 4493786"/>
                <a:gd name="connsiteX134" fmla="*/ 697734 w 4877401"/>
                <a:gd name="connsiteY134" fmla="*/ 3920212 h 4493786"/>
                <a:gd name="connsiteX135" fmla="*/ 603332 w 4877401"/>
                <a:gd name="connsiteY135" fmla="*/ 3980720 h 4493786"/>
                <a:gd name="connsiteX136" fmla="*/ 602911 w 4877401"/>
                <a:gd name="connsiteY136" fmla="*/ 3981932 h 4493786"/>
                <a:gd name="connsiteX137" fmla="*/ 523012 w 4877401"/>
                <a:gd name="connsiteY137" fmla="*/ 4060778 h 4493786"/>
                <a:gd name="connsiteX138" fmla="*/ 526233 w 4877401"/>
                <a:gd name="connsiteY138" fmla="*/ 4089485 h 4493786"/>
                <a:gd name="connsiteX139" fmla="*/ 531517 w 4877401"/>
                <a:gd name="connsiteY139" fmla="*/ 4095824 h 4493786"/>
                <a:gd name="connsiteX140" fmla="*/ 572420 w 4877401"/>
                <a:gd name="connsiteY140" fmla="*/ 4057052 h 4493786"/>
                <a:gd name="connsiteX141" fmla="*/ 663024 w 4877401"/>
                <a:gd name="connsiteY141" fmla="*/ 3999996 h 4493786"/>
                <a:gd name="connsiteX142" fmla="*/ 1076240 w 4877401"/>
                <a:gd name="connsiteY142" fmla="*/ 3809997 h 4493786"/>
                <a:gd name="connsiteX143" fmla="*/ 1050467 w 4877401"/>
                <a:gd name="connsiteY143" fmla="*/ 3770446 h 4493786"/>
                <a:gd name="connsiteX144" fmla="*/ 3822954 w 4877401"/>
                <a:gd name="connsiteY144" fmla="*/ 3753904 h 4493786"/>
                <a:gd name="connsiteX145" fmla="*/ 3788773 w 4877401"/>
                <a:gd name="connsiteY145" fmla="*/ 3803854 h 4493786"/>
                <a:gd name="connsiteX146" fmla="*/ 4021483 w 4877401"/>
                <a:gd name="connsiteY146" fmla="*/ 3901015 h 4493786"/>
                <a:gd name="connsiteX147" fmla="*/ 4033830 w 4877401"/>
                <a:gd name="connsiteY147" fmla="*/ 3898409 h 4493786"/>
                <a:gd name="connsiteX148" fmla="*/ 4044936 w 4877401"/>
                <a:gd name="connsiteY148" fmla="*/ 3890086 h 4493786"/>
                <a:gd name="connsiteX149" fmla="*/ 4035803 w 4877401"/>
                <a:gd name="connsiteY149" fmla="*/ 3879431 h 4493786"/>
                <a:gd name="connsiteX150" fmla="*/ 4032759 w 4877401"/>
                <a:gd name="connsiteY150" fmla="*/ 3864210 h 4493786"/>
                <a:gd name="connsiteX151" fmla="*/ 4016362 w 4877401"/>
                <a:gd name="connsiteY151" fmla="*/ 3861878 h 4493786"/>
                <a:gd name="connsiteX152" fmla="*/ 4012940 w 4877401"/>
                <a:gd name="connsiteY152" fmla="*/ 3861165 h 4493786"/>
                <a:gd name="connsiteX153" fmla="*/ 3991076 w 4877401"/>
                <a:gd name="connsiteY153" fmla="*/ 3851211 h 4493786"/>
                <a:gd name="connsiteX154" fmla="*/ 3995856 w 4877401"/>
                <a:gd name="connsiteY154" fmla="*/ 3839801 h 4493786"/>
                <a:gd name="connsiteX155" fmla="*/ 4006237 w 4877401"/>
                <a:gd name="connsiteY155" fmla="*/ 3838644 h 4493786"/>
                <a:gd name="connsiteX156" fmla="*/ 4011205 w 4877401"/>
                <a:gd name="connsiteY156" fmla="*/ 3837761 h 4493786"/>
                <a:gd name="connsiteX157" fmla="*/ 3929826 w 4877401"/>
                <a:gd name="connsiteY157" fmla="*/ 3799555 h 4493786"/>
                <a:gd name="connsiteX158" fmla="*/ 3822954 w 4877401"/>
                <a:gd name="connsiteY158" fmla="*/ 3753904 h 44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4877401" h="4493786">
                  <a:moveTo>
                    <a:pt x="741322" y="1546604"/>
                  </a:moveTo>
                  <a:cubicBezTo>
                    <a:pt x="747392" y="1516959"/>
                    <a:pt x="755320" y="1493256"/>
                    <a:pt x="781975" y="1475599"/>
                  </a:cubicBezTo>
                  <a:cubicBezTo>
                    <a:pt x="808052" y="1458320"/>
                    <a:pt x="834227" y="1460171"/>
                    <a:pt x="863647" y="1467081"/>
                  </a:cubicBezTo>
                  <a:cubicBezTo>
                    <a:pt x="975804" y="1493426"/>
                    <a:pt x="1094603" y="1536643"/>
                    <a:pt x="1193103" y="1596962"/>
                  </a:cubicBezTo>
                  <a:cubicBezTo>
                    <a:pt x="1246786" y="1629834"/>
                    <a:pt x="1296487" y="1669933"/>
                    <a:pt x="1343642" y="1711487"/>
                  </a:cubicBezTo>
                  <a:cubicBezTo>
                    <a:pt x="1372697" y="1737090"/>
                    <a:pt x="1403036" y="1763246"/>
                    <a:pt x="1428851" y="1792185"/>
                  </a:cubicBezTo>
                  <a:cubicBezTo>
                    <a:pt x="1542336" y="1709186"/>
                    <a:pt x="1666353" y="1639527"/>
                    <a:pt x="1796544" y="1586234"/>
                  </a:cubicBezTo>
                  <a:cubicBezTo>
                    <a:pt x="1718623" y="1546360"/>
                    <a:pt x="1653597" y="1496245"/>
                    <a:pt x="1599020" y="1427195"/>
                  </a:cubicBezTo>
                  <a:cubicBezTo>
                    <a:pt x="1583348" y="1407371"/>
                    <a:pt x="1571311" y="1384569"/>
                    <a:pt x="1555000" y="1365324"/>
                  </a:cubicBezTo>
                  <a:cubicBezTo>
                    <a:pt x="1540125" y="1347783"/>
                    <a:pt x="1514493" y="1336105"/>
                    <a:pt x="1497323" y="1319453"/>
                  </a:cubicBezTo>
                  <a:cubicBezTo>
                    <a:pt x="1436304" y="1260260"/>
                    <a:pt x="1391754" y="1176220"/>
                    <a:pt x="1365774" y="1096211"/>
                  </a:cubicBezTo>
                  <a:cubicBezTo>
                    <a:pt x="1346741" y="1037621"/>
                    <a:pt x="1337389" y="976065"/>
                    <a:pt x="1332720" y="914791"/>
                  </a:cubicBezTo>
                  <a:cubicBezTo>
                    <a:pt x="1323471" y="793373"/>
                    <a:pt x="1334309" y="663626"/>
                    <a:pt x="1391334" y="553874"/>
                  </a:cubicBezTo>
                  <a:cubicBezTo>
                    <a:pt x="1425673" y="487783"/>
                    <a:pt x="1470850" y="441030"/>
                    <a:pt x="1531364" y="398288"/>
                  </a:cubicBezTo>
                  <a:cubicBezTo>
                    <a:pt x="1562111" y="376567"/>
                    <a:pt x="1595397" y="357108"/>
                    <a:pt x="1624433" y="333088"/>
                  </a:cubicBezTo>
                  <a:cubicBezTo>
                    <a:pt x="1662067" y="301961"/>
                    <a:pt x="1694050" y="263163"/>
                    <a:pt x="1729527" y="229591"/>
                  </a:cubicBezTo>
                  <a:cubicBezTo>
                    <a:pt x="1810225" y="153226"/>
                    <a:pt x="1914077" y="100869"/>
                    <a:pt x="2019372" y="67823"/>
                  </a:cubicBezTo>
                  <a:cubicBezTo>
                    <a:pt x="2097165" y="43406"/>
                    <a:pt x="2176115" y="36090"/>
                    <a:pt x="2257062" y="31850"/>
                  </a:cubicBezTo>
                  <a:cubicBezTo>
                    <a:pt x="2290336" y="30107"/>
                    <a:pt x="2325845" y="30548"/>
                    <a:pt x="2358680" y="25342"/>
                  </a:cubicBezTo>
                  <a:cubicBezTo>
                    <a:pt x="2389957" y="20383"/>
                    <a:pt x="2423371" y="443"/>
                    <a:pt x="2453862" y="12"/>
                  </a:cubicBezTo>
                  <a:cubicBezTo>
                    <a:pt x="2489328" y="-490"/>
                    <a:pt x="2526243" y="17158"/>
                    <a:pt x="2561288" y="22551"/>
                  </a:cubicBezTo>
                  <a:cubicBezTo>
                    <a:pt x="2609393" y="29956"/>
                    <a:pt x="2658638" y="32227"/>
                    <a:pt x="2706950" y="38481"/>
                  </a:cubicBezTo>
                  <a:cubicBezTo>
                    <a:pt x="2794515" y="49815"/>
                    <a:pt x="2880011" y="72584"/>
                    <a:pt x="2958425" y="113769"/>
                  </a:cubicBezTo>
                  <a:cubicBezTo>
                    <a:pt x="3020443" y="146342"/>
                    <a:pt x="3077717" y="190493"/>
                    <a:pt x="3128094" y="238966"/>
                  </a:cubicBezTo>
                  <a:cubicBezTo>
                    <a:pt x="3146067" y="256258"/>
                    <a:pt x="3160674" y="277627"/>
                    <a:pt x="3179767" y="293320"/>
                  </a:cubicBezTo>
                  <a:cubicBezTo>
                    <a:pt x="3216286" y="323341"/>
                    <a:pt x="3260605" y="348047"/>
                    <a:pt x="3300320" y="373690"/>
                  </a:cubicBezTo>
                  <a:cubicBezTo>
                    <a:pt x="3404641" y="441042"/>
                    <a:pt x="3470933" y="526300"/>
                    <a:pt x="3507744" y="645355"/>
                  </a:cubicBezTo>
                  <a:cubicBezTo>
                    <a:pt x="3563917" y="827036"/>
                    <a:pt x="3545530" y="1046138"/>
                    <a:pt x="3455535" y="1214389"/>
                  </a:cubicBezTo>
                  <a:cubicBezTo>
                    <a:pt x="3434219" y="1254244"/>
                    <a:pt x="3409293" y="1292121"/>
                    <a:pt x="3373699" y="1320731"/>
                  </a:cubicBezTo>
                  <a:cubicBezTo>
                    <a:pt x="3360554" y="1331307"/>
                    <a:pt x="3343768" y="1339429"/>
                    <a:pt x="3332827" y="1352404"/>
                  </a:cubicBezTo>
                  <a:cubicBezTo>
                    <a:pt x="3318695" y="1369159"/>
                    <a:pt x="3308126" y="1389331"/>
                    <a:pt x="3294341" y="1406598"/>
                  </a:cubicBezTo>
                  <a:cubicBezTo>
                    <a:pt x="3235922" y="1479733"/>
                    <a:pt x="3162512" y="1550646"/>
                    <a:pt x="3074929" y="1587506"/>
                  </a:cubicBezTo>
                  <a:cubicBezTo>
                    <a:pt x="3153818" y="1619843"/>
                    <a:pt x="3221358" y="1668326"/>
                    <a:pt x="3295413" y="1708942"/>
                  </a:cubicBezTo>
                  <a:lnTo>
                    <a:pt x="3428393" y="1798943"/>
                  </a:lnTo>
                  <a:lnTo>
                    <a:pt x="3431291" y="1795034"/>
                  </a:lnTo>
                  <a:cubicBezTo>
                    <a:pt x="3456034" y="1762205"/>
                    <a:pt x="3489162" y="1732572"/>
                    <a:pt x="3520201" y="1705709"/>
                  </a:cubicBezTo>
                  <a:cubicBezTo>
                    <a:pt x="3669285" y="1576675"/>
                    <a:pt x="3862182" y="1487423"/>
                    <a:pt x="4058269" y="1462253"/>
                  </a:cubicBezTo>
                  <a:cubicBezTo>
                    <a:pt x="4159601" y="1449248"/>
                    <a:pt x="4259069" y="1460688"/>
                    <a:pt x="4360340" y="1466405"/>
                  </a:cubicBezTo>
                  <a:cubicBezTo>
                    <a:pt x="4415782" y="1469541"/>
                    <a:pt x="4473440" y="1467666"/>
                    <a:pt x="4527574" y="1481322"/>
                  </a:cubicBezTo>
                  <a:cubicBezTo>
                    <a:pt x="4586182" y="1496105"/>
                    <a:pt x="4641916" y="1523333"/>
                    <a:pt x="4689699" y="1560358"/>
                  </a:cubicBezTo>
                  <a:cubicBezTo>
                    <a:pt x="4806556" y="1650912"/>
                    <a:pt x="4850856" y="1795277"/>
                    <a:pt x="4868391" y="1937189"/>
                  </a:cubicBezTo>
                  <a:cubicBezTo>
                    <a:pt x="4887875" y="2094888"/>
                    <a:pt x="4876940" y="2271431"/>
                    <a:pt x="4823574" y="2421684"/>
                  </a:cubicBezTo>
                  <a:cubicBezTo>
                    <a:pt x="4791883" y="2510905"/>
                    <a:pt x="4733890" y="2608754"/>
                    <a:pt x="4675227" y="2682992"/>
                  </a:cubicBezTo>
                  <a:cubicBezTo>
                    <a:pt x="4603638" y="2773595"/>
                    <a:pt x="4512992" y="2855961"/>
                    <a:pt x="4412494" y="2913309"/>
                  </a:cubicBezTo>
                  <a:cubicBezTo>
                    <a:pt x="4294499" y="2980642"/>
                    <a:pt x="4159504" y="3017745"/>
                    <a:pt x="4025282" y="3033770"/>
                  </a:cubicBezTo>
                  <a:lnTo>
                    <a:pt x="3992312" y="3036121"/>
                  </a:lnTo>
                  <a:lnTo>
                    <a:pt x="3979569" y="3188449"/>
                  </a:lnTo>
                  <a:cubicBezTo>
                    <a:pt x="3973060" y="3268562"/>
                    <a:pt x="3957395" y="3347774"/>
                    <a:pt x="3937284" y="3425531"/>
                  </a:cubicBezTo>
                  <a:cubicBezTo>
                    <a:pt x="4082453" y="3477289"/>
                    <a:pt x="4224486" y="3544117"/>
                    <a:pt x="4357892" y="3621192"/>
                  </a:cubicBezTo>
                  <a:cubicBezTo>
                    <a:pt x="4385930" y="3637387"/>
                    <a:pt x="4413347" y="3654435"/>
                    <a:pt x="4439095" y="3674132"/>
                  </a:cubicBezTo>
                  <a:cubicBezTo>
                    <a:pt x="4449951" y="3682437"/>
                    <a:pt x="4464667" y="3694303"/>
                    <a:pt x="4470469" y="3706809"/>
                  </a:cubicBezTo>
                  <a:lnTo>
                    <a:pt x="4472898" y="3713518"/>
                  </a:lnTo>
                  <a:lnTo>
                    <a:pt x="4474208" y="3717433"/>
                  </a:lnTo>
                  <a:cubicBezTo>
                    <a:pt x="4480144" y="3736356"/>
                    <a:pt x="4478500" y="3759182"/>
                    <a:pt x="4469410" y="3776906"/>
                  </a:cubicBezTo>
                  <a:cubicBezTo>
                    <a:pt x="4458304" y="3798563"/>
                    <a:pt x="4436319" y="3813443"/>
                    <a:pt x="4413164" y="3819672"/>
                  </a:cubicBezTo>
                  <a:cubicBezTo>
                    <a:pt x="4380913" y="3828342"/>
                    <a:pt x="4355737" y="3815282"/>
                    <a:pt x="4329100" y="3798685"/>
                  </a:cubicBezTo>
                  <a:cubicBezTo>
                    <a:pt x="4279381" y="3767707"/>
                    <a:pt x="4230642" y="3735815"/>
                    <a:pt x="4178676" y="3708556"/>
                  </a:cubicBezTo>
                  <a:cubicBezTo>
                    <a:pt x="4087598" y="3660773"/>
                    <a:pt x="3991490" y="3623506"/>
                    <a:pt x="3896668" y="3584040"/>
                  </a:cubicBezTo>
                  <a:lnTo>
                    <a:pt x="3822954" y="3753904"/>
                  </a:lnTo>
                  <a:cubicBezTo>
                    <a:pt x="3859461" y="3766818"/>
                    <a:pt x="3894360" y="3784091"/>
                    <a:pt x="3929826" y="3799555"/>
                  </a:cubicBezTo>
                  <a:cubicBezTo>
                    <a:pt x="3956798" y="3811313"/>
                    <a:pt x="3986382" y="3821785"/>
                    <a:pt x="4011205" y="3837761"/>
                  </a:cubicBezTo>
                  <a:cubicBezTo>
                    <a:pt x="4072291" y="3866597"/>
                    <a:pt x="4317349" y="3989414"/>
                    <a:pt x="4337301" y="4046269"/>
                  </a:cubicBezTo>
                  <a:cubicBezTo>
                    <a:pt x="4340863" y="4056431"/>
                    <a:pt x="4341776" y="4066763"/>
                    <a:pt x="4340199" y="4077339"/>
                  </a:cubicBezTo>
                  <a:lnTo>
                    <a:pt x="4333252" y="4087573"/>
                  </a:lnTo>
                  <a:cubicBezTo>
                    <a:pt x="4341149" y="4110363"/>
                    <a:pt x="4340552" y="4133633"/>
                    <a:pt x="4329453" y="4155284"/>
                  </a:cubicBezTo>
                  <a:cubicBezTo>
                    <a:pt x="4318573" y="4176497"/>
                    <a:pt x="4298986" y="4192120"/>
                    <a:pt x="4276269" y="4198903"/>
                  </a:cubicBezTo>
                  <a:cubicBezTo>
                    <a:pt x="4250947" y="4206458"/>
                    <a:pt x="4223025" y="4202403"/>
                    <a:pt x="4199895" y="4190208"/>
                  </a:cubicBezTo>
                  <a:cubicBezTo>
                    <a:pt x="4174061" y="4176588"/>
                    <a:pt x="4150310" y="4156739"/>
                    <a:pt x="4124732" y="4141968"/>
                  </a:cubicBezTo>
                  <a:cubicBezTo>
                    <a:pt x="4061996" y="4105730"/>
                    <a:pt x="3995229" y="4071658"/>
                    <a:pt x="3929606" y="4040911"/>
                  </a:cubicBezTo>
                  <a:cubicBezTo>
                    <a:pt x="3884277" y="4019668"/>
                    <a:pt x="3838546" y="4001226"/>
                    <a:pt x="3791732" y="3983557"/>
                  </a:cubicBezTo>
                  <a:cubicBezTo>
                    <a:pt x="3762756" y="3972622"/>
                    <a:pt x="3733008" y="3964019"/>
                    <a:pt x="3705275" y="3949991"/>
                  </a:cubicBezTo>
                  <a:cubicBezTo>
                    <a:pt x="3650161" y="4014663"/>
                    <a:pt x="3588813" y="4068346"/>
                    <a:pt x="3524677" y="4123648"/>
                  </a:cubicBezTo>
                  <a:cubicBezTo>
                    <a:pt x="3502673" y="4142620"/>
                    <a:pt x="3478020" y="4168996"/>
                    <a:pt x="3451273" y="4179943"/>
                  </a:cubicBezTo>
                  <a:cubicBezTo>
                    <a:pt x="3436989" y="4178457"/>
                    <a:pt x="3429452" y="4172874"/>
                    <a:pt x="3419059" y="4163230"/>
                  </a:cubicBezTo>
                  <a:cubicBezTo>
                    <a:pt x="3398254" y="4197052"/>
                    <a:pt x="3378016" y="4231087"/>
                    <a:pt x="3356901" y="4264805"/>
                  </a:cubicBezTo>
                  <a:cubicBezTo>
                    <a:pt x="3344967" y="4283856"/>
                    <a:pt x="3333965" y="4307260"/>
                    <a:pt x="3316906" y="4322219"/>
                  </a:cubicBezTo>
                  <a:cubicBezTo>
                    <a:pt x="3305508" y="4332217"/>
                    <a:pt x="3296320" y="4335821"/>
                    <a:pt x="3281841" y="4339785"/>
                  </a:cubicBezTo>
                  <a:lnTo>
                    <a:pt x="3262005" y="4311735"/>
                  </a:lnTo>
                  <a:cubicBezTo>
                    <a:pt x="3206526" y="4330719"/>
                    <a:pt x="3162640" y="4362586"/>
                    <a:pt x="3112057" y="4390837"/>
                  </a:cubicBezTo>
                  <a:cubicBezTo>
                    <a:pt x="3069796" y="4414430"/>
                    <a:pt x="3023919" y="4431478"/>
                    <a:pt x="2977445" y="4444697"/>
                  </a:cubicBezTo>
                  <a:cubicBezTo>
                    <a:pt x="2900791" y="4466505"/>
                    <a:pt x="2816367" y="4485289"/>
                    <a:pt x="2736912" y="4492005"/>
                  </a:cubicBezTo>
                  <a:cubicBezTo>
                    <a:pt x="2698682" y="4495238"/>
                    <a:pt x="2658607" y="4493113"/>
                    <a:pt x="2620176" y="4492979"/>
                  </a:cubicBezTo>
                  <a:cubicBezTo>
                    <a:pt x="2550347" y="4492741"/>
                    <a:pt x="2480512" y="4492315"/>
                    <a:pt x="2410682" y="4492412"/>
                  </a:cubicBezTo>
                  <a:cubicBezTo>
                    <a:pt x="2341090" y="4492510"/>
                    <a:pt x="2271498" y="4492766"/>
                    <a:pt x="2201906" y="4492912"/>
                  </a:cubicBezTo>
                  <a:cubicBezTo>
                    <a:pt x="2162142" y="4492991"/>
                    <a:pt x="2120771" y="4495353"/>
                    <a:pt x="2081299" y="4490793"/>
                  </a:cubicBezTo>
                  <a:cubicBezTo>
                    <a:pt x="1975163" y="4478524"/>
                    <a:pt x="1866045" y="4453665"/>
                    <a:pt x="1769547" y="4406442"/>
                  </a:cubicBezTo>
                  <a:cubicBezTo>
                    <a:pt x="1751891" y="4397803"/>
                    <a:pt x="1734356" y="4388725"/>
                    <a:pt x="1717448" y="4378691"/>
                  </a:cubicBezTo>
                  <a:cubicBezTo>
                    <a:pt x="1694129" y="4364851"/>
                    <a:pt x="1629073" y="4316356"/>
                    <a:pt x="1601126" y="4324466"/>
                  </a:cubicBezTo>
                  <a:cubicBezTo>
                    <a:pt x="1590167" y="4327651"/>
                    <a:pt x="1579664" y="4336363"/>
                    <a:pt x="1571548" y="4344169"/>
                  </a:cubicBezTo>
                  <a:cubicBezTo>
                    <a:pt x="1550786" y="4329964"/>
                    <a:pt x="1532448" y="4309245"/>
                    <a:pt x="1514815" y="4291406"/>
                  </a:cubicBezTo>
                  <a:cubicBezTo>
                    <a:pt x="1489067" y="4265359"/>
                    <a:pt x="1455312" y="4234520"/>
                    <a:pt x="1438258" y="4202008"/>
                  </a:cubicBezTo>
                  <a:cubicBezTo>
                    <a:pt x="1380009" y="4161902"/>
                    <a:pt x="1320798" y="4119149"/>
                    <a:pt x="1268406" y="4071664"/>
                  </a:cubicBezTo>
                  <a:cubicBezTo>
                    <a:pt x="1227491" y="4034579"/>
                    <a:pt x="1190126" y="3992866"/>
                    <a:pt x="1152907" y="3952122"/>
                  </a:cubicBezTo>
                  <a:cubicBezTo>
                    <a:pt x="1033164" y="3994888"/>
                    <a:pt x="922103" y="4046409"/>
                    <a:pt x="810372" y="4106789"/>
                  </a:cubicBezTo>
                  <a:cubicBezTo>
                    <a:pt x="761347" y="4133286"/>
                    <a:pt x="712907" y="4166256"/>
                    <a:pt x="662725" y="4189624"/>
                  </a:cubicBezTo>
                  <a:cubicBezTo>
                    <a:pt x="648332" y="4196327"/>
                    <a:pt x="633153" y="4200011"/>
                    <a:pt x="617201" y="4199347"/>
                  </a:cubicBezTo>
                  <a:cubicBezTo>
                    <a:pt x="593377" y="4198361"/>
                    <a:pt x="567221" y="4191621"/>
                    <a:pt x="550739" y="4173184"/>
                  </a:cubicBezTo>
                  <a:cubicBezTo>
                    <a:pt x="530342" y="4150365"/>
                    <a:pt x="529770" y="4124543"/>
                    <a:pt x="531517" y="4095824"/>
                  </a:cubicBezTo>
                  <a:lnTo>
                    <a:pt x="526233" y="4089485"/>
                  </a:lnTo>
                  <a:cubicBezTo>
                    <a:pt x="521051" y="4081594"/>
                    <a:pt x="520680" y="4069698"/>
                    <a:pt x="523012" y="4060778"/>
                  </a:cubicBezTo>
                  <a:cubicBezTo>
                    <a:pt x="531140" y="4029720"/>
                    <a:pt x="576025" y="3997956"/>
                    <a:pt x="602911" y="3981932"/>
                  </a:cubicBezTo>
                  <a:lnTo>
                    <a:pt x="603332" y="3980720"/>
                  </a:lnTo>
                  <a:cubicBezTo>
                    <a:pt x="632149" y="3957772"/>
                    <a:pt x="665837" y="3938569"/>
                    <a:pt x="697734" y="3920212"/>
                  </a:cubicBezTo>
                  <a:cubicBezTo>
                    <a:pt x="775363" y="3875546"/>
                    <a:pt x="858259" y="3839320"/>
                    <a:pt x="942238" y="3808226"/>
                  </a:cubicBezTo>
                  <a:cubicBezTo>
                    <a:pt x="976729" y="3795452"/>
                    <a:pt x="1014009" y="3786496"/>
                    <a:pt x="1047514" y="3771768"/>
                  </a:cubicBezTo>
                  <a:lnTo>
                    <a:pt x="1050467" y="3770446"/>
                  </a:lnTo>
                  <a:cubicBezTo>
                    <a:pt x="1019300" y="3709506"/>
                    <a:pt x="987092" y="3650746"/>
                    <a:pt x="964966" y="3585690"/>
                  </a:cubicBezTo>
                  <a:cubicBezTo>
                    <a:pt x="933318" y="3604095"/>
                    <a:pt x="896269" y="3614860"/>
                    <a:pt x="862569" y="3629107"/>
                  </a:cubicBezTo>
                  <a:cubicBezTo>
                    <a:pt x="806829" y="3652658"/>
                    <a:pt x="750954" y="3676671"/>
                    <a:pt x="696943" y="3704002"/>
                  </a:cubicBezTo>
                  <a:cubicBezTo>
                    <a:pt x="660101" y="3722645"/>
                    <a:pt x="622462" y="3742713"/>
                    <a:pt x="587763" y="3765070"/>
                  </a:cubicBezTo>
                  <a:cubicBezTo>
                    <a:pt x="561278" y="3782130"/>
                    <a:pt x="537831" y="3803434"/>
                    <a:pt x="508637" y="3815964"/>
                  </a:cubicBezTo>
                  <a:lnTo>
                    <a:pt x="503650" y="3818047"/>
                  </a:lnTo>
                  <a:cubicBezTo>
                    <a:pt x="489129" y="3824238"/>
                    <a:pt x="471131" y="3825791"/>
                    <a:pt x="455849" y="3821158"/>
                  </a:cubicBezTo>
                  <a:lnTo>
                    <a:pt x="452671" y="3820111"/>
                  </a:lnTo>
                  <a:cubicBezTo>
                    <a:pt x="433419" y="3813955"/>
                    <a:pt x="415914" y="3800822"/>
                    <a:pt x="404718" y="3783945"/>
                  </a:cubicBezTo>
                  <a:cubicBezTo>
                    <a:pt x="388065" y="3758835"/>
                    <a:pt x="393697" y="3728953"/>
                    <a:pt x="399299" y="3701402"/>
                  </a:cubicBezTo>
                  <a:cubicBezTo>
                    <a:pt x="428122" y="3667532"/>
                    <a:pt x="472386" y="3645120"/>
                    <a:pt x="510457" y="3623031"/>
                  </a:cubicBezTo>
                  <a:cubicBezTo>
                    <a:pt x="557369" y="3595815"/>
                    <a:pt x="603892" y="3568386"/>
                    <a:pt x="652667" y="3544568"/>
                  </a:cubicBezTo>
                  <a:cubicBezTo>
                    <a:pt x="739356" y="3502228"/>
                    <a:pt x="829874" y="3466957"/>
                    <a:pt x="919746" y="3432076"/>
                  </a:cubicBezTo>
                  <a:cubicBezTo>
                    <a:pt x="886205" y="3302482"/>
                    <a:pt x="862046" y="3171103"/>
                    <a:pt x="859001" y="3036888"/>
                  </a:cubicBezTo>
                  <a:cubicBezTo>
                    <a:pt x="702075" y="3027785"/>
                    <a:pt x="548967" y="2984666"/>
                    <a:pt x="417491" y="2896358"/>
                  </a:cubicBezTo>
                  <a:cubicBezTo>
                    <a:pt x="303197" y="2819594"/>
                    <a:pt x="195503" y="2707638"/>
                    <a:pt x="127793" y="2587140"/>
                  </a:cubicBezTo>
                  <a:cubicBezTo>
                    <a:pt x="76046" y="2495051"/>
                    <a:pt x="40270" y="2389068"/>
                    <a:pt x="20148" y="2285599"/>
                  </a:cubicBezTo>
                  <a:cubicBezTo>
                    <a:pt x="-1485" y="2174392"/>
                    <a:pt x="-4578" y="2059678"/>
                    <a:pt x="5505" y="1947052"/>
                  </a:cubicBezTo>
                  <a:cubicBezTo>
                    <a:pt x="15405" y="1836430"/>
                    <a:pt x="36721" y="1722873"/>
                    <a:pt x="100948" y="1629499"/>
                  </a:cubicBezTo>
                  <a:cubicBezTo>
                    <a:pt x="166132" y="1534725"/>
                    <a:pt x="269485" y="1478558"/>
                    <a:pt x="381094" y="1458697"/>
                  </a:cubicBezTo>
                  <a:cubicBezTo>
                    <a:pt x="408535" y="1453814"/>
                    <a:pt x="439745" y="1447616"/>
                    <a:pt x="463807" y="1465742"/>
                  </a:cubicBezTo>
                  <a:cubicBezTo>
                    <a:pt x="490615" y="1485931"/>
                    <a:pt x="498317" y="1510718"/>
                    <a:pt x="502865" y="1542080"/>
                  </a:cubicBezTo>
                  <a:cubicBezTo>
                    <a:pt x="557643" y="1543772"/>
                    <a:pt x="612519" y="1545276"/>
                    <a:pt x="667279" y="1547432"/>
                  </a:cubicBezTo>
                  <a:cubicBezTo>
                    <a:pt x="688212" y="1548260"/>
                    <a:pt x="719586" y="1554269"/>
                    <a:pt x="739331" y="1549039"/>
                  </a:cubicBezTo>
                  <a:lnTo>
                    <a:pt x="741322" y="1546604"/>
                  </a:lnTo>
                  <a:close/>
                  <a:moveTo>
                    <a:pt x="1050467" y="3770446"/>
                  </a:moveTo>
                  <a:lnTo>
                    <a:pt x="1047514" y="3771768"/>
                  </a:lnTo>
                  <a:cubicBezTo>
                    <a:pt x="1014009" y="3786496"/>
                    <a:pt x="976729" y="3795452"/>
                    <a:pt x="942238" y="3808226"/>
                  </a:cubicBezTo>
                  <a:cubicBezTo>
                    <a:pt x="858259" y="3839320"/>
                    <a:pt x="775363" y="3875546"/>
                    <a:pt x="697734" y="3920212"/>
                  </a:cubicBezTo>
                  <a:cubicBezTo>
                    <a:pt x="665837" y="3938569"/>
                    <a:pt x="632149" y="3957772"/>
                    <a:pt x="603332" y="3980720"/>
                  </a:cubicBezTo>
                  <a:lnTo>
                    <a:pt x="602911" y="3981932"/>
                  </a:lnTo>
                  <a:cubicBezTo>
                    <a:pt x="576025" y="3997956"/>
                    <a:pt x="531140" y="4029720"/>
                    <a:pt x="523012" y="4060778"/>
                  </a:cubicBezTo>
                  <a:cubicBezTo>
                    <a:pt x="520680" y="4069698"/>
                    <a:pt x="521051" y="4081594"/>
                    <a:pt x="526233" y="4089485"/>
                  </a:cubicBezTo>
                  <a:lnTo>
                    <a:pt x="531517" y="4095824"/>
                  </a:lnTo>
                  <a:cubicBezTo>
                    <a:pt x="541947" y="4078660"/>
                    <a:pt x="556438" y="4068553"/>
                    <a:pt x="572420" y="4057052"/>
                  </a:cubicBezTo>
                  <a:cubicBezTo>
                    <a:pt x="601097" y="4036296"/>
                    <a:pt x="632684" y="4018170"/>
                    <a:pt x="663024" y="3999996"/>
                  </a:cubicBezTo>
                  <a:cubicBezTo>
                    <a:pt x="794554" y="3921210"/>
                    <a:pt x="933001" y="3863631"/>
                    <a:pt x="1076240" y="3809997"/>
                  </a:cubicBezTo>
                  <a:cubicBezTo>
                    <a:pt x="1072173" y="3796895"/>
                    <a:pt x="1058474" y="3781935"/>
                    <a:pt x="1050467" y="3770446"/>
                  </a:cubicBezTo>
                  <a:close/>
                  <a:moveTo>
                    <a:pt x="3822954" y="3753904"/>
                  </a:moveTo>
                  <a:lnTo>
                    <a:pt x="3788773" y="3803854"/>
                  </a:lnTo>
                  <a:lnTo>
                    <a:pt x="4021483" y="3901015"/>
                  </a:lnTo>
                  <a:cubicBezTo>
                    <a:pt x="4025671" y="3899791"/>
                    <a:pt x="4029471" y="3899042"/>
                    <a:pt x="4033830" y="3898409"/>
                  </a:cubicBezTo>
                  <a:cubicBezTo>
                    <a:pt x="4041130" y="3897344"/>
                    <a:pt x="4040503" y="3895626"/>
                    <a:pt x="4044936" y="3890086"/>
                  </a:cubicBezTo>
                  <a:cubicBezTo>
                    <a:pt x="4042817" y="3883809"/>
                    <a:pt x="4040826" y="3883449"/>
                    <a:pt x="4035803" y="3879431"/>
                  </a:cubicBezTo>
                  <a:cubicBezTo>
                    <a:pt x="4036101" y="3872934"/>
                    <a:pt x="4036180" y="3869841"/>
                    <a:pt x="4032759" y="3864210"/>
                  </a:cubicBezTo>
                  <a:lnTo>
                    <a:pt x="4016362" y="3861878"/>
                  </a:lnTo>
                  <a:lnTo>
                    <a:pt x="4012940" y="3861165"/>
                  </a:lnTo>
                  <a:cubicBezTo>
                    <a:pt x="4002127" y="3859473"/>
                    <a:pt x="3998139" y="3860252"/>
                    <a:pt x="3991076" y="3851211"/>
                  </a:cubicBezTo>
                  <a:lnTo>
                    <a:pt x="3995856" y="3839801"/>
                  </a:lnTo>
                  <a:cubicBezTo>
                    <a:pt x="4002212" y="3839478"/>
                    <a:pt x="3999466" y="3839801"/>
                    <a:pt x="4006237" y="3838644"/>
                  </a:cubicBezTo>
                  <a:lnTo>
                    <a:pt x="4011205" y="3837761"/>
                  </a:lnTo>
                  <a:cubicBezTo>
                    <a:pt x="3986382" y="3821785"/>
                    <a:pt x="3956798" y="3811313"/>
                    <a:pt x="3929826" y="3799555"/>
                  </a:cubicBezTo>
                  <a:cubicBezTo>
                    <a:pt x="3894360" y="3784091"/>
                    <a:pt x="3859461" y="3766818"/>
                    <a:pt x="3822954" y="3753904"/>
                  </a:cubicBezTo>
                  <a:close/>
                </a:path>
              </a:pathLst>
            </a:custGeom>
            <a:solidFill>
              <a:srgbClr val="494E62"/>
            </a:solidFill>
            <a:ln w="6089" cap="flat">
              <a:noFill/>
              <a:prstDash val="solid"/>
              <a:miter/>
            </a:ln>
          </p:spPr>
          <p:txBody>
            <a:bodyPr rtlCol="0" anchor="ctr"/>
            <a:lstStyle/>
            <a:p>
              <a:endParaRPr lang="it-IT"/>
            </a:p>
          </p:txBody>
        </p:sp>
        <p:sp>
          <p:nvSpPr>
            <p:cNvPr id="18" name="Figura a mano libera: forma 17">
              <a:extLst>
                <a:ext uri="{FF2B5EF4-FFF2-40B4-BE49-F238E27FC236}">
                  <a16:creationId xmlns:a16="http://schemas.microsoft.com/office/drawing/2014/main" id="{4D15EC73-AB34-20AC-D254-9285B6E77C29}"/>
                </a:ext>
              </a:extLst>
            </p:cNvPr>
            <p:cNvSpPr/>
            <p:nvPr/>
          </p:nvSpPr>
          <p:spPr>
            <a:xfrm>
              <a:off x="7836375" y="4363072"/>
              <a:ext cx="349866" cy="249812"/>
            </a:xfrm>
            <a:custGeom>
              <a:avLst/>
              <a:gdLst>
                <a:gd name="connsiteX0" fmla="*/ 30362 w 349866"/>
                <a:gd name="connsiteY0" fmla="*/ 63223 h 249812"/>
                <a:gd name="connsiteX1" fmla="*/ 42710 w 349866"/>
                <a:gd name="connsiteY1" fmla="*/ 60617 h 249812"/>
                <a:gd name="connsiteX2" fmla="*/ 53815 w 349866"/>
                <a:gd name="connsiteY2" fmla="*/ 52294 h 249812"/>
                <a:gd name="connsiteX3" fmla="*/ 44682 w 349866"/>
                <a:gd name="connsiteY3" fmla="*/ 41639 h 249812"/>
                <a:gd name="connsiteX4" fmla="*/ 41638 w 349866"/>
                <a:gd name="connsiteY4" fmla="*/ 26418 h 249812"/>
                <a:gd name="connsiteX5" fmla="*/ 25242 w 349866"/>
                <a:gd name="connsiteY5" fmla="*/ 24086 h 249812"/>
                <a:gd name="connsiteX6" fmla="*/ 21820 w 349866"/>
                <a:gd name="connsiteY6" fmla="*/ 23374 h 249812"/>
                <a:gd name="connsiteX7" fmla="*/ -44 w 349866"/>
                <a:gd name="connsiteY7" fmla="*/ 13419 h 249812"/>
                <a:gd name="connsiteX8" fmla="*/ 4735 w 349866"/>
                <a:gd name="connsiteY8" fmla="*/ 2009 h 249812"/>
                <a:gd name="connsiteX9" fmla="*/ 15116 w 349866"/>
                <a:gd name="connsiteY9" fmla="*/ 852 h 249812"/>
                <a:gd name="connsiteX10" fmla="*/ 20085 w 349866"/>
                <a:gd name="connsiteY10" fmla="*/ -31 h 249812"/>
                <a:gd name="connsiteX11" fmla="*/ 346180 w 349866"/>
                <a:gd name="connsiteY11" fmla="*/ 208477 h 249812"/>
                <a:gd name="connsiteX12" fmla="*/ 349079 w 349866"/>
                <a:gd name="connsiteY12" fmla="*/ 239547 h 249812"/>
                <a:gd name="connsiteX13" fmla="*/ 342132 w 349866"/>
                <a:gd name="connsiteY13" fmla="*/ 249782 h 249812"/>
                <a:gd name="connsiteX14" fmla="*/ 246128 w 349866"/>
                <a:gd name="connsiteY14" fmla="*/ 179094 h 249812"/>
                <a:gd name="connsiteX15" fmla="*/ 30362 w 349866"/>
                <a:gd name="connsiteY15" fmla="*/ 63223 h 24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9866" h="249812">
                  <a:moveTo>
                    <a:pt x="30362" y="63223"/>
                  </a:moveTo>
                  <a:cubicBezTo>
                    <a:pt x="34551" y="61999"/>
                    <a:pt x="38351" y="61251"/>
                    <a:pt x="42710" y="60617"/>
                  </a:cubicBezTo>
                  <a:cubicBezTo>
                    <a:pt x="50010" y="59552"/>
                    <a:pt x="49383" y="57835"/>
                    <a:pt x="53815" y="52294"/>
                  </a:cubicBezTo>
                  <a:cubicBezTo>
                    <a:pt x="51696" y="46017"/>
                    <a:pt x="49706" y="45658"/>
                    <a:pt x="44682" y="41639"/>
                  </a:cubicBezTo>
                  <a:cubicBezTo>
                    <a:pt x="44981" y="35143"/>
                    <a:pt x="45060" y="32050"/>
                    <a:pt x="41638" y="26418"/>
                  </a:cubicBezTo>
                  <a:lnTo>
                    <a:pt x="25242" y="24086"/>
                  </a:lnTo>
                  <a:lnTo>
                    <a:pt x="21820" y="23374"/>
                  </a:lnTo>
                  <a:cubicBezTo>
                    <a:pt x="11007" y="21681"/>
                    <a:pt x="7019" y="22460"/>
                    <a:pt x="-44" y="13419"/>
                  </a:cubicBezTo>
                  <a:lnTo>
                    <a:pt x="4735" y="2009"/>
                  </a:lnTo>
                  <a:cubicBezTo>
                    <a:pt x="11092" y="1686"/>
                    <a:pt x="8346" y="2009"/>
                    <a:pt x="15116" y="852"/>
                  </a:cubicBezTo>
                  <a:lnTo>
                    <a:pt x="20085" y="-31"/>
                  </a:lnTo>
                  <a:cubicBezTo>
                    <a:pt x="81171" y="28805"/>
                    <a:pt x="326228" y="151623"/>
                    <a:pt x="346180" y="208477"/>
                  </a:cubicBezTo>
                  <a:cubicBezTo>
                    <a:pt x="349742" y="218639"/>
                    <a:pt x="350655" y="228971"/>
                    <a:pt x="349079" y="239547"/>
                  </a:cubicBezTo>
                  <a:lnTo>
                    <a:pt x="342132" y="249782"/>
                  </a:lnTo>
                  <a:cubicBezTo>
                    <a:pt x="314861" y="220021"/>
                    <a:pt x="280449" y="199826"/>
                    <a:pt x="246128" y="179094"/>
                  </a:cubicBezTo>
                  <a:cubicBezTo>
                    <a:pt x="175665" y="136529"/>
                    <a:pt x="102359" y="102379"/>
                    <a:pt x="30362" y="63223"/>
                  </a:cubicBezTo>
                  <a:close/>
                </a:path>
              </a:pathLst>
            </a:custGeom>
            <a:solidFill>
              <a:srgbClr val="E1E2E4"/>
            </a:solidFill>
            <a:ln w="6089" cap="flat">
              <a:noFill/>
              <a:prstDash val="solid"/>
              <a:miter/>
            </a:ln>
          </p:spPr>
          <p:txBody>
            <a:bodyPr rtlCol="0" anchor="ctr"/>
            <a:lstStyle/>
            <a:p>
              <a:endParaRPr lang="it-IT"/>
            </a:p>
          </p:txBody>
        </p:sp>
        <p:sp>
          <p:nvSpPr>
            <p:cNvPr id="19" name="Figura a mano libera: forma 18">
              <a:extLst>
                <a:ext uri="{FF2B5EF4-FFF2-40B4-BE49-F238E27FC236}">
                  <a16:creationId xmlns:a16="http://schemas.microsoft.com/office/drawing/2014/main" id="{0BAF05AF-D5BE-C8CF-815E-BB91FB69E51C}"/>
                </a:ext>
              </a:extLst>
            </p:cNvPr>
            <p:cNvSpPr/>
            <p:nvPr/>
          </p:nvSpPr>
          <p:spPr>
            <a:xfrm>
              <a:off x="6856378" y="4397998"/>
              <a:ext cx="513628" cy="271846"/>
            </a:xfrm>
            <a:custGeom>
              <a:avLst/>
              <a:gdLst>
                <a:gd name="connsiteX0" fmla="*/ 107271 w 513628"/>
                <a:gd name="connsiteY0" fmla="*/ -31 h 271846"/>
                <a:gd name="connsiteX1" fmla="*/ 228865 w 513628"/>
                <a:gd name="connsiteY1" fmla="*/ 2745 h 271846"/>
                <a:gd name="connsiteX2" fmla="*/ 388859 w 513628"/>
                <a:gd name="connsiteY2" fmla="*/ 7421 h 271846"/>
                <a:gd name="connsiteX3" fmla="*/ 513601 w 513628"/>
                <a:gd name="connsiteY3" fmla="*/ 26198 h 271846"/>
                <a:gd name="connsiteX4" fmla="*/ 418864 w 513628"/>
                <a:gd name="connsiteY4" fmla="*/ 113976 h 271846"/>
                <a:gd name="connsiteX5" fmla="*/ 340602 w 513628"/>
                <a:gd name="connsiteY5" fmla="*/ 172968 h 271846"/>
                <a:gd name="connsiteX6" fmla="*/ 335146 w 513628"/>
                <a:gd name="connsiteY6" fmla="*/ 168012 h 271846"/>
                <a:gd name="connsiteX7" fmla="*/ 283564 w 513628"/>
                <a:gd name="connsiteY7" fmla="*/ 190704 h 271846"/>
                <a:gd name="connsiteX8" fmla="*/ 197764 w 513628"/>
                <a:gd name="connsiteY8" fmla="*/ 232569 h 271846"/>
                <a:gd name="connsiteX9" fmla="*/ 110790 w 513628"/>
                <a:gd name="connsiteY9" fmla="*/ 271815 h 271846"/>
                <a:gd name="connsiteX10" fmla="*/ 85309 w 513628"/>
                <a:gd name="connsiteY10" fmla="*/ 185772 h 271846"/>
                <a:gd name="connsiteX11" fmla="*/ 29703 w 513628"/>
                <a:gd name="connsiteY11" fmla="*/ 155378 h 271846"/>
                <a:gd name="connsiteX12" fmla="*/ -27 w 513628"/>
                <a:gd name="connsiteY12" fmla="*/ 162739 h 271846"/>
                <a:gd name="connsiteX13" fmla="*/ 33581 w 513628"/>
                <a:gd name="connsiteY13" fmla="*/ 117909 h 271846"/>
                <a:gd name="connsiteX14" fmla="*/ 100409 w 513628"/>
                <a:gd name="connsiteY14" fmla="*/ 16012 h 271846"/>
                <a:gd name="connsiteX15" fmla="*/ 107271 w 513628"/>
                <a:gd name="connsiteY15" fmla="*/ -31 h 27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628" h="271846">
                  <a:moveTo>
                    <a:pt x="107271" y="-31"/>
                  </a:moveTo>
                  <a:lnTo>
                    <a:pt x="228865" y="2745"/>
                  </a:lnTo>
                  <a:cubicBezTo>
                    <a:pt x="282176" y="5959"/>
                    <a:pt x="335621" y="3920"/>
                    <a:pt x="388859" y="7421"/>
                  </a:cubicBezTo>
                  <a:cubicBezTo>
                    <a:pt x="430992" y="10197"/>
                    <a:pt x="472363" y="17333"/>
                    <a:pt x="513601" y="26198"/>
                  </a:cubicBezTo>
                  <a:cubicBezTo>
                    <a:pt x="484182" y="57347"/>
                    <a:pt x="452746" y="87656"/>
                    <a:pt x="418864" y="113976"/>
                  </a:cubicBezTo>
                  <a:cubicBezTo>
                    <a:pt x="393072" y="134014"/>
                    <a:pt x="365333" y="151561"/>
                    <a:pt x="340602" y="172968"/>
                  </a:cubicBezTo>
                  <a:lnTo>
                    <a:pt x="335146" y="168012"/>
                  </a:lnTo>
                  <a:cubicBezTo>
                    <a:pt x="317447" y="172798"/>
                    <a:pt x="300369" y="183191"/>
                    <a:pt x="283564" y="190704"/>
                  </a:cubicBezTo>
                  <a:cubicBezTo>
                    <a:pt x="255679" y="203173"/>
                    <a:pt x="222149" y="214169"/>
                    <a:pt x="197764" y="232569"/>
                  </a:cubicBezTo>
                  <a:lnTo>
                    <a:pt x="110790" y="271815"/>
                  </a:lnTo>
                  <a:cubicBezTo>
                    <a:pt x="110583" y="239978"/>
                    <a:pt x="106120" y="211594"/>
                    <a:pt x="85309" y="185772"/>
                  </a:cubicBezTo>
                  <a:cubicBezTo>
                    <a:pt x="69570" y="166246"/>
                    <a:pt x="54252" y="158557"/>
                    <a:pt x="29703" y="155378"/>
                  </a:cubicBezTo>
                  <a:lnTo>
                    <a:pt x="-27" y="162739"/>
                  </a:lnTo>
                  <a:cubicBezTo>
                    <a:pt x="8612" y="146258"/>
                    <a:pt x="22202" y="132583"/>
                    <a:pt x="33581" y="117909"/>
                  </a:cubicBezTo>
                  <a:cubicBezTo>
                    <a:pt x="57071" y="87619"/>
                    <a:pt x="85157" y="51234"/>
                    <a:pt x="100409" y="16012"/>
                  </a:cubicBezTo>
                  <a:lnTo>
                    <a:pt x="107271" y="-31"/>
                  </a:lnTo>
                  <a:close/>
                </a:path>
              </a:pathLst>
            </a:custGeom>
            <a:solidFill>
              <a:srgbClr val="F8AD9D"/>
            </a:solidFill>
            <a:ln w="6089" cap="flat">
              <a:noFill/>
              <a:prstDash val="solid"/>
              <a:miter/>
            </a:ln>
          </p:spPr>
          <p:txBody>
            <a:bodyPr rtlCol="0" anchor="ctr"/>
            <a:lstStyle/>
            <a:p>
              <a:endParaRPr lang="it-IT"/>
            </a:p>
          </p:txBody>
        </p:sp>
        <p:sp>
          <p:nvSpPr>
            <p:cNvPr id="20" name="Figura a mano libera: forma 19">
              <a:extLst>
                <a:ext uri="{FF2B5EF4-FFF2-40B4-BE49-F238E27FC236}">
                  <a16:creationId xmlns:a16="http://schemas.microsoft.com/office/drawing/2014/main" id="{0BEF7C59-9AAF-DAA5-89C4-906F6552B1B7}"/>
                </a:ext>
              </a:extLst>
            </p:cNvPr>
            <p:cNvSpPr/>
            <p:nvPr/>
          </p:nvSpPr>
          <p:spPr>
            <a:xfrm>
              <a:off x="7042711" y="4029117"/>
              <a:ext cx="538859" cy="245383"/>
            </a:xfrm>
            <a:custGeom>
              <a:avLst/>
              <a:gdLst>
                <a:gd name="connsiteX0" fmla="*/ 134812 w 538859"/>
                <a:gd name="connsiteY0" fmla="*/ 1319 h 245383"/>
                <a:gd name="connsiteX1" fmla="*/ 212556 w 538859"/>
                <a:gd name="connsiteY1" fmla="*/ 3450 h 245383"/>
                <a:gd name="connsiteX2" fmla="*/ 538828 w 538859"/>
                <a:gd name="connsiteY2" fmla="*/ 46837 h 245383"/>
                <a:gd name="connsiteX3" fmla="*/ 426537 w 538859"/>
                <a:gd name="connsiteY3" fmla="*/ 245359 h 245383"/>
                <a:gd name="connsiteX4" fmla="*/ 341937 w 538859"/>
                <a:gd name="connsiteY4" fmla="*/ 229182 h 245383"/>
                <a:gd name="connsiteX5" fmla="*/ -31 w 538859"/>
                <a:gd name="connsiteY5" fmla="*/ 197875 h 245383"/>
                <a:gd name="connsiteX6" fmla="*/ 24554 w 538859"/>
                <a:gd name="connsiteY6" fmla="*/ 169752 h 245383"/>
                <a:gd name="connsiteX7" fmla="*/ 30065 w 538859"/>
                <a:gd name="connsiteY7" fmla="*/ 164004 h 245383"/>
                <a:gd name="connsiteX8" fmla="*/ 55362 w 538859"/>
                <a:gd name="connsiteY8" fmla="*/ 134652 h 245383"/>
                <a:gd name="connsiteX9" fmla="*/ 107438 w 538859"/>
                <a:gd name="connsiteY9" fmla="*/ 5928 h 245383"/>
                <a:gd name="connsiteX10" fmla="*/ 112735 w 538859"/>
                <a:gd name="connsiteY10" fmla="*/ -21 h 245383"/>
                <a:gd name="connsiteX11" fmla="*/ 120053 w 538859"/>
                <a:gd name="connsiteY11" fmla="*/ 2987 h 245383"/>
                <a:gd name="connsiteX12" fmla="*/ 134812 w 538859"/>
                <a:gd name="connsiteY12" fmla="*/ 1319 h 24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8859" h="245383">
                  <a:moveTo>
                    <a:pt x="134812" y="1319"/>
                  </a:moveTo>
                  <a:cubicBezTo>
                    <a:pt x="160341" y="-294"/>
                    <a:pt x="186948" y="2640"/>
                    <a:pt x="212556" y="3450"/>
                  </a:cubicBezTo>
                  <a:cubicBezTo>
                    <a:pt x="319738" y="6853"/>
                    <a:pt x="436188" y="14379"/>
                    <a:pt x="538828" y="46837"/>
                  </a:cubicBezTo>
                  <a:cubicBezTo>
                    <a:pt x="525324" y="75209"/>
                    <a:pt x="448401" y="234291"/>
                    <a:pt x="426537" y="245359"/>
                  </a:cubicBezTo>
                  <a:lnTo>
                    <a:pt x="341937" y="229182"/>
                  </a:lnTo>
                  <a:cubicBezTo>
                    <a:pt x="232429" y="200688"/>
                    <a:pt x="112217" y="204049"/>
                    <a:pt x="-31" y="197875"/>
                  </a:cubicBezTo>
                  <a:lnTo>
                    <a:pt x="24554" y="169752"/>
                  </a:lnTo>
                  <a:lnTo>
                    <a:pt x="30065" y="164004"/>
                  </a:lnTo>
                  <a:cubicBezTo>
                    <a:pt x="43216" y="156229"/>
                    <a:pt x="46510" y="146889"/>
                    <a:pt x="55362" y="134652"/>
                  </a:cubicBezTo>
                  <a:cubicBezTo>
                    <a:pt x="82474" y="97189"/>
                    <a:pt x="102701" y="52152"/>
                    <a:pt x="107438" y="5928"/>
                  </a:cubicBezTo>
                  <a:cubicBezTo>
                    <a:pt x="109203" y="3943"/>
                    <a:pt x="110147" y="582"/>
                    <a:pt x="112735" y="-21"/>
                  </a:cubicBezTo>
                  <a:cubicBezTo>
                    <a:pt x="113246" y="-143"/>
                    <a:pt x="118860" y="2786"/>
                    <a:pt x="120053" y="2987"/>
                  </a:cubicBezTo>
                  <a:cubicBezTo>
                    <a:pt x="123761" y="3596"/>
                    <a:pt x="130842" y="1769"/>
                    <a:pt x="134812" y="1319"/>
                  </a:cubicBezTo>
                  <a:close/>
                </a:path>
              </a:pathLst>
            </a:custGeom>
            <a:solidFill>
              <a:srgbClr val="FBC4AB"/>
            </a:solidFill>
            <a:ln w="6089" cap="flat">
              <a:noFill/>
              <a:prstDash val="solid"/>
              <a:miter/>
            </a:ln>
          </p:spPr>
          <p:txBody>
            <a:bodyPr rtlCol="0" anchor="ctr"/>
            <a:lstStyle/>
            <a:p>
              <a:endParaRPr lang="it-IT"/>
            </a:p>
          </p:txBody>
        </p:sp>
        <p:sp>
          <p:nvSpPr>
            <p:cNvPr id="21" name="Figura a mano libera: forma 20">
              <a:extLst>
                <a:ext uri="{FF2B5EF4-FFF2-40B4-BE49-F238E27FC236}">
                  <a16:creationId xmlns:a16="http://schemas.microsoft.com/office/drawing/2014/main" id="{160B7130-5AA4-0B98-5244-AB888D255A75}"/>
                </a:ext>
              </a:extLst>
            </p:cNvPr>
            <p:cNvSpPr/>
            <p:nvPr/>
          </p:nvSpPr>
          <p:spPr>
            <a:xfrm>
              <a:off x="7042715" y="4104934"/>
              <a:ext cx="403833" cy="153392"/>
            </a:xfrm>
            <a:custGeom>
              <a:avLst/>
              <a:gdLst>
                <a:gd name="connsiteX0" fmla="*/ 24555 w 403833"/>
                <a:gd name="connsiteY0" fmla="*/ 93937 h 153392"/>
                <a:gd name="connsiteX1" fmla="*/ 37695 w 403833"/>
                <a:gd name="connsiteY1" fmla="*/ 100829 h 153392"/>
                <a:gd name="connsiteX2" fmla="*/ 115323 w 403833"/>
                <a:gd name="connsiteY2" fmla="*/ 30434 h 153392"/>
                <a:gd name="connsiteX3" fmla="*/ 165353 w 403833"/>
                <a:gd name="connsiteY3" fmla="*/ 253 h 153392"/>
                <a:gd name="connsiteX4" fmla="*/ 201409 w 403833"/>
                <a:gd name="connsiteY4" fmla="*/ 4917 h 153392"/>
                <a:gd name="connsiteX5" fmla="*/ 394653 w 403833"/>
                <a:gd name="connsiteY5" fmla="*/ 29636 h 153392"/>
                <a:gd name="connsiteX6" fmla="*/ 403804 w 403833"/>
                <a:gd name="connsiteY6" fmla="*/ 32242 h 153392"/>
                <a:gd name="connsiteX7" fmla="*/ 341938 w 403833"/>
                <a:gd name="connsiteY7" fmla="*/ 153367 h 153392"/>
                <a:gd name="connsiteX8" fmla="*/ -30 w 403833"/>
                <a:gd name="connsiteY8" fmla="*/ 122060 h 153392"/>
                <a:gd name="connsiteX9" fmla="*/ 24555 w 403833"/>
                <a:gd name="connsiteY9" fmla="*/ 93937 h 15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33" h="153392">
                  <a:moveTo>
                    <a:pt x="24555" y="93937"/>
                  </a:moveTo>
                  <a:lnTo>
                    <a:pt x="37695" y="100829"/>
                  </a:lnTo>
                  <a:cubicBezTo>
                    <a:pt x="65836" y="84506"/>
                    <a:pt x="88735" y="50873"/>
                    <a:pt x="115323" y="30434"/>
                  </a:cubicBezTo>
                  <a:cubicBezTo>
                    <a:pt x="125863" y="22330"/>
                    <a:pt x="153206" y="2542"/>
                    <a:pt x="165353" y="253"/>
                  </a:cubicBezTo>
                  <a:cubicBezTo>
                    <a:pt x="173463" y="-1269"/>
                    <a:pt x="191929" y="3912"/>
                    <a:pt x="201409" y="4917"/>
                  </a:cubicBezTo>
                  <a:cubicBezTo>
                    <a:pt x="265071" y="11681"/>
                    <a:pt x="332453" y="14378"/>
                    <a:pt x="394653" y="29636"/>
                  </a:cubicBezTo>
                  <a:lnTo>
                    <a:pt x="403804" y="32242"/>
                  </a:lnTo>
                  <a:cubicBezTo>
                    <a:pt x="380321" y="70892"/>
                    <a:pt x="357343" y="110693"/>
                    <a:pt x="341938" y="153367"/>
                  </a:cubicBezTo>
                  <a:cubicBezTo>
                    <a:pt x="232430" y="124873"/>
                    <a:pt x="112218" y="128234"/>
                    <a:pt x="-30" y="122060"/>
                  </a:cubicBezTo>
                  <a:lnTo>
                    <a:pt x="24555" y="93937"/>
                  </a:lnTo>
                  <a:close/>
                </a:path>
              </a:pathLst>
            </a:custGeom>
            <a:solidFill>
              <a:srgbClr val="F8AD9D"/>
            </a:solidFill>
            <a:ln w="6089" cap="flat">
              <a:noFill/>
              <a:prstDash val="solid"/>
              <a:miter/>
            </a:ln>
          </p:spPr>
          <p:txBody>
            <a:bodyPr rtlCol="0" anchor="ctr"/>
            <a:lstStyle/>
            <a:p>
              <a:endParaRPr lang="it-IT"/>
            </a:p>
          </p:txBody>
        </p:sp>
        <p:sp>
          <p:nvSpPr>
            <p:cNvPr id="22" name="Figura a mano libera: forma 21">
              <a:extLst>
                <a:ext uri="{FF2B5EF4-FFF2-40B4-BE49-F238E27FC236}">
                  <a16:creationId xmlns:a16="http://schemas.microsoft.com/office/drawing/2014/main" id="{51D5950C-CAFD-8932-5457-75E19134F5B4}"/>
                </a:ext>
              </a:extLst>
            </p:cNvPr>
            <p:cNvSpPr/>
            <p:nvPr/>
          </p:nvSpPr>
          <p:spPr>
            <a:xfrm>
              <a:off x="5342626" y="708690"/>
              <a:ext cx="1872992" cy="1146637"/>
            </a:xfrm>
            <a:custGeom>
              <a:avLst/>
              <a:gdLst>
                <a:gd name="connsiteX0" fmla="*/ 242317 w 1872992"/>
                <a:gd name="connsiteY0" fmla="*/ 1146666 h 1146637"/>
                <a:gd name="connsiteX1" fmla="*/ 171123 w 1872992"/>
                <a:gd name="connsiteY1" fmla="*/ 1053073 h 1146637"/>
                <a:gd name="connsiteX2" fmla="*/ 93269 w 1872992"/>
                <a:gd name="connsiteY2" fmla="*/ 982385 h 1146637"/>
                <a:gd name="connsiteX3" fmla="*/ 2306 w 1872992"/>
                <a:gd name="connsiteY3" fmla="*/ 620617 h 1146637"/>
                <a:gd name="connsiteX4" fmla="*/ 114792 w 1872992"/>
                <a:gd name="connsiteY4" fmla="*/ 363486 h 1146637"/>
                <a:gd name="connsiteX5" fmla="*/ 233257 w 1872992"/>
                <a:gd name="connsiteY5" fmla="*/ 282112 h 1146637"/>
                <a:gd name="connsiteX6" fmla="*/ 369409 w 1872992"/>
                <a:gd name="connsiteY6" fmla="*/ 155713 h 1146637"/>
                <a:gd name="connsiteX7" fmla="*/ 689763 w 1872992"/>
                <a:gd name="connsiteY7" fmla="*/ 19488 h 1146637"/>
                <a:gd name="connsiteX8" fmla="*/ 845057 w 1872992"/>
                <a:gd name="connsiteY8" fmla="*/ 13601 h 1146637"/>
                <a:gd name="connsiteX9" fmla="*/ 956136 w 1872992"/>
                <a:gd name="connsiteY9" fmla="*/ 221 h 1146637"/>
                <a:gd name="connsiteX10" fmla="*/ 1043580 w 1872992"/>
                <a:gd name="connsiteY10" fmla="*/ 7419 h 1146637"/>
                <a:gd name="connsiteX11" fmla="*/ 1165478 w 1872992"/>
                <a:gd name="connsiteY11" fmla="*/ 17177 h 1146637"/>
                <a:gd name="connsiteX12" fmla="*/ 1523654 w 1872992"/>
                <a:gd name="connsiteY12" fmla="*/ 185950 h 1146637"/>
                <a:gd name="connsiteX13" fmla="*/ 1634849 w 1872992"/>
                <a:gd name="connsiteY13" fmla="*/ 286210 h 1146637"/>
                <a:gd name="connsiteX14" fmla="*/ 1789145 w 1872992"/>
                <a:gd name="connsiteY14" fmla="*/ 398056 h 1146637"/>
                <a:gd name="connsiteX15" fmla="*/ 1868576 w 1872992"/>
                <a:gd name="connsiteY15" fmla="*/ 751691 h 1146637"/>
                <a:gd name="connsiteX16" fmla="*/ 1814869 w 1872992"/>
                <a:gd name="connsiteY16" fmla="*/ 928568 h 1146637"/>
                <a:gd name="connsiteX17" fmla="*/ 1780627 w 1872992"/>
                <a:gd name="connsiteY17" fmla="*/ 980625 h 1146637"/>
                <a:gd name="connsiteX18" fmla="*/ 1712210 w 1872992"/>
                <a:gd name="connsiteY18" fmla="*/ 1045755 h 1146637"/>
                <a:gd name="connsiteX19" fmla="*/ 1666041 w 1872992"/>
                <a:gd name="connsiteY19" fmla="*/ 1113398 h 1146637"/>
                <a:gd name="connsiteX20" fmla="*/ 1640031 w 1872992"/>
                <a:gd name="connsiteY20" fmla="*/ 1138781 h 1146637"/>
                <a:gd name="connsiteX21" fmla="*/ 1620967 w 1872992"/>
                <a:gd name="connsiteY21" fmla="*/ 1093269 h 1146637"/>
                <a:gd name="connsiteX22" fmla="*/ 1695582 w 1872992"/>
                <a:gd name="connsiteY22" fmla="*/ 949489 h 1146637"/>
                <a:gd name="connsiteX23" fmla="*/ 1741228 w 1872992"/>
                <a:gd name="connsiteY23" fmla="*/ 871294 h 1146637"/>
                <a:gd name="connsiteX24" fmla="*/ 1782362 w 1872992"/>
                <a:gd name="connsiteY24" fmla="*/ 649166 h 1146637"/>
                <a:gd name="connsiteX25" fmla="*/ 1707686 w 1872992"/>
                <a:gd name="connsiteY25" fmla="*/ 424791 h 1146637"/>
                <a:gd name="connsiteX26" fmla="*/ 1573604 w 1872992"/>
                <a:gd name="connsiteY26" fmla="*/ 322102 h 1146637"/>
                <a:gd name="connsiteX27" fmla="*/ 1436704 w 1872992"/>
                <a:gd name="connsiteY27" fmla="*/ 201589 h 1146637"/>
                <a:gd name="connsiteX28" fmla="*/ 1339561 w 1872992"/>
                <a:gd name="connsiteY28" fmla="*/ 141927 h 1146637"/>
                <a:gd name="connsiteX29" fmla="*/ 1084494 w 1872992"/>
                <a:gd name="connsiteY29" fmla="*/ 87298 h 1146637"/>
                <a:gd name="connsiteX30" fmla="*/ 946291 w 1872992"/>
                <a:gd name="connsiteY30" fmla="*/ 80909 h 1146637"/>
                <a:gd name="connsiteX31" fmla="*/ 819868 w 1872992"/>
                <a:gd name="connsiteY31" fmla="*/ 91934 h 1146637"/>
                <a:gd name="connsiteX32" fmla="*/ 439280 w 1872992"/>
                <a:gd name="connsiteY32" fmla="*/ 190482 h 1146637"/>
                <a:gd name="connsiteX33" fmla="*/ 290477 w 1872992"/>
                <a:gd name="connsiteY33" fmla="*/ 321901 h 1146637"/>
                <a:gd name="connsiteX34" fmla="*/ 148693 w 1872992"/>
                <a:gd name="connsiteY34" fmla="*/ 439087 h 1146637"/>
                <a:gd name="connsiteX35" fmla="*/ 96179 w 1872992"/>
                <a:gd name="connsiteY35" fmla="*/ 698994 h 1146637"/>
                <a:gd name="connsiteX36" fmla="*/ 187349 w 1872992"/>
                <a:gd name="connsiteY36" fmla="*/ 960405 h 1146637"/>
                <a:gd name="connsiteX37" fmla="*/ 241488 w 1872992"/>
                <a:gd name="connsiteY37" fmla="*/ 1027787 h 1146637"/>
                <a:gd name="connsiteX38" fmla="*/ 263937 w 1872992"/>
                <a:gd name="connsiteY38" fmla="*/ 1101191 h 1146637"/>
                <a:gd name="connsiteX39" fmla="*/ 242317 w 1872992"/>
                <a:gd name="connsiteY39" fmla="*/ 1146666 h 114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2992" h="1146637">
                  <a:moveTo>
                    <a:pt x="242317" y="1146666"/>
                  </a:moveTo>
                  <a:cubicBezTo>
                    <a:pt x="214936" y="1118001"/>
                    <a:pt x="197760" y="1081823"/>
                    <a:pt x="171123" y="1053073"/>
                  </a:cubicBezTo>
                  <a:cubicBezTo>
                    <a:pt x="147213" y="1027270"/>
                    <a:pt x="115340" y="1009394"/>
                    <a:pt x="93269" y="982385"/>
                  </a:cubicBezTo>
                  <a:cubicBezTo>
                    <a:pt x="17844" y="890083"/>
                    <a:pt x="-8489" y="736609"/>
                    <a:pt x="2306" y="620617"/>
                  </a:cubicBezTo>
                  <a:cubicBezTo>
                    <a:pt x="11263" y="524430"/>
                    <a:pt x="33017" y="424030"/>
                    <a:pt x="114792" y="363486"/>
                  </a:cubicBezTo>
                  <a:cubicBezTo>
                    <a:pt x="153339" y="334943"/>
                    <a:pt x="195337" y="311733"/>
                    <a:pt x="233257" y="282112"/>
                  </a:cubicBezTo>
                  <a:cubicBezTo>
                    <a:pt x="282032" y="244017"/>
                    <a:pt x="321772" y="195245"/>
                    <a:pt x="369409" y="155713"/>
                  </a:cubicBezTo>
                  <a:cubicBezTo>
                    <a:pt x="460438" y="80165"/>
                    <a:pt x="571572" y="30754"/>
                    <a:pt x="689763" y="19488"/>
                  </a:cubicBezTo>
                  <a:cubicBezTo>
                    <a:pt x="741199" y="14585"/>
                    <a:pt x="793444" y="16123"/>
                    <a:pt x="845057" y="13601"/>
                  </a:cubicBezTo>
                  <a:cubicBezTo>
                    <a:pt x="882550" y="11769"/>
                    <a:pt x="919197" y="1928"/>
                    <a:pt x="956136" y="221"/>
                  </a:cubicBezTo>
                  <a:cubicBezTo>
                    <a:pt x="984941" y="-1109"/>
                    <a:pt x="1014866" y="4789"/>
                    <a:pt x="1043580" y="7419"/>
                  </a:cubicBezTo>
                  <a:cubicBezTo>
                    <a:pt x="1084154" y="11136"/>
                    <a:pt x="1124971" y="13083"/>
                    <a:pt x="1165478" y="17177"/>
                  </a:cubicBezTo>
                  <a:cubicBezTo>
                    <a:pt x="1308023" y="31585"/>
                    <a:pt x="1418992" y="90009"/>
                    <a:pt x="1523654" y="185950"/>
                  </a:cubicBezTo>
                  <a:cubicBezTo>
                    <a:pt x="1560557" y="219778"/>
                    <a:pt x="1594841" y="255877"/>
                    <a:pt x="1634849" y="286210"/>
                  </a:cubicBezTo>
                  <a:cubicBezTo>
                    <a:pt x="1685299" y="324464"/>
                    <a:pt x="1749143" y="347625"/>
                    <a:pt x="1789145" y="398056"/>
                  </a:cubicBezTo>
                  <a:cubicBezTo>
                    <a:pt x="1862621" y="490687"/>
                    <a:pt x="1883188" y="637458"/>
                    <a:pt x="1868576" y="751691"/>
                  </a:cubicBezTo>
                  <a:cubicBezTo>
                    <a:pt x="1860417" y="815498"/>
                    <a:pt x="1845957" y="871769"/>
                    <a:pt x="1814869" y="928568"/>
                  </a:cubicBezTo>
                  <a:cubicBezTo>
                    <a:pt x="1805145" y="946335"/>
                    <a:pt x="1794448" y="965751"/>
                    <a:pt x="1780627" y="980625"/>
                  </a:cubicBezTo>
                  <a:cubicBezTo>
                    <a:pt x="1759232" y="1003646"/>
                    <a:pt x="1733167" y="1022308"/>
                    <a:pt x="1712210" y="1045755"/>
                  </a:cubicBezTo>
                  <a:cubicBezTo>
                    <a:pt x="1693695" y="1066474"/>
                    <a:pt x="1685378" y="1093787"/>
                    <a:pt x="1666041" y="1113398"/>
                  </a:cubicBezTo>
                  <a:lnTo>
                    <a:pt x="1640031" y="1138781"/>
                  </a:lnTo>
                  <a:cubicBezTo>
                    <a:pt x="1625631" y="1124845"/>
                    <a:pt x="1621418" y="1113575"/>
                    <a:pt x="1620967" y="1093269"/>
                  </a:cubicBezTo>
                  <a:cubicBezTo>
                    <a:pt x="1619622" y="1032932"/>
                    <a:pt x="1662704" y="994824"/>
                    <a:pt x="1695582" y="949489"/>
                  </a:cubicBezTo>
                  <a:cubicBezTo>
                    <a:pt x="1713482" y="924812"/>
                    <a:pt x="1728515" y="898997"/>
                    <a:pt x="1741228" y="871294"/>
                  </a:cubicBezTo>
                  <a:cubicBezTo>
                    <a:pt x="1774934" y="797823"/>
                    <a:pt x="1783367" y="729066"/>
                    <a:pt x="1782362" y="649166"/>
                  </a:cubicBezTo>
                  <a:cubicBezTo>
                    <a:pt x="1781351" y="568420"/>
                    <a:pt x="1768145" y="483728"/>
                    <a:pt x="1707686" y="424791"/>
                  </a:cubicBezTo>
                  <a:cubicBezTo>
                    <a:pt x="1667861" y="385965"/>
                    <a:pt x="1616170" y="358463"/>
                    <a:pt x="1573604" y="322102"/>
                  </a:cubicBezTo>
                  <a:cubicBezTo>
                    <a:pt x="1527551" y="282758"/>
                    <a:pt x="1485236" y="237855"/>
                    <a:pt x="1436704" y="201589"/>
                  </a:cubicBezTo>
                  <a:cubicBezTo>
                    <a:pt x="1406420" y="178958"/>
                    <a:pt x="1374144" y="157429"/>
                    <a:pt x="1339561" y="141927"/>
                  </a:cubicBezTo>
                  <a:cubicBezTo>
                    <a:pt x="1261275" y="106838"/>
                    <a:pt x="1169417" y="94212"/>
                    <a:pt x="1084494" y="87298"/>
                  </a:cubicBezTo>
                  <a:cubicBezTo>
                    <a:pt x="1038228" y="83530"/>
                    <a:pt x="992777" y="79993"/>
                    <a:pt x="946291" y="80909"/>
                  </a:cubicBezTo>
                  <a:cubicBezTo>
                    <a:pt x="904365" y="81736"/>
                    <a:pt x="861672" y="87988"/>
                    <a:pt x="819868" y="91934"/>
                  </a:cubicBezTo>
                  <a:cubicBezTo>
                    <a:pt x="689385" y="104252"/>
                    <a:pt x="550664" y="114082"/>
                    <a:pt x="439280" y="190482"/>
                  </a:cubicBezTo>
                  <a:cubicBezTo>
                    <a:pt x="384161" y="228284"/>
                    <a:pt x="340135" y="277796"/>
                    <a:pt x="290477" y="321901"/>
                  </a:cubicBezTo>
                  <a:cubicBezTo>
                    <a:pt x="244618" y="362633"/>
                    <a:pt x="191057" y="394044"/>
                    <a:pt x="148693" y="439087"/>
                  </a:cubicBezTo>
                  <a:cubicBezTo>
                    <a:pt x="88502" y="503078"/>
                    <a:pt x="92411" y="617177"/>
                    <a:pt x="96179" y="698994"/>
                  </a:cubicBezTo>
                  <a:cubicBezTo>
                    <a:pt x="100259" y="787589"/>
                    <a:pt x="132041" y="890326"/>
                    <a:pt x="187349" y="960405"/>
                  </a:cubicBezTo>
                  <a:cubicBezTo>
                    <a:pt x="204927" y="982677"/>
                    <a:pt x="230352" y="1001753"/>
                    <a:pt x="241488" y="1027787"/>
                  </a:cubicBezTo>
                  <a:cubicBezTo>
                    <a:pt x="252259" y="1052994"/>
                    <a:pt x="257867" y="1074419"/>
                    <a:pt x="263937" y="1101191"/>
                  </a:cubicBezTo>
                  <a:lnTo>
                    <a:pt x="242317" y="1146666"/>
                  </a:lnTo>
                  <a:close/>
                </a:path>
              </a:pathLst>
            </a:custGeom>
            <a:solidFill>
              <a:srgbClr val="F4978E"/>
            </a:solidFill>
            <a:ln w="6089" cap="flat">
              <a:noFill/>
              <a:prstDash val="solid"/>
              <a:miter/>
            </a:ln>
          </p:spPr>
          <p:txBody>
            <a:bodyPr rtlCol="0" anchor="ctr"/>
            <a:lstStyle/>
            <a:p>
              <a:endParaRPr lang="it-IT"/>
            </a:p>
          </p:txBody>
        </p:sp>
        <p:sp>
          <p:nvSpPr>
            <p:cNvPr id="23" name="Figura a mano libera: forma 22">
              <a:extLst>
                <a:ext uri="{FF2B5EF4-FFF2-40B4-BE49-F238E27FC236}">
                  <a16:creationId xmlns:a16="http://schemas.microsoft.com/office/drawing/2014/main" id="{560A6444-360D-8CD0-1204-F0A6AECA029F}"/>
                </a:ext>
              </a:extLst>
            </p:cNvPr>
            <p:cNvSpPr/>
            <p:nvPr/>
          </p:nvSpPr>
          <p:spPr>
            <a:xfrm>
              <a:off x="5809164" y="1348295"/>
              <a:ext cx="922947" cy="678515"/>
            </a:xfrm>
            <a:custGeom>
              <a:avLst/>
              <a:gdLst>
                <a:gd name="connsiteX0" fmla="*/ 279420 w 922947"/>
                <a:gd name="connsiteY0" fmla="*/ 24 h 678515"/>
                <a:gd name="connsiteX1" fmla="*/ 312098 w 922947"/>
                <a:gd name="connsiteY1" fmla="*/ 20774 h 678515"/>
                <a:gd name="connsiteX2" fmla="*/ 358066 w 922947"/>
                <a:gd name="connsiteY2" fmla="*/ 50017 h 678515"/>
                <a:gd name="connsiteX3" fmla="*/ 440895 w 922947"/>
                <a:gd name="connsiteY3" fmla="*/ 71400 h 678515"/>
                <a:gd name="connsiteX4" fmla="*/ 641280 w 922947"/>
                <a:gd name="connsiteY4" fmla="*/ 956 h 678515"/>
                <a:gd name="connsiteX5" fmla="*/ 722179 w 922947"/>
                <a:gd name="connsiteY5" fmla="*/ 41901 h 678515"/>
                <a:gd name="connsiteX6" fmla="*/ 919410 w 922947"/>
                <a:gd name="connsiteY6" fmla="*/ 66864 h 678515"/>
                <a:gd name="connsiteX7" fmla="*/ 922936 w 922947"/>
                <a:gd name="connsiteY7" fmla="*/ 65707 h 678515"/>
                <a:gd name="connsiteX8" fmla="*/ 851639 w 922947"/>
                <a:gd name="connsiteY8" fmla="*/ 678537 h 678515"/>
                <a:gd name="connsiteX9" fmla="*/ 708863 w 922947"/>
                <a:gd name="connsiteY9" fmla="*/ 655418 h 678515"/>
                <a:gd name="connsiteX10" fmla="*/ 265131 w 922947"/>
                <a:gd name="connsiteY10" fmla="*/ 652076 h 678515"/>
                <a:gd name="connsiteX11" fmla="*/ 147427 w 922947"/>
                <a:gd name="connsiteY11" fmla="*/ 666536 h 678515"/>
                <a:gd name="connsiteX12" fmla="*/ 89142 w 922947"/>
                <a:gd name="connsiteY12" fmla="*/ 677112 h 678515"/>
                <a:gd name="connsiteX13" fmla="*/ 56282 w 922947"/>
                <a:gd name="connsiteY13" fmla="*/ 471843 h 678515"/>
                <a:gd name="connsiteX14" fmla="*/ 11239 w 922947"/>
                <a:gd name="connsiteY14" fmla="*/ 199552 h 678515"/>
                <a:gd name="connsiteX15" fmla="*/ 2070 w 922947"/>
                <a:gd name="connsiteY15" fmla="*/ 68922 h 678515"/>
                <a:gd name="connsiteX16" fmla="*/ 201055 w 922947"/>
                <a:gd name="connsiteY16" fmla="*/ 43052 h 678515"/>
                <a:gd name="connsiteX17" fmla="*/ 279420 w 922947"/>
                <a:gd name="connsiteY17" fmla="*/ 24 h 67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947" h="678515">
                  <a:moveTo>
                    <a:pt x="279420" y="24"/>
                  </a:moveTo>
                  <a:cubicBezTo>
                    <a:pt x="290313" y="-225"/>
                    <a:pt x="303281" y="14016"/>
                    <a:pt x="312098" y="20774"/>
                  </a:cubicBezTo>
                  <a:cubicBezTo>
                    <a:pt x="326649" y="31940"/>
                    <a:pt x="341536" y="41968"/>
                    <a:pt x="358066" y="50017"/>
                  </a:cubicBezTo>
                  <a:cubicBezTo>
                    <a:pt x="383559" y="62432"/>
                    <a:pt x="412498" y="70249"/>
                    <a:pt x="440895" y="71400"/>
                  </a:cubicBezTo>
                  <a:cubicBezTo>
                    <a:pt x="521811" y="74688"/>
                    <a:pt x="581278" y="55473"/>
                    <a:pt x="641280" y="956"/>
                  </a:cubicBezTo>
                  <a:cubicBezTo>
                    <a:pt x="669500" y="8841"/>
                    <a:pt x="696327" y="28336"/>
                    <a:pt x="722179" y="41901"/>
                  </a:cubicBezTo>
                  <a:cubicBezTo>
                    <a:pt x="778254" y="71333"/>
                    <a:pt x="858349" y="86287"/>
                    <a:pt x="919410" y="66864"/>
                  </a:cubicBezTo>
                  <a:lnTo>
                    <a:pt x="922936" y="65707"/>
                  </a:lnTo>
                  <a:lnTo>
                    <a:pt x="851639" y="678537"/>
                  </a:lnTo>
                  <a:lnTo>
                    <a:pt x="708863" y="655418"/>
                  </a:lnTo>
                  <a:cubicBezTo>
                    <a:pt x="561125" y="640983"/>
                    <a:pt x="413052" y="638614"/>
                    <a:pt x="265131" y="652076"/>
                  </a:cubicBezTo>
                  <a:cubicBezTo>
                    <a:pt x="225835" y="655650"/>
                    <a:pt x="186363" y="660161"/>
                    <a:pt x="147427" y="666536"/>
                  </a:cubicBezTo>
                  <a:cubicBezTo>
                    <a:pt x="129375" y="669495"/>
                    <a:pt x="106938" y="677440"/>
                    <a:pt x="89142" y="677112"/>
                  </a:cubicBezTo>
                  <a:cubicBezTo>
                    <a:pt x="77500" y="608786"/>
                    <a:pt x="67923" y="540156"/>
                    <a:pt x="56282" y="471843"/>
                  </a:cubicBezTo>
                  <a:cubicBezTo>
                    <a:pt x="40823" y="381100"/>
                    <a:pt x="24128" y="290721"/>
                    <a:pt x="11239" y="199552"/>
                  </a:cubicBezTo>
                  <a:cubicBezTo>
                    <a:pt x="5485" y="158880"/>
                    <a:pt x="-4311" y="109831"/>
                    <a:pt x="2070" y="68922"/>
                  </a:cubicBezTo>
                  <a:cubicBezTo>
                    <a:pt x="71631" y="79066"/>
                    <a:pt x="137564" y="75680"/>
                    <a:pt x="201055" y="43052"/>
                  </a:cubicBezTo>
                  <a:cubicBezTo>
                    <a:pt x="227631" y="29389"/>
                    <a:pt x="252314" y="12804"/>
                    <a:pt x="279420" y="24"/>
                  </a:cubicBezTo>
                  <a:close/>
                </a:path>
              </a:pathLst>
            </a:custGeom>
            <a:solidFill>
              <a:srgbClr val="F08080"/>
            </a:solidFill>
            <a:ln w="6089" cap="flat">
              <a:noFill/>
              <a:prstDash val="solid"/>
              <a:miter/>
            </a:ln>
          </p:spPr>
          <p:txBody>
            <a:bodyPr rtlCol="0" anchor="ctr"/>
            <a:lstStyle/>
            <a:p>
              <a:endParaRPr lang="it-IT"/>
            </a:p>
          </p:txBody>
        </p:sp>
        <p:sp>
          <p:nvSpPr>
            <p:cNvPr id="24" name="Figura a mano libera: forma 23">
              <a:extLst>
                <a:ext uri="{FF2B5EF4-FFF2-40B4-BE49-F238E27FC236}">
                  <a16:creationId xmlns:a16="http://schemas.microsoft.com/office/drawing/2014/main" id="{32AF9214-3438-497C-D866-C80F4001FAC2}"/>
                </a:ext>
              </a:extLst>
            </p:cNvPr>
            <p:cNvSpPr/>
            <p:nvPr/>
          </p:nvSpPr>
          <p:spPr>
            <a:xfrm>
              <a:off x="5436967" y="789412"/>
              <a:ext cx="1688110" cy="1180678"/>
            </a:xfrm>
            <a:custGeom>
              <a:avLst/>
              <a:gdLst>
                <a:gd name="connsiteX0" fmla="*/ 147976 w 1688110"/>
                <a:gd name="connsiteY0" fmla="*/ 1065930 h 1180678"/>
                <a:gd name="connsiteX1" fmla="*/ 169596 w 1688110"/>
                <a:gd name="connsiteY1" fmla="*/ 1020455 h 1180678"/>
                <a:gd name="connsiteX2" fmla="*/ 147147 w 1688110"/>
                <a:gd name="connsiteY2" fmla="*/ 947051 h 1180678"/>
                <a:gd name="connsiteX3" fmla="*/ 93008 w 1688110"/>
                <a:gd name="connsiteY3" fmla="*/ 879670 h 1180678"/>
                <a:gd name="connsiteX4" fmla="*/ 1838 w 1688110"/>
                <a:gd name="connsiteY4" fmla="*/ 618258 h 1180678"/>
                <a:gd name="connsiteX5" fmla="*/ 54352 w 1688110"/>
                <a:gd name="connsiteY5" fmla="*/ 358351 h 1180678"/>
                <a:gd name="connsiteX6" fmla="*/ 196136 w 1688110"/>
                <a:gd name="connsiteY6" fmla="*/ 241165 h 1180678"/>
                <a:gd name="connsiteX7" fmla="*/ 344939 w 1688110"/>
                <a:gd name="connsiteY7" fmla="*/ 109746 h 1180678"/>
                <a:gd name="connsiteX8" fmla="*/ 725528 w 1688110"/>
                <a:gd name="connsiteY8" fmla="*/ 11198 h 1180678"/>
                <a:gd name="connsiteX9" fmla="*/ 851950 w 1688110"/>
                <a:gd name="connsiteY9" fmla="*/ 173 h 1180678"/>
                <a:gd name="connsiteX10" fmla="*/ 990153 w 1688110"/>
                <a:gd name="connsiteY10" fmla="*/ 6562 h 1180678"/>
                <a:gd name="connsiteX11" fmla="*/ 1245220 w 1688110"/>
                <a:gd name="connsiteY11" fmla="*/ 61191 h 1180678"/>
                <a:gd name="connsiteX12" fmla="*/ 1342363 w 1688110"/>
                <a:gd name="connsiteY12" fmla="*/ 120853 h 1180678"/>
                <a:gd name="connsiteX13" fmla="*/ 1479263 w 1688110"/>
                <a:gd name="connsiteY13" fmla="*/ 241366 h 1180678"/>
                <a:gd name="connsiteX14" fmla="*/ 1613345 w 1688110"/>
                <a:gd name="connsiteY14" fmla="*/ 344055 h 1180678"/>
                <a:gd name="connsiteX15" fmla="*/ 1688021 w 1688110"/>
                <a:gd name="connsiteY15" fmla="*/ 568430 h 1180678"/>
                <a:gd name="connsiteX16" fmla="*/ 1646887 w 1688110"/>
                <a:gd name="connsiteY16" fmla="*/ 790558 h 1180678"/>
                <a:gd name="connsiteX17" fmla="*/ 1601241 w 1688110"/>
                <a:gd name="connsiteY17" fmla="*/ 868753 h 1180678"/>
                <a:gd name="connsiteX18" fmla="*/ 1526626 w 1688110"/>
                <a:gd name="connsiteY18" fmla="*/ 1012534 h 1180678"/>
                <a:gd name="connsiteX19" fmla="*/ 1545690 w 1688110"/>
                <a:gd name="connsiteY19" fmla="*/ 1058045 h 1180678"/>
                <a:gd name="connsiteX20" fmla="*/ 1403401 w 1688110"/>
                <a:gd name="connsiteY20" fmla="*/ 1180705 h 1180678"/>
                <a:gd name="connsiteX21" fmla="*/ 1440328 w 1688110"/>
                <a:gd name="connsiteY21" fmla="*/ 907111 h 1180678"/>
                <a:gd name="connsiteX22" fmla="*/ 1472140 w 1688110"/>
                <a:gd name="connsiteY22" fmla="*/ 695881 h 1180678"/>
                <a:gd name="connsiteX23" fmla="*/ 1456669 w 1688110"/>
                <a:gd name="connsiteY23" fmla="*/ 562122 h 1180678"/>
                <a:gd name="connsiteX24" fmla="*/ 1414835 w 1688110"/>
                <a:gd name="connsiteY24" fmla="*/ 449630 h 1180678"/>
                <a:gd name="connsiteX25" fmla="*/ 1348165 w 1688110"/>
                <a:gd name="connsiteY25" fmla="*/ 407096 h 1180678"/>
                <a:gd name="connsiteX26" fmla="*/ 1304553 w 1688110"/>
                <a:gd name="connsiteY26" fmla="*/ 418141 h 1180678"/>
                <a:gd name="connsiteX27" fmla="*/ 1220994 w 1688110"/>
                <a:gd name="connsiteY27" fmla="*/ 458258 h 1180678"/>
                <a:gd name="connsiteX28" fmla="*/ 1109866 w 1688110"/>
                <a:gd name="connsiteY28" fmla="*/ 404417 h 1180678"/>
                <a:gd name="connsiteX29" fmla="*/ 1064915 w 1688110"/>
                <a:gd name="connsiteY29" fmla="*/ 366236 h 1180678"/>
                <a:gd name="connsiteX30" fmla="*/ 967212 w 1688110"/>
                <a:gd name="connsiteY30" fmla="*/ 369956 h 1180678"/>
                <a:gd name="connsiteX31" fmla="*/ 830013 w 1688110"/>
                <a:gd name="connsiteY31" fmla="*/ 457826 h 1180678"/>
                <a:gd name="connsiteX32" fmla="*/ 735909 w 1688110"/>
                <a:gd name="connsiteY32" fmla="*/ 400606 h 1180678"/>
                <a:gd name="connsiteX33" fmla="*/ 689715 w 1688110"/>
                <a:gd name="connsiteY33" fmla="*/ 360987 h 1180678"/>
                <a:gd name="connsiteX34" fmla="*/ 652130 w 1688110"/>
                <a:gd name="connsiteY34" fmla="*/ 356208 h 1180678"/>
                <a:gd name="connsiteX35" fmla="*/ 601291 w 1688110"/>
                <a:gd name="connsiteY35" fmla="*/ 370924 h 1180678"/>
                <a:gd name="connsiteX36" fmla="*/ 428797 w 1688110"/>
                <a:gd name="connsiteY36" fmla="*/ 458842 h 1180678"/>
                <a:gd name="connsiteX37" fmla="*/ 405368 w 1688110"/>
                <a:gd name="connsiteY37" fmla="*/ 440954 h 1180678"/>
                <a:gd name="connsiteX38" fmla="*/ 345975 w 1688110"/>
                <a:gd name="connsiteY38" fmla="*/ 408837 h 1180678"/>
                <a:gd name="connsiteX39" fmla="*/ 300938 w 1688110"/>
                <a:gd name="connsiteY39" fmla="*/ 420357 h 1180678"/>
                <a:gd name="connsiteX40" fmla="*/ 229507 w 1688110"/>
                <a:gd name="connsiteY40" fmla="*/ 551297 h 1180678"/>
                <a:gd name="connsiteX41" fmla="*/ 211211 w 1688110"/>
                <a:gd name="connsiteY41" fmla="*/ 626362 h 1180678"/>
                <a:gd name="connsiteX42" fmla="*/ 202486 w 1688110"/>
                <a:gd name="connsiteY42" fmla="*/ 726342 h 1180678"/>
                <a:gd name="connsiteX43" fmla="*/ 239523 w 1688110"/>
                <a:gd name="connsiteY43" fmla="*/ 954893 h 1180678"/>
                <a:gd name="connsiteX44" fmla="*/ 275037 w 1688110"/>
                <a:gd name="connsiteY44" fmla="*/ 1175378 h 1180678"/>
                <a:gd name="connsiteX45" fmla="*/ 147976 w 1688110"/>
                <a:gd name="connsiteY45" fmla="*/ 1065930 h 118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88110" h="1180678">
                  <a:moveTo>
                    <a:pt x="147976" y="1065930"/>
                  </a:moveTo>
                  <a:lnTo>
                    <a:pt x="169596" y="1020455"/>
                  </a:lnTo>
                  <a:cubicBezTo>
                    <a:pt x="163526" y="993683"/>
                    <a:pt x="157918" y="972258"/>
                    <a:pt x="147147" y="947051"/>
                  </a:cubicBezTo>
                  <a:cubicBezTo>
                    <a:pt x="136011" y="921017"/>
                    <a:pt x="110586" y="901941"/>
                    <a:pt x="93008" y="879670"/>
                  </a:cubicBezTo>
                  <a:cubicBezTo>
                    <a:pt x="37700" y="809591"/>
                    <a:pt x="5918" y="706853"/>
                    <a:pt x="1838" y="618258"/>
                  </a:cubicBezTo>
                  <a:cubicBezTo>
                    <a:pt x="-1930" y="536441"/>
                    <a:pt x="-5839" y="422342"/>
                    <a:pt x="54352" y="358351"/>
                  </a:cubicBezTo>
                  <a:cubicBezTo>
                    <a:pt x="96716" y="313308"/>
                    <a:pt x="150277" y="281897"/>
                    <a:pt x="196136" y="241165"/>
                  </a:cubicBezTo>
                  <a:cubicBezTo>
                    <a:pt x="245794" y="197060"/>
                    <a:pt x="289820" y="147548"/>
                    <a:pt x="344939" y="109746"/>
                  </a:cubicBezTo>
                  <a:cubicBezTo>
                    <a:pt x="456323" y="33347"/>
                    <a:pt x="595044" y="23516"/>
                    <a:pt x="725528" y="11198"/>
                  </a:cubicBezTo>
                  <a:cubicBezTo>
                    <a:pt x="767331" y="7252"/>
                    <a:pt x="810024" y="1000"/>
                    <a:pt x="851950" y="173"/>
                  </a:cubicBezTo>
                  <a:cubicBezTo>
                    <a:pt x="898436" y="-743"/>
                    <a:pt x="943887" y="2794"/>
                    <a:pt x="990153" y="6562"/>
                  </a:cubicBezTo>
                  <a:cubicBezTo>
                    <a:pt x="1075076" y="13476"/>
                    <a:pt x="1166934" y="26102"/>
                    <a:pt x="1245220" y="61191"/>
                  </a:cubicBezTo>
                  <a:cubicBezTo>
                    <a:pt x="1279803" y="76693"/>
                    <a:pt x="1312079" y="98222"/>
                    <a:pt x="1342363" y="120853"/>
                  </a:cubicBezTo>
                  <a:cubicBezTo>
                    <a:pt x="1390895" y="157119"/>
                    <a:pt x="1433210" y="202022"/>
                    <a:pt x="1479263" y="241366"/>
                  </a:cubicBezTo>
                  <a:cubicBezTo>
                    <a:pt x="1521829" y="277727"/>
                    <a:pt x="1573520" y="305229"/>
                    <a:pt x="1613345" y="344055"/>
                  </a:cubicBezTo>
                  <a:cubicBezTo>
                    <a:pt x="1673804" y="402992"/>
                    <a:pt x="1687010" y="487684"/>
                    <a:pt x="1688021" y="568430"/>
                  </a:cubicBezTo>
                  <a:cubicBezTo>
                    <a:pt x="1689026" y="648330"/>
                    <a:pt x="1680593" y="717087"/>
                    <a:pt x="1646887" y="790558"/>
                  </a:cubicBezTo>
                  <a:cubicBezTo>
                    <a:pt x="1634174" y="818261"/>
                    <a:pt x="1619141" y="844076"/>
                    <a:pt x="1601241" y="868753"/>
                  </a:cubicBezTo>
                  <a:cubicBezTo>
                    <a:pt x="1568363" y="914088"/>
                    <a:pt x="1525281" y="952196"/>
                    <a:pt x="1526626" y="1012534"/>
                  </a:cubicBezTo>
                  <a:cubicBezTo>
                    <a:pt x="1527077" y="1032839"/>
                    <a:pt x="1531290" y="1044109"/>
                    <a:pt x="1545690" y="1058045"/>
                  </a:cubicBezTo>
                  <a:cubicBezTo>
                    <a:pt x="1504421" y="1103338"/>
                    <a:pt x="1455926" y="1148905"/>
                    <a:pt x="1403401" y="1180705"/>
                  </a:cubicBezTo>
                  <a:cubicBezTo>
                    <a:pt x="1415815" y="1089560"/>
                    <a:pt x="1427231" y="998140"/>
                    <a:pt x="1440328" y="907111"/>
                  </a:cubicBezTo>
                  <a:cubicBezTo>
                    <a:pt x="1450307" y="837726"/>
                    <a:pt x="1470338" y="765905"/>
                    <a:pt x="1472140" y="695881"/>
                  </a:cubicBezTo>
                  <a:cubicBezTo>
                    <a:pt x="1473285" y="651130"/>
                    <a:pt x="1465303" y="605917"/>
                    <a:pt x="1456669" y="562122"/>
                  </a:cubicBezTo>
                  <a:cubicBezTo>
                    <a:pt x="1448851" y="522468"/>
                    <a:pt x="1439098" y="482813"/>
                    <a:pt x="1414835" y="449630"/>
                  </a:cubicBezTo>
                  <a:cubicBezTo>
                    <a:pt x="1397908" y="426476"/>
                    <a:pt x="1376861" y="411194"/>
                    <a:pt x="1348165" y="407096"/>
                  </a:cubicBezTo>
                  <a:cubicBezTo>
                    <a:pt x="1332195" y="404819"/>
                    <a:pt x="1317589" y="408521"/>
                    <a:pt x="1304553" y="418141"/>
                  </a:cubicBezTo>
                  <a:cubicBezTo>
                    <a:pt x="1276936" y="438525"/>
                    <a:pt x="1259565" y="462319"/>
                    <a:pt x="1220994" y="458258"/>
                  </a:cubicBezTo>
                  <a:cubicBezTo>
                    <a:pt x="1182064" y="454160"/>
                    <a:pt x="1139274" y="429757"/>
                    <a:pt x="1109866" y="404417"/>
                  </a:cubicBezTo>
                  <a:cubicBezTo>
                    <a:pt x="1095376" y="391936"/>
                    <a:pt x="1081262" y="376026"/>
                    <a:pt x="1064915" y="366236"/>
                  </a:cubicBezTo>
                  <a:cubicBezTo>
                    <a:pt x="1036828" y="349419"/>
                    <a:pt x="993971" y="350010"/>
                    <a:pt x="967212" y="369956"/>
                  </a:cubicBezTo>
                  <a:cubicBezTo>
                    <a:pt x="920909" y="404472"/>
                    <a:pt x="902040" y="467780"/>
                    <a:pt x="830013" y="457826"/>
                  </a:cubicBezTo>
                  <a:cubicBezTo>
                    <a:pt x="792794" y="452681"/>
                    <a:pt x="760677" y="427237"/>
                    <a:pt x="735909" y="400606"/>
                  </a:cubicBezTo>
                  <a:cubicBezTo>
                    <a:pt x="722349" y="386030"/>
                    <a:pt x="708425" y="368884"/>
                    <a:pt x="689715" y="360987"/>
                  </a:cubicBezTo>
                  <a:cubicBezTo>
                    <a:pt x="677976" y="356037"/>
                    <a:pt x="664673" y="356074"/>
                    <a:pt x="652130" y="356208"/>
                  </a:cubicBezTo>
                  <a:cubicBezTo>
                    <a:pt x="633725" y="356403"/>
                    <a:pt x="616585" y="360330"/>
                    <a:pt x="601291" y="370924"/>
                  </a:cubicBezTo>
                  <a:cubicBezTo>
                    <a:pt x="548169" y="407741"/>
                    <a:pt x="504666" y="474520"/>
                    <a:pt x="428797" y="458842"/>
                  </a:cubicBezTo>
                  <a:cubicBezTo>
                    <a:pt x="419037" y="456821"/>
                    <a:pt x="411883" y="447816"/>
                    <a:pt x="405368" y="440954"/>
                  </a:cubicBezTo>
                  <a:cubicBezTo>
                    <a:pt x="387005" y="421611"/>
                    <a:pt x="373939" y="408849"/>
                    <a:pt x="345975" y="408837"/>
                  </a:cubicBezTo>
                  <a:cubicBezTo>
                    <a:pt x="330047" y="408825"/>
                    <a:pt x="314746" y="412210"/>
                    <a:pt x="300938" y="420357"/>
                  </a:cubicBezTo>
                  <a:cubicBezTo>
                    <a:pt x="252461" y="448949"/>
                    <a:pt x="241392" y="500604"/>
                    <a:pt x="229507" y="551297"/>
                  </a:cubicBezTo>
                  <a:cubicBezTo>
                    <a:pt x="223625" y="576369"/>
                    <a:pt x="216971" y="601278"/>
                    <a:pt x="211211" y="626362"/>
                  </a:cubicBezTo>
                  <a:cubicBezTo>
                    <a:pt x="203338" y="660659"/>
                    <a:pt x="200355" y="691010"/>
                    <a:pt x="202486" y="726342"/>
                  </a:cubicBezTo>
                  <a:cubicBezTo>
                    <a:pt x="207065" y="802297"/>
                    <a:pt x="226712" y="879822"/>
                    <a:pt x="239523" y="954893"/>
                  </a:cubicBezTo>
                  <a:cubicBezTo>
                    <a:pt x="251961" y="1027779"/>
                    <a:pt x="259773" y="1103247"/>
                    <a:pt x="275037" y="1175378"/>
                  </a:cubicBezTo>
                  <a:cubicBezTo>
                    <a:pt x="229866" y="1142950"/>
                    <a:pt x="184708" y="1108038"/>
                    <a:pt x="147976" y="1065930"/>
                  </a:cubicBezTo>
                  <a:close/>
                </a:path>
              </a:pathLst>
            </a:custGeom>
            <a:solidFill>
              <a:srgbClr val="F08080"/>
            </a:solidFill>
            <a:ln w="6089" cap="flat">
              <a:noFill/>
              <a:prstDash val="solid"/>
              <a:miter/>
            </a:ln>
          </p:spPr>
          <p:txBody>
            <a:bodyPr rtlCol="0" anchor="ctr"/>
            <a:lstStyle/>
            <a:p>
              <a:endParaRPr lang="it-IT"/>
            </a:p>
          </p:txBody>
        </p:sp>
        <p:sp>
          <p:nvSpPr>
            <p:cNvPr id="25" name="Figura a mano libera: forma 24">
              <a:extLst>
                <a:ext uri="{FF2B5EF4-FFF2-40B4-BE49-F238E27FC236}">
                  <a16:creationId xmlns:a16="http://schemas.microsoft.com/office/drawing/2014/main" id="{ACC8C17D-04AD-F34D-A99F-4CC4563D660B}"/>
                </a:ext>
              </a:extLst>
            </p:cNvPr>
            <p:cNvSpPr/>
            <p:nvPr/>
          </p:nvSpPr>
          <p:spPr>
            <a:xfrm>
              <a:off x="7393258" y="2143945"/>
              <a:ext cx="1166993" cy="1251601"/>
            </a:xfrm>
            <a:custGeom>
              <a:avLst/>
              <a:gdLst>
                <a:gd name="connsiteX0" fmla="*/ 564285 w 1166993"/>
                <a:gd name="connsiteY0" fmla="*/ 1664 h 1251601"/>
                <a:gd name="connsiteX1" fmla="*/ 754155 w 1166993"/>
                <a:gd name="connsiteY1" fmla="*/ 9293 h 1251601"/>
                <a:gd name="connsiteX2" fmla="*/ 927210 w 1166993"/>
                <a:gd name="connsiteY2" fmla="*/ 17737 h 1251601"/>
                <a:gd name="connsiteX3" fmla="*/ 1014209 w 1166993"/>
                <a:gd name="connsiteY3" fmla="*/ 49666 h 1251601"/>
                <a:gd name="connsiteX4" fmla="*/ 1135042 w 1166993"/>
                <a:gd name="connsiteY4" fmla="*/ 224236 h 1251601"/>
                <a:gd name="connsiteX5" fmla="*/ 1067989 w 1166993"/>
                <a:gd name="connsiteY5" fmla="*/ 862600 h 1251601"/>
                <a:gd name="connsiteX6" fmla="*/ 587366 w 1166993"/>
                <a:gd name="connsiteY6" fmla="*/ 1229977 h 1251601"/>
                <a:gd name="connsiteX7" fmla="*/ 441954 w 1166993"/>
                <a:gd name="connsiteY7" fmla="*/ 1251603 h 1251601"/>
                <a:gd name="connsiteX8" fmla="*/ 356964 w 1166993"/>
                <a:gd name="connsiteY8" fmla="*/ 836176 h 1251601"/>
                <a:gd name="connsiteX9" fmla="*/ 231625 w 1166993"/>
                <a:gd name="connsiteY9" fmla="*/ 572689 h 1251601"/>
                <a:gd name="connsiteX10" fmla="*/ -43 w 1166993"/>
                <a:gd name="connsiteY10" fmla="*/ 284543 h 1251601"/>
                <a:gd name="connsiteX11" fmla="*/ 82840 w 1166993"/>
                <a:gd name="connsiteY11" fmla="*/ 206318 h 1251601"/>
                <a:gd name="connsiteX12" fmla="*/ 564285 w 1166993"/>
                <a:gd name="connsiteY12" fmla="*/ 1664 h 125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6993" h="1251601">
                  <a:moveTo>
                    <a:pt x="564285" y="1664"/>
                  </a:moveTo>
                  <a:cubicBezTo>
                    <a:pt x="628567" y="-4035"/>
                    <a:pt x="690299" y="6522"/>
                    <a:pt x="754155" y="9293"/>
                  </a:cubicBezTo>
                  <a:cubicBezTo>
                    <a:pt x="811102" y="11765"/>
                    <a:pt x="871122" y="7356"/>
                    <a:pt x="927210" y="17737"/>
                  </a:cubicBezTo>
                  <a:cubicBezTo>
                    <a:pt x="957640" y="23369"/>
                    <a:pt x="987383" y="34262"/>
                    <a:pt x="1014209" y="49666"/>
                  </a:cubicBezTo>
                  <a:cubicBezTo>
                    <a:pt x="1078181" y="86410"/>
                    <a:pt x="1116533" y="154991"/>
                    <a:pt x="1135042" y="224236"/>
                  </a:cubicBezTo>
                  <a:cubicBezTo>
                    <a:pt x="1190362" y="431246"/>
                    <a:pt x="1177266" y="674812"/>
                    <a:pt x="1067989" y="862600"/>
                  </a:cubicBezTo>
                  <a:cubicBezTo>
                    <a:pt x="962085" y="1044587"/>
                    <a:pt x="790169" y="1175679"/>
                    <a:pt x="587366" y="1229977"/>
                  </a:cubicBezTo>
                  <a:cubicBezTo>
                    <a:pt x="539042" y="1242391"/>
                    <a:pt x="491569" y="1247968"/>
                    <a:pt x="441954" y="1251603"/>
                  </a:cubicBezTo>
                  <a:cubicBezTo>
                    <a:pt x="429722" y="1110781"/>
                    <a:pt x="404180" y="969759"/>
                    <a:pt x="356964" y="836176"/>
                  </a:cubicBezTo>
                  <a:cubicBezTo>
                    <a:pt x="324518" y="744386"/>
                    <a:pt x="280869" y="656559"/>
                    <a:pt x="231625" y="572689"/>
                  </a:cubicBezTo>
                  <a:cubicBezTo>
                    <a:pt x="167562" y="463601"/>
                    <a:pt x="95394" y="368443"/>
                    <a:pt x="-43" y="284543"/>
                  </a:cubicBezTo>
                  <a:cubicBezTo>
                    <a:pt x="26777" y="257820"/>
                    <a:pt x="53542" y="230349"/>
                    <a:pt x="82840" y="206318"/>
                  </a:cubicBezTo>
                  <a:cubicBezTo>
                    <a:pt x="222493" y="91780"/>
                    <a:pt x="384259" y="20282"/>
                    <a:pt x="564285" y="1664"/>
                  </a:cubicBezTo>
                  <a:close/>
                </a:path>
              </a:pathLst>
            </a:custGeom>
            <a:solidFill>
              <a:srgbClr val="FFDAB9"/>
            </a:solidFill>
            <a:ln w="6089" cap="flat">
              <a:noFill/>
              <a:prstDash val="solid"/>
              <a:miter/>
            </a:ln>
          </p:spPr>
          <p:txBody>
            <a:bodyPr rtlCol="0" anchor="ctr"/>
            <a:lstStyle/>
            <a:p>
              <a:endParaRPr lang="it-IT"/>
            </a:p>
          </p:txBody>
        </p:sp>
        <p:sp>
          <p:nvSpPr>
            <p:cNvPr id="26" name="Figura a mano libera: forma 25">
              <a:extLst>
                <a:ext uri="{FF2B5EF4-FFF2-40B4-BE49-F238E27FC236}">
                  <a16:creationId xmlns:a16="http://schemas.microsoft.com/office/drawing/2014/main" id="{E76B9FCA-B7A1-AC96-1A15-C6F64887302A}"/>
                </a:ext>
              </a:extLst>
            </p:cNvPr>
            <p:cNvSpPr/>
            <p:nvPr/>
          </p:nvSpPr>
          <p:spPr>
            <a:xfrm>
              <a:off x="4007736" y="2067388"/>
              <a:ext cx="1144765" cy="1331799"/>
            </a:xfrm>
            <a:custGeom>
              <a:avLst/>
              <a:gdLst>
                <a:gd name="connsiteX0" fmla="*/ 340453 w 1144765"/>
                <a:gd name="connsiteY0" fmla="*/ 2 h 1331799"/>
                <a:gd name="connsiteX1" fmla="*/ 504868 w 1144765"/>
                <a:gd name="connsiteY1" fmla="*/ 5354 h 1331799"/>
                <a:gd name="connsiteX2" fmla="*/ 576920 w 1144765"/>
                <a:gd name="connsiteY2" fmla="*/ 6961 h 1331799"/>
                <a:gd name="connsiteX3" fmla="*/ 578911 w 1144765"/>
                <a:gd name="connsiteY3" fmla="*/ 4526 h 1331799"/>
                <a:gd name="connsiteX4" fmla="*/ 615746 w 1144765"/>
                <a:gd name="connsiteY4" fmla="*/ 66568 h 1331799"/>
                <a:gd name="connsiteX5" fmla="*/ 681350 w 1144765"/>
                <a:gd name="connsiteY5" fmla="*/ 88194 h 1331799"/>
                <a:gd name="connsiteX6" fmla="*/ 760002 w 1144765"/>
                <a:gd name="connsiteY6" fmla="*/ 111124 h 1331799"/>
                <a:gd name="connsiteX7" fmla="*/ 1144785 w 1144765"/>
                <a:gd name="connsiteY7" fmla="*/ 363226 h 1331799"/>
                <a:gd name="connsiteX8" fmla="*/ 994855 w 1144765"/>
                <a:gd name="connsiteY8" fmla="*/ 534459 h 1331799"/>
                <a:gd name="connsiteX9" fmla="*/ 705187 w 1144765"/>
                <a:gd name="connsiteY9" fmla="*/ 1331801 h 1331799"/>
                <a:gd name="connsiteX10" fmla="*/ 525685 w 1144765"/>
                <a:gd name="connsiteY10" fmla="*/ 1299009 h 1331799"/>
                <a:gd name="connsiteX11" fmla="*/ 87219 w 1144765"/>
                <a:gd name="connsiteY11" fmla="*/ 917160 h 1331799"/>
                <a:gd name="connsiteX12" fmla="*/ 1066 w 1144765"/>
                <a:gd name="connsiteY12" fmla="*/ 474268 h 1331799"/>
                <a:gd name="connsiteX13" fmla="*/ 34346 w 1144765"/>
                <a:gd name="connsiteY13" fmla="*/ 264585 h 1331799"/>
                <a:gd name="connsiteX14" fmla="*/ 203723 w 1144765"/>
                <a:gd name="connsiteY14" fmla="*/ 88541 h 1331799"/>
                <a:gd name="connsiteX15" fmla="*/ 293304 w 1144765"/>
                <a:gd name="connsiteY15" fmla="*/ 64857 h 1331799"/>
                <a:gd name="connsiteX16" fmla="*/ 339248 w 1144765"/>
                <a:gd name="connsiteY16" fmla="*/ 4051 h 1331799"/>
                <a:gd name="connsiteX17" fmla="*/ 340453 w 1144765"/>
                <a:gd name="connsiteY17" fmla="*/ 2 h 133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4765" h="1331799">
                  <a:moveTo>
                    <a:pt x="340453" y="2"/>
                  </a:moveTo>
                  <a:cubicBezTo>
                    <a:pt x="395232" y="1695"/>
                    <a:pt x="450108" y="3198"/>
                    <a:pt x="504868" y="5354"/>
                  </a:cubicBezTo>
                  <a:cubicBezTo>
                    <a:pt x="525800" y="6182"/>
                    <a:pt x="557175" y="12191"/>
                    <a:pt x="576920" y="6961"/>
                  </a:cubicBezTo>
                  <a:lnTo>
                    <a:pt x="578911" y="4526"/>
                  </a:lnTo>
                  <a:cubicBezTo>
                    <a:pt x="582838" y="30347"/>
                    <a:pt x="592110" y="53003"/>
                    <a:pt x="615746" y="66568"/>
                  </a:cubicBezTo>
                  <a:cubicBezTo>
                    <a:pt x="634986" y="77606"/>
                    <a:pt x="659998" y="82672"/>
                    <a:pt x="681350" y="88194"/>
                  </a:cubicBezTo>
                  <a:cubicBezTo>
                    <a:pt x="707872" y="95062"/>
                    <a:pt x="733967" y="102594"/>
                    <a:pt x="760002" y="111124"/>
                  </a:cubicBezTo>
                  <a:cubicBezTo>
                    <a:pt x="912325" y="161031"/>
                    <a:pt x="1035124" y="247683"/>
                    <a:pt x="1144785" y="363226"/>
                  </a:cubicBezTo>
                  <a:cubicBezTo>
                    <a:pt x="1092618" y="417152"/>
                    <a:pt x="1039301" y="473982"/>
                    <a:pt x="994855" y="534459"/>
                  </a:cubicBezTo>
                  <a:cubicBezTo>
                    <a:pt x="825721" y="764576"/>
                    <a:pt x="734564" y="1050298"/>
                    <a:pt x="705187" y="1331801"/>
                  </a:cubicBezTo>
                  <a:cubicBezTo>
                    <a:pt x="644003" y="1326657"/>
                    <a:pt x="584390" y="1317414"/>
                    <a:pt x="525685" y="1299009"/>
                  </a:cubicBezTo>
                  <a:cubicBezTo>
                    <a:pt x="331832" y="1238239"/>
                    <a:pt x="179844" y="1096285"/>
                    <a:pt x="87219" y="917160"/>
                  </a:cubicBezTo>
                  <a:cubicBezTo>
                    <a:pt x="16951" y="781258"/>
                    <a:pt x="-5339" y="625793"/>
                    <a:pt x="1066" y="474268"/>
                  </a:cubicBezTo>
                  <a:cubicBezTo>
                    <a:pt x="4043" y="403891"/>
                    <a:pt x="12701" y="331827"/>
                    <a:pt x="34346" y="264585"/>
                  </a:cubicBezTo>
                  <a:cubicBezTo>
                    <a:pt x="60241" y="184113"/>
                    <a:pt x="119793" y="112001"/>
                    <a:pt x="203723" y="88541"/>
                  </a:cubicBezTo>
                  <a:cubicBezTo>
                    <a:pt x="232893" y="80389"/>
                    <a:pt x="266551" y="79360"/>
                    <a:pt x="293304" y="64857"/>
                  </a:cubicBezTo>
                  <a:cubicBezTo>
                    <a:pt x="318626" y="51127"/>
                    <a:pt x="331028" y="30877"/>
                    <a:pt x="339248" y="4051"/>
                  </a:cubicBezTo>
                  <a:lnTo>
                    <a:pt x="340453" y="2"/>
                  </a:lnTo>
                  <a:close/>
                </a:path>
              </a:pathLst>
            </a:custGeom>
            <a:solidFill>
              <a:srgbClr val="FFDAB9"/>
            </a:solidFill>
            <a:ln w="6089" cap="flat">
              <a:noFill/>
              <a:prstDash val="solid"/>
              <a:miter/>
            </a:ln>
          </p:spPr>
          <p:txBody>
            <a:bodyPr rtlCol="0" anchor="ctr"/>
            <a:lstStyle/>
            <a:p>
              <a:endParaRPr lang="it-IT"/>
            </a:p>
          </p:txBody>
        </p:sp>
        <p:sp>
          <p:nvSpPr>
            <p:cNvPr id="27" name="Figura a mano libera: forma 26">
              <a:extLst>
                <a:ext uri="{FF2B5EF4-FFF2-40B4-BE49-F238E27FC236}">
                  <a16:creationId xmlns:a16="http://schemas.microsoft.com/office/drawing/2014/main" id="{32A9CFDD-9979-88C8-A7A3-F26197020F2D}"/>
                </a:ext>
              </a:extLst>
            </p:cNvPr>
            <p:cNvSpPr/>
            <p:nvPr/>
          </p:nvSpPr>
          <p:spPr>
            <a:xfrm>
              <a:off x="4248295" y="2369288"/>
              <a:ext cx="143854" cy="152902"/>
            </a:xfrm>
            <a:custGeom>
              <a:avLst/>
              <a:gdLst>
                <a:gd name="connsiteX0" fmla="*/ 54826 w 143854"/>
                <a:gd name="connsiteY0" fmla="*/ 537 h 152902"/>
                <a:gd name="connsiteX1" fmla="*/ 107687 w 143854"/>
                <a:gd name="connsiteY1" fmla="*/ 12568 h 152902"/>
                <a:gd name="connsiteX2" fmla="*/ 110591 w 143854"/>
                <a:gd name="connsiteY2" fmla="*/ 14924 h 152902"/>
                <a:gd name="connsiteX3" fmla="*/ 131085 w 143854"/>
                <a:gd name="connsiteY3" fmla="*/ 37269 h 152902"/>
                <a:gd name="connsiteX4" fmla="*/ 142501 w 143854"/>
                <a:gd name="connsiteY4" fmla="*/ 81801 h 152902"/>
                <a:gd name="connsiteX5" fmla="*/ 85409 w 143854"/>
                <a:gd name="connsiteY5" fmla="*/ 150595 h 152902"/>
                <a:gd name="connsiteX6" fmla="*/ 50637 w 143854"/>
                <a:gd name="connsiteY6" fmla="*/ 151338 h 152902"/>
                <a:gd name="connsiteX7" fmla="*/ 8778 w 143854"/>
                <a:gd name="connsiteY7" fmla="*/ 119269 h 152902"/>
                <a:gd name="connsiteX8" fmla="*/ 3725 w 143854"/>
                <a:gd name="connsiteY8" fmla="*/ 59468 h 152902"/>
                <a:gd name="connsiteX9" fmla="*/ 54826 w 143854"/>
                <a:gd name="connsiteY9" fmla="*/ 537 h 15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854" h="152902">
                  <a:moveTo>
                    <a:pt x="54826" y="537"/>
                  </a:moveTo>
                  <a:cubicBezTo>
                    <a:pt x="75539" y="-723"/>
                    <a:pt x="90688" y="-772"/>
                    <a:pt x="107687" y="12568"/>
                  </a:cubicBezTo>
                  <a:lnTo>
                    <a:pt x="110591" y="14924"/>
                  </a:lnTo>
                  <a:cubicBezTo>
                    <a:pt x="118957" y="21628"/>
                    <a:pt x="125374" y="28093"/>
                    <a:pt x="131085" y="37269"/>
                  </a:cubicBezTo>
                  <a:cubicBezTo>
                    <a:pt x="139511" y="50816"/>
                    <a:pt x="147067" y="65556"/>
                    <a:pt x="142501" y="81801"/>
                  </a:cubicBezTo>
                  <a:cubicBezTo>
                    <a:pt x="133600" y="113455"/>
                    <a:pt x="113982" y="135428"/>
                    <a:pt x="85409" y="150595"/>
                  </a:cubicBezTo>
                  <a:cubicBezTo>
                    <a:pt x="74924" y="152988"/>
                    <a:pt x="61055" y="153980"/>
                    <a:pt x="50637" y="151338"/>
                  </a:cubicBezTo>
                  <a:cubicBezTo>
                    <a:pt x="33687" y="147039"/>
                    <a:pt x="17467" y="134430"/>
                    <a:pt x="8778" y="119269"/>
                  </a:cubicBezTo>
                  <a:cubicBezTo>
                    <a:pt x="-1834" y="100748"/>
                    <a:pt x="-1864" y="79621"/>
                    <a:pt x="3725" y="59468"/>
                  </a:cubicBezTo>
                  <a:cubicBezTo>
                    <a:pt x="11884" y="30030"/>
                    <a:pt x="29072" y="14693"/>
                    <a:pt x="54826" y="537"/>
                  </a:cubicBezTo>
                  <a:close/>
                </a:path>
              </a:pathLst>
            </a:custGeom>
            <a:solidFill>
              <a:srgbClr val="FFFFFF"/>
            </a:solidFill>
            <a:ln w="6089" cap="flat">
              <a:noFill/>
              <a:prstDash val="solid"/>
              <a:miter/>
            </a:ln>
          </p:spPr>
          <p:txBody>
            <a:bodyPr rtlCol="0" anchor="ctr"/>
            <a:lstStyle/>
            <a:p>
              <a:endParaRPr lang="it-IT"/>
            </a:p>
          </p:txBody>
        </p:sp>
        <p:sp>
          <p:nvSpPr>
            <p:cNvPr id="28" name="Figura a mano libera: forma 27">
              <a:extLst>
                <a:ext uri="{FF2B5EF4-FFF2-40B4-BE49-F238E27FC236}">
                  <a16:creationId xmlns:a16="http://schemas.microsoft.com/office/drawing/2014/main" id="{60A01465-D542-D5F9-C458-AEEEF2D3A32B}"/>
                </a:ext>
              </a:extLst>
            </p:cNvPr>
            <p:cNvSpPr/>
            <p:nvPr/>
          </p:nvSpPr>
          <p:spPr>
            <a:xfrm>
              <a:off x="4870329" y="2159192"/>
              <a:ext cx="2803557" cy="2859905"/>
            </a:xfrm>
            <a:custGeom>
              <a:avLst/>
              <a:gdLst>
                <a:gd name="connsiteX0" fmla="*/ 139037 w 2803557"/>
                <a:gd name="connsiteY0" fmla="*/ 1738324 h 2859905"/>
                <a:gd name="connsiteX1" fmla="*/ 55101 w 2803557"/>
                <a:gd name="connsiteY1" fmla="*/ 1756432 h 2859905"/>
                <a:gd name="connsiteX2" fmla="*/ 24981 w 2803557"/>
                <a:gd name="connsiteY2" fmla="*/ 1635160 h 2859905"/>
                <a:gd name="connsiteX3" fmla="*/ 37602 w 2803557"/>
                <a:gd name="connsiteY3" fmla="*/ 1043428 h 2859905"/>
                <a:gd name="connsiteX4" fmla="*/ 620397 w 2803557"/>
                <a:gd name="connsiteY4" fmla="*/ 212051 h 2859905"/>
                <a:gd name="connsiteX5" fmla="*/ 1189784 w 2803557"/>
                <a:gd name="connsiteY5" fmla="*/ 11897 h 2859905"/>
                <a:gd name="connsiteX6" fmla="*/ 1433618 w 2803557"/>
                <a:gd name="connsiteY6" fmla="*/ 18 h 2859905"/>
                <a:gd name="connsiteX7" fmla="*/ 1774539 w 2803557"/>
                <a:gd name="connsiteY7" fmla="*/ 34869 h 2859905"/>
                <a:gd name="connsiteX8" fmla="*/ 2159888 w 2803557"/>
                <a:gd name="connsiteY8" fmla="*/ 196136 h 2859905"/>
                <a:gd name="connsiteX9" fmla="*/ 2594402 w 2803557"/>
                <a:gd name="connsiteY9" fmla="*/ 613955 h 2859905"/>
                <a:gd name="connsiteX10" fmla="*/ 2718548 w 2803557"/>
                <a:gd name="connsiteY10" fmla="*/ 862026 h 2859905"/>
                <a:gd name="connsiteX11" fmla="*/ 2799233 w 2803557"/>
                <a:gd name="connsiteY11" fmla="*/ 1467098 h 2859905"/>
                <a:gd name="connsiteX12" fmla="*/ 2751359 w 2803557"/>
                <a:gd name="connsiteY12" fmla="*/ 1750976 h 2859905"/>
                <a:gd name="connsiteX13" fmla="*/ 2652724 w 2803557"/>
                <a:gd name="connsiteY13" fmla="*/ 1735767 h 2859905"/>
                <a:gd name="connsiteX14" fmla="*/ 2543709 w 2803557"/>
                <a:gd name="connsiteY14" fmla="*/ 1722214 h 2859905"/>
                <a:gd name="connsiteX15" fmla="*/ 2281136 w 2803557"/>
                <a:gd name="connsiteY15" fmla="*/ 1704338 h 2859905"/>
                <a:gd name="connsiteX16" fmla="*/ 2241980 w 2803557"/>
                <a:gd name="connsiteY16" fmla="*/ 1735323 h 2859905"/>
                <a:gd name="connsiteX17" fmla="*/ 2232050 w 2803557"/>
                <a:gd name="connsiteY17" fmla="*/ 1810632 h 2859905"/>
                <a:gd name="connsiteX18" fmla="*/ 2276697 w 2803557"/>
                <a:gd name="connsiteY18" fmla="*/ 1861806 h 2859905"/>
                <a:gd name="connsiteX19" fmla="*/ 2307212 w 2803557"/>
                <a:gd name="connsiteY19" fmla="*/ 1871255 h 2859905"/>
                <a:gd name="connsiteX20" fmla="*/ 2292454 w 2803557"/>
                <a:gd name="connsiteY20" fmla="*/ 1872924 h 2859905"/>
                <a:gd name="connsiteX21" fmla="*/ 2285136 w 2803557"/>
                <a:gd name="connsiteY21" fmla="*/ 1869916 h 2859905"/>
                <a:gd name="connsiteX22" fmla="*/ 2279839 w 2803557"/>
                <a:gd name="connsiteY22" fmla="*/ 1875864 h 2859905"/>
                <a:gd name="connsiteX23" fmla="*/ 2227763 w 2803557"/>
                <a:gd name="connsiteY23" fmla="*/ 2004588 h 2859905"/>
                <a:gd name="connsiteX24" fmla="*/ 2202465 w 2803557"/>
                <a:gd name="connsiteY24" fmla="*/ 2033941 h 2859905"/>
                <a:gd name="connsiteX25" fmla="*/ 2196955 w 2803557"/>
                <a:gd name="connsiteY25" fmla="*/ 2039688 h 2859905"/>
                <a:gd name="connsiteX26" fmla="*/ 2172370 w 2803557"/>
                <a:gd name="connsiteY26" fmla="*/ 2067811 h 2859905"/>
                <a:gd name="connsiteX27" fmla="*/ 2014908 w 2803557"/>
                <a:gd name="connsiteY27" fmla="*/ 2098059 h 2859905"/>
                <a:gd name="connsiteX28" fmla="*/ 1998335 w 2803557"/>
                <a:gd name="connsiteY28" fmla="*/ 2151163 h 2859905"/>
                <a:gd name="connsiteX29" fmla="*/ 2001008 w 2803557"/>
                <a:gd name="connsiteY29" fmla="*/ 2167907 h 2859905"/>
                <a:gd name="connsiteX30" fmla="*/ 2001964 w 2803557"/>
                <a:gd name="connsiteY30" fmla="*/ 2172096 h 2859905"/>
                <a:gd name="connsiteX31" fmla="*/ 2040925 w 2803557"/>
                <a:gd name="connsiteY31" fmla="*/ 2225291 h 2859905"/>
                <a:gd name="connsiteX32" fmla="*/ 2093334 w 2803557"/>
                <a:gd name="connsiteY32" fmla="*/ 2238790 h 2859905"/>
                <a:gd name="connsiteX33" fmla="*/ 2086473 w 2803557"/>
                <a:gd name="connsiteY33" fmla="*/ 2254833 h 2859905"/>
                <a:gd name="connsiteX34" fmla="*/ 2019645 w 2803557"/>
                <a:gd name="connsiteY34" fmla="*/ 2356731 h 2859905"/>
                <a:gd name="connsiteX35" fmla="*/ 1986036 w 2803557"/>
                <a:gd name="connsiteY35" fmla="*/ 2401560 h 2859905"/>
                <a:gd name="connsiteX36" fmla="*/ 2015767 w 2803557"/>
                <a:gd name="connsiteY36" fmla="*/ 2394199 h 2859905"/>
                <a:gd name="connsiteX37" fmla="*/ 2071373 w 2803557"/>
                <a:gd name="connsiteY37" fmla="*/ 2424593 h 2859905"/>
                <a:gd name="connsiteX38" fmla="*/ 2096854 w 2803557"/>
                <a:gd name="connsiteY38" fmla="*/ 2510637 h 2859905"/>
                <a:gd name="connsiteX39" fmla="*/ 2183828 w 2803557"/>
                <a:gd name="connsiteY39" fmla="*/ 2471390 h 2859905"/>
                <a:gd name="connsiteX40" fmla="*/ 2269628 w 2803557"/>
                <a:gd name="connsiteY40" fmla="*/ 2429525 h 2859905"/>
                <a:gd name="connsiteX41" fmla="*/ 2321210 w 2803557"/>
                <a:gd name="connsiteY41" fmla="*/ 2406833 h 2859905"/>
                <a:gd name="connsiteX42" fmla="*/ 2326665 w 2803557"/>
                <a:gd name="connsiteY42" fmla="*/ 2411789 h 2859905"/>
                <a:gd name="connsiteX43" fmla="*/ 2310415 w 2803557"/>
                <a:gd name="connsiteY43" fmla="*/ 2437945 h 2859905"/>
                <a:gd name="connsiteX44" fmla="*/ 2369918 w 2803557"/>
                <a:gd name="connsiteY44" fmla="*/ 2505522 h 2859905"/>
                <a:gd name="connsiteX45" fmla="*/ 2377529 w 2803557"/>
                <a:gd name="connsiteY45" fmla="*/ 2508055 h 2859905"/>
                <a:gd name="connsiteX46" fmla="*/ 2394023 w 2803557"/>
                <a:gd name="connsiteY46" fmla="*/ 2529334 h 2859905"/>
                <a:gd name="connsiteX47" fmla="*/ 2331865 w 2803557"/>
                <a:gd name="connsiteY47" fmla="*/ 2630909 h 2859905"/>
                <a:gd name="connsiteX48" fmla="*/ 2291870 w 2803557"/>
                <a:gd name="connsiteY48" fmla="*/ 2688324 h 2859905"/>
                <a:gd name="connsiteX49" fmla="*/ 2256806 w 2803557"/>
                <a:gd name="connsiteY49" fmla="*/ 2705890 h 2859905"/>
                <a:gd name="connsiteX50" fmla="*/ 2236969 w 2803557"/>
                <a:gd name="connsiteY50" fmla="*/ 2677840 h 2859905"/>
                <a:gd name="connsiteX51" fmla="*/ 2087021 w 2803557"/>
                <a:gd name="connsiteY51" fmla="*/ 2756942 h 2859905"/>
                <a:gd name="connsiteX52" fmla="*/ 1952409 w 2803557"/>
                <a:gd name="connsiteY52" fmla="*/ 2810801 h 2859905"/>
                <a:gd name="connsiteX53" fmla="*/ 1711876 w 2803557"/>
                <a:gd name="connsiteY53" fmla="*/ 2858109 h 2859905"/>
                <a:gd name="connsiteX54" fmla="*/ 1595140 w 2803557"/>
                <a:gd name="connsiteY54" fmla="*/ 2859083 h 2859905"/>
                <a:gd name="connsiteX55" fmla="*/ 1385646 w 2803557"/>
                <a:gd name="connsiteY55" fmla="*/ 2858517 h 2859905"/>
                <a:gd name="connsiteX56" fmla="*/ 1176870 w 2803557"/>
                <a:gd name="connsiteY56" fmla="*/ 2859016 h 2859905"/>
                <a:gd name="connsiteX57" fmla="*/ 1056263 w 2803557"/>
                <a:gd name="connsiteY57" fmla="*/ 2856897 h 2859905"/>
                <a:gd name="connsiteX58" fmla="*/ 744511 w 2803557"/>
                <a:gd name="connsiteY58" fmla="*/ 2772547 h 2859905"/>
                <a:gd name="connsiteX59" fmla="*/ 692412 w 2803557"/>
                <a:gd name="connsiteY59" fmla="*/ 2744795 h 2859905"/>
                <a:gd name="connsiteX60" fmla="*/ 576090 w 2803557"/>
                <a:gd name="connsiteY60" fmla="*/ 2690571 h 2859905"/>
                <a:gd name="connsiteX61" fmla="*/ 546512 w 2803557"/>
                <a:gd name="connsiteY61" fmla="*/ 2710274 h 2859905"/>
                <a:gd name="connsiteX62" fmla="*/ 489779 w 2803557"/>
                <a:gd name="connsiteY62" fmla="*/ 2657510 h 2859905"/>
                <a:gd name="connsiteX63" fmla="*/ 413222 w 2803557"/>
                <a:gd name="connsiteY63" fmla="*/ 2568112 h 2859905"/>
                <a:gd name="connsiteX64" fmla="*/ 504507 w 2803557"/>
                <a:gd name="connsiteY64" fmla="*/ 2526893 h 2859905"/>
                <a:gd name="connsiteX65" fmla="*/ 522030 w 2803557"/>
                <a:gd name="connsiteY65" fmla="*/ 2461679 h 2859905"/>
                <a:gd name="connsiteX66" fmla="*/ 511430 w 2803557"/>
                <a:gd name="connsiteY66" fmla="*/ 2438408 h 2859905"/>
                <a:gd name="connsiteX67" fmla="*/ 400765 w 2803557"/>
                <a:gd name="connsiteY67" fmla="*/ 2358898 h 2859905"/>
                <a:gd name="connsiteX68" fmla="*/ 298977 w 2803557"/>
                <a:gd name="connsiteY68" fmla="*/ 2267168 h 2859905"/>
                <a:gd name="connsiteX69" fmla="*/ 530189 w 2803557"/>
                <a:gd name="connsiteY69" fmla="*/ 2241061 h 2859905"/>
                <a:gd name="connsiteX70" fmla="*/ 714251 w 2803557"/>
                <a:gd name="connsiteY70" fmla="*/ 2242936 h 2859905"/>
                <a:gd name="connsiteX71" fmla="*/ 805866 w 2803557"/>
                <a:gd name="connsiteY71" fmla="*/ 2195780 h 2859905"/>
                <a:gd name="connsiteX72" fmla="*/ 816307 w 2803557"/>
                <a:gd name="connsiteY72" fmla="*/ 2142506 h 2859905"/>
                <a:gd name="connsiteX73" fmla="*/ 774564 w 2803557"/>
                <a:gd name="connsiteY73" fmla="*/ 2082874 h 2859905"/>
                <a:gd name="connsiteX74" fmla="*/ 737114 w 2803557"/>
                <a:gd name="connsiteY74" fmla="*/ 2068195 h 2859905"/>
                <a:gd name="connsiteX75" fmla="*/ 665318 w 2803557"/>
                <a:gd name="connsiteY75" fmla="*/ 2067209 h 2859905"/>
                <a:gd name="connsiteX76" fmla="*/ 347576 w 2803557"/>
                <a:gd name="connsiteY76" fmla="*/ 2091356 h 2859905"/>
                <a:gd name="connsiteX77" fmla="*/ 207746 w 2803557"/>
                <a:gd name="connsiteY77" fmla="*/ 2121390 h 2859905"/>
                <a:gd name="connsiteX78" fmla="*/ 100966 w 2803557"/>
                <a:gd name="connsiteY78" fmla="*/ 1916895 h 2859905"/>
                <a:gd name="connsiteX79" fmla="*/ 399572 w 2803557"/>
                <a:gd name="connsiteY79" fmla="*/ 1869697 h 2859905"/>
                <a:gd name="connsiteX80" fmla="*/ 531547 w 2803557"/>
                <a:gd name="connsiteY80" fmla="*/ 1859504 h 2859905"/>
                <a:gd name="connsiteX81" fmla="*/ 568297 w 2803557"/>
                <a:gd name="connsiteY81" fmla="*/ 1838255 h 2859905"/>
                <a:gd name="connsiteX82" fmla="*/ 595750 w 2803557"/>
                <a:gd name="connsiteY82" fmla="*/ 1779227 h 2859905"/>
                <a:gd name="connsiteX83" fmla="*/ 555018 w 2803557"/>
                <a:gd name="connsiteY83" fmla="*/ 1713903 h 2859905"/>
                <a:gd name="connsiteX84" fmla="*/ 512916 w 2803557"/>
                <a:gd name="connsiteY84" fmla="*/ 1696935 h 2859905"/>
                <a:gd name="connsiteX85" fmla="*/ 438331 w 2803557"/>
                <a:gd name="connsiteY85" fmla="*/ 1701933 h 2859905"/>
                <a:gd name="connsiteX86" fmla="*/ 139037 w 2803557"/>
                <a:gd name="connsiteY86" fmla="*/ 1738324 h 28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803557" h="2859905">
                  <a:moveTo>
                    <a:pt x="139037" y="1738324"/>
                  </a:moveTo>
                  <a:lnTo>
                    <a:pt x="55101" y="1756432"/>
                  </a:lnTo>
                  <a:cubicBezTo>
                    <a:pt x="41134" y="1717605"/>
                    <a:pt x="32859" y="1675619"/>
                    <a:pt x="24981" y="1635160"/>
                  </a:cubicBezTo>
                  <a:cubicBezTo>
                    <a:pt x="-13018" y="1439950"/>
                    <a:pt x="-6801" y="1237080"/>
                    <a:pt x="37602" y="1043428"/>
                  </a:cubicBezTo>
                  <a:cubicBezTo>
                    <a:pt x="115256" y="704778"/>
                    <a:pt x="325249" y="397063"/>
                    <a:pt x="620397" y="212051"/>
                  </a:cubicBezTo>
                  <a:cubicBezTo>
                    <a:pt x="793950" y="103267"/>
                    <a:pt x="986579" y="37115"/>
                    <a:pt x="1189784" y="11897"/>
                  </a:cubicBezTo>
                  <a:cubicBezTo>
                    <a:pt x="1270506" y="1881"/>
                    <a:pt x="1352366" y="-317"/>
                    <a:pt x="1433618" y="18"/>
                  </a:cubicBezTo>
                  <a:cubicBezTo>
                    <a:pt x="1546846" y="493"/>
                    <a:pt x="1664038" y="9139"/>
                    <a:pt x="1774539" y="34869"/>
                  </a:cubicBezTo>
                  <a:cubicBezTo>
                    <a:pt x="1912639" y="67034"/>
                    <a:pt x="2039000" y="122799"/>
                    <a:pt x="2159888" y="196136"/>
                  </a:cubicBezTo>
                  <a:cubicBezTo>
                    <a:pt x="2333235" y="301303"/>
                    <a:pt x="2487244" y="440377"/>
                    <a:pt x="2594402" y="613955"/>
                  </a:cubicBezTo>
                  <a:cubicBezTo>
                    <a:pt x="2642295" y="691529"/>
                    <a:pt x="2686662" y="776507"/>
                    <a:pt x="2718548" y="862026"/>
                  </a:cubicBezTo>
                  <a:cubicBezTo>
                    <a:pt x="2788822" y="1050491"/>
                    <a:pt x="2814680" y="1266962"/>
                    <a:pt x="2799233" y="1467098"/>
                  </a:cubicBezTo>
                  <a:cubicBezTo>
                    <a:pt x="2791774" y="1563754"/>
                    <a:pt x="2773448" y="1656841"/>
                    <a:pt x="2751359" y="1750976"/>
                  </a:cubicBezTo>
                  <a:cubicBezTo>
                    <a:pt x="2720234" y="1742367"/>
                    <a:pt x="2684866" y="1740169"/>
                    <a:pt x="2652724" y="1735767"/>
                  </a:cubicBezTo>
                  <a:cubicBezTo>
                    <a:pt x="2617265" y="1727889"/>
                    <a:pt x="2579741" y="1726026"/>
                    <a:pt x="2543709" y="1722214"/>
                  </a:cubicBezTo>
                  <a:cubicBezTo>
                    <a:pt x="2456430" y="1712990"/>
                    <a:pt x="2368902" y="1705690"/>
                    <a:pt x="2281136" y="1704338"/>
                  </a:cubicBezTo>
                  <a:cubicBezTo>
                    <a:pt x="2263162" y="1709264"/>
                    <a:pt x="2251612" y="1719340"/>
                    <a:pt x="2241980" y="1735323"/>
                  </a:cubicBezTo>
                  <a:cubicBezTo>
                    <a:pt x="2229328" y="1756310"/>
                    <a:pt x="2224670" y="1787075"/>
                    <a:pt x="2232050" y="1810632"/>
                  </a:cubicBezTo>
                  <a:cubicBezTo>
                    <a:pt x="2238917" y="1832575"/>
                    <a:pt x="2255959" y="1852046"/>
                    <a:pt x="2276697" y="1861806"/>
                  </a:cubicBezTo>
                  <a:cubicBezTo>
                    <a:pt x="2286365" y="1866354"/>
                    <a:pt x="2296862" y="1868844"/>
                    <a:pt x="2307212" y="1871255"/>
                  </a:cubicBezTo>
                  <a:cubicBezTo>
                    <a:pt x="2303243" y="1871706"/>
                    <a:pt x="2296162" y="1873532"/>
                    <a:pt x="2292454" y="1872924"/>
                  </a:cubicBezTo>
                  <a:cubicBezTo>
                    <a:pt x="2291261" y="1872723"/>
                    <a:pt x="2285647" y="1869794"/>
                    <a:pt x="2285136" y="1869916"/>
                  </a:cubicBezTo>
                  <a:cubicBezTo>
                    <a:pt x="2282548" y="1870519"/>
                    <a:pt x="2281604" y="1873880"/>
                    <a:pt x="2279839" y="1875864"/>
                  </a:cubicBezTo>
                  <a:cubicBezTo>
                    <a:pt x="2275102" y="1922088"/>
                    <a:pt x="2254875" y="1967125"/>
                    <a:pt x="2227763" y="2004588"/>
                  </a:cubicBezTo>
                  <a:cubicBezTo>
                    <a:pt x="2218911" y="2016826"/>
                    <a:pt x="2215617" y="2026166"/>
                    <a:pt x="2202465" y="2033941"/>
                  </a:cubicBezTo>
                  <a:lnTo>
                    <a:pt x="2196955" y="2039688"/>
                  </a:lnTo>
                  <a:lnTo>
                    <a:pt x="2172370" y="2067811"/>
                  </a:lnTo>
                  <a:cubicBezTo>
                    <a:pt x="2123022" y="2070271"/>
                    <a:pt x="2051415" y="2058648"/>
                    <a:pt x="2014908" y="2098059"/>
                  </a:cubicBezTo>
                  <a:cubicBezTo>
                    <a:pt x="1998950" y="2115284"/>
                    <a:pt x="1997190" y="2128459"/>
                    <a:pt x="1998335" y="2151163"/>
                  </a:cubicBezTo>
                  <a:cubicBezTo>
                    <a:pt x="1998627" y="2156984"/>
                    <a:pt x="1999687" y="2162263"/>
                    <a:pt x="2001008" y="2167907"/>
                  </a:cubicBezTo>
                  <a:lnTo>
                    <a:pt x="2001964" y="2172096"/>
                  </a:lnTo>
                  <a:cubicBezTo>
                    <a:pt x="2007456" y="2194764"/>
                    <a:pt x="2021100" y="2213096"/>
                    <a:pt x="2040925" y="2225291"/>
                  </a:cubicBezTo>
                  <a:cubicBezTo>
                    <a:pt x="2056712" y="2235003"/>
                    <a:pt x="2075130" y="2237779"/>
                    <a:pt x="2093334" y="2238790"/>
                  </a:cubicBezTo>
                  <a:lnTo>
                    <a:pt x="2086473" y="2254833"/>
                  </a:lnTo>
                  <a:cubicBezTo>
                    <a:pt x="2071221" y="2290055"/>
                    <a:pt x="2043135" y="2326440"/>
                    <a:pt x="2019645" y="2356731"/>
                  </a:cubicBezTo>
                  <a:cubicBezTo>
                    <a:pt x="2008266" y="2371404"/>
                    <a:pt x="1994676" y="2385079"/>
                    <a:pt x="1986036" y="2401560"/>
                  </a:cubicBezTo>
                  <a:lnTo>
                    <a:pt x="2015767" y="2394199"/>
                  </a:lnTo>
                  <a:cubicBezTo>
                    <a:pt x="2040315" y="2397378"/>
                    <a:pt x="2055634" y="2405068"/>
                    <a:pt x="2071373" y="2424593"/>
                  </a:cubicBezTo>
                  <a:cubicBezTo>
                    <a:pt x="2092184" y="2450415"/>
                    <a:pt x="2096647" y="2478800"/>
                    <a:pt x="2096854" y="2510637"/>
                  </a:cubicBezTo>
                  <a:lnTo>
                    <a:pt x="2183828" y="2471390"/>
                  </a:lnTo>
                  <a:cubicBezTo>
                    <a:pt x="2208213" y="2452990"/>
                    <a:pt x="2241743" y="2441995"/>
                    <a:pt x="2269628" y="2429525"/>
                  </a:cubicBezTo>
                  <a:cubicBezTo>
                    <a:pt x="2286432" y="2422012"/>
                    <a:pt x="2303511" y="2411619"/>
                    <a:pt x="2321210" y="2406833"/>
                  </a:cubicBezTo>
                  <a:lnTo>
                    <a:pt x="2326665" y="2411789"/>
                  </a:lnTo>
                  <a:cubicBezTo>
                    <a:pt x="2320364" y="2419674"/>
                    <a:pt x="2312236" y="2427760"/>
                    <a:pt x="2310415" y="2437945"/>
                  </a:cubicBezTo>
                  <a:cubicBezTo>
                    <a:pt x="2319469" y="2461880"/>
                    <a:pt x="2346453" y="2494295"/>
                    <a:pt x="2369918" y="2505522"/>
                  </a:cubicBezTo>
                  <a:cubicBezTo>
                    <a:pt x="2373486" y="2507227"/>
                    <a:pt x="2374180" y="2507251"/>
                    <a:pt x="2377529" y="2508055"/>
                  </a:cubicBezTo>
                  <a:cubicBezTo>
                    <a:pt x="2383794" y="2514899"/>
                    <a:pt x="2389530" y="2521109"/>
                    <a:pt x="2394023" y="2529334"/>
                  </a:cubicBezTo>
                  <a:cubicBezTo>
                    <a:pt x="2373218" y="2563156"/>
                    <a:pt x="2352980" y="2597191"/>
                    <a:pt x="2331865" y="2630909"/>
                  </a:cubicBezTo>
                  <a:cubicBezTo>
                    <a:pt x="2319931" y="2649960"/>
                    <a:pt x="2308929" y="2673365"/>
                    <a:pt x="2291870" y="2688324"/>
                  </a:cubicBezTo>
                  <a:cubicBezTo>
                    <a:pt x="2280472" y="2698322"/>
                    <a:pt x="2271284" y="2701926"/>
                    <a:pt x="2256806" y="2705890"/>
                  </a:cubicBezTo>
                  <a:lnTo>
                    <a:pt x="2236969" y="2677840"/>
                  </a:lnTo>
                  <a:cubicBezTo>
                    <a:pt x="2181490" y="2696824"/>
                    <a:pt x="2137604" y="2728691"/>
                    <a:pt x="2087021" y="2756942"/>
                  </a:cubicBezTo>
                  <a:cubicBezTo>
                    <a:pt x="2044760" y="2780535"/>
                    <a:pt x="1998883" y="2797583"/>
                    <a:pt x="1952409" y="2810801"/>
                  </a:cubicBezTo>
                  <a:cubicBezTo>
                    <a:pt x="1875755" y="2832610"/>
                    <a:pt x="1791331" y="2851393"/>
                    <a:pt x="1711876" y="2858109"/>
                  </a:cubicBezTo>
                  <a:cubicBezTo>
                    <a:pt x="1673646" y="2861342"/>
                    <a:pt x="1633571" y="2859217"/>
                    <a:pt x="1595140" y="2859083"/>
                  </a:cubicBezTo>
                  <a:cubicBezTo>
                    <a:pt x="1525311" y="2858846"/>
                    <a:pt x="1455476" y="2858420"/>
                    <a:pt x="1385646" y="2858517"/>
                  </a:cubicBezTo>
                  <a:cubicBezTo>
                    <a:pt x="1316054" y="2858614"/>
                    <a:pt x="1246462" y="2858870"/>
                    <a:pt x="1176870" y="2859016"/>
                  </a:cubicBezTo>
                  <a:cubicBezTo>
                    <a:pt x="1137106" y="2859095"/>
                    <a:pt x="1095735" y="2861458"/>
                    <a:pt x="1056263" y="2856897"/>
                  </a:cubicBezTo>
                  <a:cubicBezTo>
                    <a:pt x="950127" y="2844629"/>
                    <a:pt x="841009" y="2819770"/>
                    <a:pt x="744511" y="2772547"/>
                  </a:cubicBezTo>
                  <a:cubicBezTo>
                    <a:pt x="726855" y="2763907"/>
                    <a:pt x="709320" y="2754829"/>
                    <a:pt x="692412" y="2744795"/>
                  </a:cubicBezTo>
                  <a:cubicBezTo>
                    <a:pt x="669093" y="2730956"/>
                    <a:pt x="604037" y="2682461"/>
                    <a:pt x="576090" y="2690571"/>
                  </a:cubicBezTo>
                  <a:cubicBezTo>
                    <a:pt x="565131" y="2693755"/>
                    <a:pt x="554628" y="2702468"/>
                    <a:pt x="546512" y="2710274"/>
                  </a:cubicBezTo>
                  <a:cubicBezTo>
                    <a:pt x="525750" y="2696069"/>
                    <a:pt x="507412" y="2675350"/>
                    <a:pt x="489779" y="2657510"/>
                  </a:cubicBezTo>
                  <a:cubicBezTo>
                    <a:pt x="464031" y="2631463"/>
                    <a:pt x="430276" y="2600625"/>
                    <a:pt x="413222" y="2568112"/>
                  </a:cubicBezTo>
                  <a:cubicBezTo>
                    <a:pt x="444365" y="2561281"/>
                    <a:pt x="479210" y="2546474"/>
                    <a:pt x="504507" y="2526893"/>
                  </a:cubicBezTo>
                  <a:cubicBezTo>
                    <a:pt x="517756" y="2506338"/>
                    <a:pt x="524514" y="2486240"/>
                    <a:pt x="522030" y="2461679"/>
                  </a:cubicBezTo>
                  <a:cubicBezTo>
                    <a:pt x="521129" y="2452741"/>
                    <a:pt x="517799" y="2444789"/>
                    <a:pt x="511430" y="2438408"/>
                  </a:cubicBezTo>
                  <a:cubicBezTo>
                    <a:pt x="480038" y="2406991"/>
                    <a:pt x="435945" y="2386254"/>
                    <a:pt x="400765" y="2358898"/>
                  </a:cubicBezTo>
                  <a:cubicBezTo>
                    <a:pt x="364757" y="2330897"/>
                    <a:pt x="333584" y="2296953"/>
                    <a:pt x="298977" y="2267168"/>
                  </a:cubicBezTo>
                  <a:cubicBezTo>
                    <a:pt x="375412" y="2255764"/>
                    <a:pt x="452743" y="2242272"/>
                    <a:pt x="530189" y="2241061"/>
                  </a:cubicBezTo>
                  <a:cubicBezTo>
                    <a:pt x="591251" y="2240105"/>
                    <a:pt x="653646" y="2250169"/>
                    <a:pt x="714251" y="2242936"/>
                  </a:cubicBezTo>
                  <a:cubicBezTo>
                    <a:pt x="750430" y="2238619"/>
                    <a:pt x="783642" y="2226399"/>
                    <a:pt x="805866" y="2195780"/>
                  </a:cubicBezTo>
                  <a:cubicBezTo>
                    <a:pt x="817446" y="2179828"/>
                    <a:pt x="819747" y="2161691"/>
                    <a:pt x="816307" y="2142506"/>
                  </a:cubicBezTo>
                  <a:cubicBezTo>
                    <a:pt x="811631" y="2116422"/>
                    <a:pt x="796806" y="2096903"/>
                    <a:pt x="774564" y="2082874"/>
                  </a:cubicBezTo>
                  <a:cubicBezTo>
                    <a:pt x="763185" y="2075690"/>
                    <a:pt x="750484" y="2070216"/>
                    <a:pt x="737114" y="2068195"/>
                  </a:cubicBezTo>
                  <a:cubicBezTo>
                    <a:pt x="714416" y="2064761"/>
                    <a:pt x="688394" y="2067093"/>
                    <a:pt x="665318" y="2067209"/>
                  </a:cubicBezTo>
                  <a:cubicBezTo>
                    <a:pt x="559116" y="2067750"/>
                    <a:pt x="452542" y="2074600"/>
                    <a:pt x="347576" y="2091356"/>
                  </a:cubicBezTo>
                  <a:cubicBezTo>
                    <a:pt x="300377" y="2098887"/>
                    <a:pt x="254086" y="2109865"/>
                    <a:pt x="207746" y="2121390"/>
                  </a:cubicBezTo>
                  <a:lnTo>
                    <a:pt x="100966" y="1916895"/>
                  </a:lnTo>
                  <a:cubicBezTo>
                    <a:pt x="196495" y="1889083"/>
                    <a:pt x="300475" y="1877088"/>
                    <a:pt x="399572" y="1869697"/>
                  </a:cubicBezTo>
                  <a:cubicBezTo>
                    <a:pt x="441796" y="1866549"/>
                    <a:pt x="490534" y="1868826"/>
                    <a:pt x="531547" y="1859504"/>
                  </a:cubicBezTo>
                  <a:cubicBezTo>
                    <a:pt x="546324" y="1856143"/>
                    <a:pt x="557520" y="1848758"/>
                    <a:pt x="568297" y="1838255"/>
                  </a:cubicBezTo>
                  <a:cubicBezTo>
                    <a:pt x="581010" y="1825859"/>
                    <a:pt x="597717" y="1797572"/>
                    <a:pt x="595750" y="1779227"/>
                  </a:cubicBezTo>
                  <a:cubicBezTo>
                    <a:pt x="592980" y="1753455"/>
                    <a:pt x="575810" y="1728577"/>
                    <a:pt x="555018" y="1713903"/>
                  </a:cubicBezTo>
                  <a:cubicBezTo>
                    <a:pt x="542951" y="1705379"/>
                    <a:pt x="527632" y="1698791"/>
                    <a:pt x="512916" y="1696935"/>
                  </a:cubicBezTo>
                  <a:cubicBezTo>
                    <a:pt x="489950" y="1694030"/>
                    <a:pt x="461711" y="1700082"/>
                    <a:pt x="438331" y="1701933"/>
                  </a:cubicBezTo>
                  <a:cubicBezTo>
                    <a:pt x="337615" y="1709915"/>
                    <a:pt x="238433" y="1719858"/>
                    <a:pt x="139037" y="1738324"/>
                  </a:cubicBezTo>
                  <a:close/>
                </a:path>
              </a:pathLst>
            </a:custGeom>
            <a:solidFill>
              <a:srgbClr val="FFDAB9"/>
            </a:solidFill>
            <a:ln w="6089" cap="flat">
              <a:noFill/>
              <a:prstDash val="solid"/>
              <a:miter/>
            </a:ln>
          </p:spPr>
          <p:txBody>
            <a:bodyPr rtlCol="0" anchor="ctr"/>
            <a:lstStyle/>
            <a:p>
              <a:endParaRPr lang="it-IT" dirty="0"/>
            </a:p>
          </p:txBody>
        </p:sp>
        <p:sp>
          <p:nvSpPr>
            <p:cNvPr id="29" name="Figura a mano libera: forma 28">
              <a:extLst>
                <a:ext uri="{FF2B5EF4-FFF2-40B4-BE49-F238E27FC236}">
                  <a16:creationId xmlns:a16="http://schemas.microsoft.com/office/drawing/2014/main" id="{ADDB2D31-680D-6037-4AA2-798EA3E340A2}"/>
                </a:ext>
              </a:extLst>
            </p:cNvPr>
            <p:cNvSpPr/>
            <p:nvPr/>
          </p:nvSpPr>
          <p:spPr>
            <a:xfrm>
              <a:off x="6665585" y="3447565"/>
              <a:ext cx="200988" cy="368056"/>
            </a:xfrm>
            <a:custGeom>
              <a:avLst/>
              <a:gdLst>
                <a:gd name="connsiteX0" fmla="*/ 87027 w 200988"/>
                <a:gd name="connsiteY0" fmla="*/ 421 h 368056"/>
                <a:gd name="connsiteX1" fmla="*/ 146932 w 200988"/>
                <a:gd name="connsiteY1" fmla="*/ 12062 h 368056"/>
                <a:gd name="connsiteX2" fmla="*/ 194191 w 200988"/>
                <a:gd name="connsiteY2" fmla="*/ 71650 h 368056"/>
                <a:gd name="connsiteX3" fmla="*/ 198861 w 200988"/>
                <a:gd name="connsiteY3" fmla="*/ 180897 h 368056"/>
                <a:gd name="connsiteX4" fmla="*/ 198739 w 200988"/>
                <a:gd name="connsiteY4" fmla="*/ 284378 h 368056"/>
                <a:gd name="connsiteX5" fmla="*/ 184960 w 200988"/>
                <a:gd name="connsiteY5" fmla="*/ 320909 h 368056"/>
                <a:gd name="connsiteX6" fmla="*/ 115691 w 200988"/>
                <a:gd name="connsiteY6" fmla="*/ 367772 h 368056"/>
                <a:gd name="connsiteX7" fmla="*/ 60517 w 200988"/>
                <a:gd name="connsiteY7" fmla="*/ 358329 h 368056"/>
                <a:gd name="connsiteX8" fmla="*/ 4752 w 200988"/>
                <a:gd name="connsiteY8" fmla="*/ 290515 h 368056"/>
                <a:gd name="connsiteX9" fmla="*/ 1830 w 200988"/>
                <a:gd name="connsiteY9" fmla="*/ 209391 h 368056"/>
                <a:gd name="connsiteX10" fmla="*/ 4241 w 200988"/>
                <a:gd name="connsiteY10" fmla="*/ 77398 h 368056"/>
                <a:gd name="connsiteX11" fmla="*/ 16028 w 200988"/>
                <a:gd name="connsiteY11" fmla="*/ 47193 h 368056"/>
                <a:gd name="connsiteX12" fmla="*/ 87027 w 200988"/>
                <a:gd name="connsiteY12" fmla="*/ 421 h 36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88" h="368056">
                  <a:moveTo>
                    <a:pt x="87027" y="421"/>
                  </a:moveTo>
                  <a:cubicBezTo>
                    <a:pt x="108616" y="-1028"/>
                    <a:pt x="127960" y="725"/>
                    <a:pt x="146932" y="12062"/>
                  </a:cubicBezTo>
                  <a:cubicBezTo>
                    <a:pt x="168790" y="25116"/>
                    <a:pt x="187840" y="46614"/>
                    <a:pt x="194191" y="71650"/>
                  </a:cubicBezTo>
                  <a:cubicBezTo>
                    <a:pt x="202520" y="104480"/>
                    <a:pt x="198349" y="146953"/>
                    <a:pt x="198861" y="180897"/>
                  </a:cubicBezTo>
                  <a:cubicBezTo>
                    <a:pt x="199360" y="213988"/>
                    <a:pt x="203415" y="251652"/>
                    <a:pt x="198739" y="284378"/>
                  </a:cubicBezTo>
                  <a:cubicBezTo>
                    <a:pt x="196839" y="297681"/>
                    <a:pt x="192115" y="309584"/>
                    <a:pt x="184960" y="320909"/>
                  </a:cubicBezTo>
                  <a:cubicBezTo>
                    <a:pt x="168205" y="347436"/>
                    <a:pt x="145361" y="360764"/>
                    <a:pt x="115691" y="367772"/>
                  </a:cubicBezTo>
                  <a:cubicBezTo>
                    <a:pt x="96050" y="368667"/>
                    <a:pt x="78174" y="367760"/>
                    <a:pt x="60517" y="358329"/>
                  </a:cubicBezTo>
                  <a:cubicBezTo>
                    <a:pt x="35396" y="344922"/>
                    <a:pt x="11754" y="318388"/>
                    <a:pt x="4752" y="290515"/>
                  </a:cubicBezTo>
                  <a:cubicBezTo>
                    <a:pt x="-1330" y="266289"/>
                    <a:pt x="2018" y="234397"/>
                    <a:pt x="1830" y="209391"/>
                  </a:cubicBezTo>
                  <a:cubicBezTo>
                    <a:pt x="1513" y="167703"/>
                    <a:pt x="-3413" y="118325"/>
                    <a:pt x="4241" y="77398"/>
                  </a:cubicBezTo>
                  <a:cubicBezTo>
                    <a:pt x="6183" y="67017"/>
                    <a:pt x="10506" y="56185"/>
                    <a:pt x="16028" y="47193"/>
                  </a:cubicBezTo>
                  <a:cubicBezTo>
                    <a:pt x="32966" y="19600"/>
                    <a:pt x="56620" y="7776"/>
                    <a:pt x="87027" y="421"/>
                  </a:cubicBezTo>
                  <a:close/>
                </a:path>
              </a:pathLst>
            </a:custGeom>
            <a:solidFill>
              <a:srgbClr val="494E62"/>
            </a:solidFill>
            <a:ln w="6089" cap="flat">
              <a:noFill/>
              <a:prstDash val="solid"/>
              <a:miter/>
            </a:ln>
          </p:spPr>
          <p:txBody>
            <a:bodyPr rtlCol="0" anchor="ctr"/>
            <a:lstStyle/>
            <a:p>
              <a:endParaRPr lang="it-IT"/>
            </a:p>
          </p:txBody>
        </p:sp>
        <p:sp>
          <p:nvSpPr>
            <p:cNvPr id="30" name="Figura a mano libera: forma 29">
              <a:extLst>
                <a:ext uri="{FF2B5EF4-FFF2-40B4-BE49-F238E27FC236}">
                  <a16:creationId xmlns:a16="http://schemas.microsoft.com/office/drawing/2014/main" id="{D887F18A-429C-E95C-CF64-005525FE2951}"/>
                </a:ext>
              </a:extLst>
            </p:cNvPr>
            <p:cNvSpPr/>
            <p:nvPr/>
          </p:nvSpPr>
          <p:spPr>
            <a:xfrm>
              <a:off x="5691987" y="3447101"/>
              <a:ext cx="199671" cy="368425"/>
            </a:xfrm>
            <a:custGeom>
              <a:avLst/>
              <a:gdLst>
                <a:gd name="connsiteX0" fmla="*/ 79086 w 199671"/>
                <a:gd name="connsiteY0" fmla="*/ 755 h 368425"/>
                <a:gd name="connsiteX1" fmla="*/ 141980 w 199671"/>
                <a:gd name="connsiteY1" fmla="*/ 8627 h 368425"/>
                <a:gd name="connsiteX2" fmla="*/ 193520 w 199671"/>
                <a:gd name="connsiteY2" fmla="*/ 70036 h 368425"/>
                <a:gd name="connsiteX3" fmla="*/ 196765 w 199671"/>
                <a:gd name="connsiteY3" fmla="*/ 116309 h 368425"/>
                <a:gd name="connsiteX4" fmla="*/ 197136 w 199671"/>
                <a:gd name="connsiteY4" fmla="*/ 193518 h 368425"/>
                <a:gd name="connsiteX5" fmla="*/ 198263 w 199671"/>
                <a:gd name="connsiteY5" fmla="*/ 285400 h 368425"/>
                <a:gd name="connsiteX6" fmla="*/ 187735 w 199671"/>
                <a:gd name="connsiteY6" fmla="*/ 319855 h 368425"/>
                <a:gd name="connsiteX7" fmla="*/ 121827 w 199671"/>
                <a:gd name="connsiteY7" fmla="*/ 367863 h 368425"/>
                <a:gd name="connsiteX8" fmla="*/ 62190 w 199671"/>
                <a:gd name="connsiteY8" fmla="*/ 361428 h 368425"/>
                <a:gd name="connsiteX9" fmla="*/ 10230 w 199671"/>
                <a:gd name="connsiteY9" fmla="*/ 310503 h 368425"/>
                <a:gd name="connsiteX10" fmla="*/ 1585 w 199671"/>
                <a:gd name="connsiteY10" fmla="*/ 191813 h 368425"/>
                <a:gd name="connsiteX11" fmla="*/ 11576 w 199671"/>
                <a:gd name="connsiteY11" fmla="*/ 56526 h 368425"/>
                <a:gd name="connsiteX12" fmla="*/ 79086 w 199671"/>
                <a:gd name="connsiteY12" fmla="*/ 755 h 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671" h="368425">
                  <a:moveTo>
                    <a:pt x="79086" y="755"/>
                  </a:moveTo>
                  <a:cubicBezTo>
                    <a:pt x="101078" y="-402"/>
                    <a:pt x="121736" y="-1705"/>
                    <a:pt x="141980" y="8627"/>
                  </a:cubicBezTo>
                  <a:cubicBezTo>
                    <a:pt x="166614" y="21200"/>
                    <a:pt x="185769" y="43472"/>
                    <a:pt x="193520" y="70036"/>
                  </a:cubicBezTo>
                  <a:cubicBezTo>
                    <a:pt x="197837" y="84819"/>
                    <a:pt x="196649" y="101045"/>
                    <a:pt x="196765" y="116309"/>
                  </a:cubicBezTo>
                  <a:cubicBezTo>
                    <a:pt x="196972" y="142039"/>
                    <a:pt x="196728" y="167788"/>
                    <a:pt x="197136" y="193518"/>
                  </a:cubicBezTo>
                  <a:cubicBezTo>
                    <a:pt x="197617" y="223492"/>
                    <a:pt x="201794" y="255670"/>
                    <a:pt x="198263" y="285400"/>
                  </a:cubicBezTo>
                  <a:cubicBezTo>
                    <a:pt x="196868" y="297127"/>
                    <a:pt x="193246" y="309389"/>
                    <a:pt x="187735" y="319855"/>
                  </a:cubicBezTo>
                  <a:cubicBezTo>
                    <a:pt x="173391" y="347107"/>
                    <a:pt x="149835" y="358876"/>
                    <a:pt x="121827" y="367863"/>
                  </a:cubicBezTo>
                  <a:cubicBezTo>
                    <a:pt x="101248" y="368819"/>
                    <a:pt x="81716" y="369452"/>
                    <a:pt x="62190" y="361428"/>
                  </a:cubicBezTo>
                  <a:cubicBezTo>
                    <a:pt x="38774" y="351808"/>
                    <a:pt x="20051" y="333938"/>
                    <a:pt x="10230" y="310503"/>
                  </a:cubicBezTo>
                  <a:cubicBezTo>
                    <a:pt x="-3870" y="276839"/>
                    <a:pt x="1640" y="227784"/>
                    <a:pt x="1585" y="191813"/>
                  </a:cubicBezTo>
                  <a:cubicBezTo>
                    <a:pt x="1524" y="151836"/>
                    <a:pt x="-5813" y="93191"/>
                    <a:pt x="11576" y="56526"/>
                  </a:cubicBezTo>
                  <a:cubicBezTo>
                    <a:pt x="25537" y="27094"/>
                    <a:pt x="49307" y="10886"/>
                    <a:pt x="79086" y="755"/>
                  </a:cubicBezTo>
                  <a:close/>
                </a:path>
              </a:pathLst>
            </a:custGeom>
            <a:solidFill>
              <a:srgbClr val="494E62"/>
            </a:solidFill>
            <a:ln w="6089" cap="flat">
              <a:noFill/>
              <a:prstDash val="solid"/>
              <a:miter/>
            </a:ln>
          </p:spPr>
          <p:txBody>
            <a:bodyPr rtlCol="0" anchor="ctr"/>
            <a:lstStyle/>
            <a:p>
              <a:endParaRPr lang="it-IT"/>
            </a:p>
          </p:txBody>
        </p:sp>
        <p:sp>
          <p:nvSpPr>
            <p:cNvPr id="31" name="Figura a mano libera: forma 30">
              <a:extLst>
                <a:ext uri="{FF2B5EF4-FFF2-40B4-BE49-F238E27FC236}">
                  <a16:creationId xmlns:a16="http://schemas.microsoft.com/office/drawing/2014/main" id="{90200CAF-4208-B3AA-FF18-BDFEE59282C7}"/>
                </a:ext>
              </a:extLst>
            </p:cNvPr>
            <p:cNvSpPr/>
            <p:nvPr/>
          </p:nvSpPr>
          <p:spPr>
            <a:xfrm>
              <a:off x="5283560" y="4566039"/>
              <a:ext cx="1980800" cy="453058"/>
            </a:xfrm>
            <a:custGeom>
              <a:avLst/>
              <a:gdLst>
                <a:gd name="connsiteX0" fmla="*/ 1770594 w 1980800"/>
                <a:gd name="connsiteY0" fmla="*/ 64520 h 453058"/>
                <a:gd name="connsiteX1" fmla="*/ 1856394 w 1980800"/>
                <a:gd name="connsiteY1" fmla="*/ 22656 h 453058"/>
                <a:gd name="connsiteX2" fmla="*/ 1907976 w 1980800"/>
                <a:gd name="connsiteY2" fmla="*/ -36 h 453058"/>
                <a:gd name="connsiteX3" fmla="*/ 1913431 w 1980800"/>
                <a:gd name="connsiteY3" fmla="*/ 4920 h 453058"/>
                <a:gd name="connsiteX4" fmla="*/ 1897181 w 1980800"/>
                <a:gd name="connsiteY4" fmla="*/ 31076 h 453058"/>
                <a:gd name="connsiteX5" fmla="*/ 1956684 w 1980800"/>
                <a:gd name="connsiteY5" fmla="*/ 98653 h 453058"/>
                <a:gd name="connsiteX6" fmla="*/ 1964295 w 1980800"/>
                <a:gd name="connsiteY6" fmla="*/ 101186 h 453058"/>
                <a:gd name="connsiteX7" fmla="*/ 1980789 w 1980800"/>
                <a:gd name="connsiteY7" fmla="*/ 122465 h 453058"/>
                <a:gd name="connsiteX8" fmla="*/ 1918631 w 1980800"/>
                <a:gd name="connsiteY8" fmla="*/ 224040 h 453058"/>
                <a:gd name="connsiteX9" fmla="*/ 1878635 w 1980800"/>
                <a:gd name="connsiteY9" fmla="*/ 281455 h 453058"/>
                <a:gd name="connsiteX10" fmla="*/ 1843571 w 1980800"/>
                <a:gd name="connsiteY10" fmla="*/ 299020 h 453058"/>
                <a:gd name="connsiteX11" fmla="*/ 1823735 w 1980800"/>
                <a:gd name="connsiteY11" fmla="*/ 270970 h 453058"/>
                <a:gd name="connsiteX12" fmla="*/ 1673787 w 1980800"/>
                <a:gd name="connsiteY12" fmla="*/ 350073 h 453058"/>
                <a:gd name="connsiteX13" fmla="*/ 1539175 w 1980800"/>
                <a:gd name="connsiteY13" fmla="*/ 403932 h 453058"/>
                <a:gd name="connsiteX14" fmla="*/ 1298642 w 1980800"/>
                <a:gd name="connsiteY14" fmla="*/ 451240 h 453058"/>
                <a:gd name="connsiteX15" fmla="*/ 1181906 w 1980800"/>
                <a:gd name="connsiteY15" fmla="*/ 452214 h 453058"/>
                <a:gd name="connsiteX16" fmla="*/ 972412 w 1980800"/>
                <a:gd name="connsiteY16" fmla="*/ 451648 h 453058"/>
                <a:gd name="connsiteX17" fmla="*/ 763636 w 1980800"/>
                <a:gd name="connsiteY17" fmla="*/ 452147 h 453058"/>
                <a:gd name="connsiteX18" fmla="*/ 643028 w 1980800"/>
                <a:gd name="connsiteY18" fmla="*/ 450028 h 453058"/>
                <a:gd name="connsiteX19" fmla="*/ 331277 w 1980800"/>
                <a:gd name="connsiteY19" fmla="*/ 365678 h 453058"/>
                <a:gd name="connsiteX20" fmla="*/ 279178 w 1980800"/>
                <a:gd name="connsiteY20" fmla="*/ 337926 h 453058"/>
                <a:gd name="connsiteX21" fmla="*/ 162856 w 1980800"/>
                <a:gd name="connsiteY21" fmla="*/ 283702 h 453058"/>
                <a:gd name="connsiteX22" fmla="*/ 133278 w 1980800"/>
                <a:gd name="connsiteY22" fmla="*/ 303404 h 453058"/>
                <a:gd name="connsiteX23" fmla="*/ 76545 w 1980800"/>
                <a:gd name="connsiteY23" fmla="*/ 250641 h 453058"/>
                <a:gd name="connsiteX24" fmla="*/ -12 w 1980800"/>
                <a:gd name="connsiteY24" fmla="*/ 161243 h 453058"/>
                <a:gd name="connsiteX25" fmla="*/ 91273 w 1980800"/>
                <a:gd name="connsiteY25" fmla="*/ 120024 h 453058"/>
                <a:gd name="connsiteX26" fmla="*/ 101088 w 1980800"/>
                <a:gd name="connsiteY26" fmla="*/ 133321 h 453058"/>
                <a:gd name="connsiteX27" fmla="*/ 105770 w 1980800"/>
                <a:gd name="connsiteY27" fmla="*/ 136974 h 453058"/>
                <a:gd name="connsiteX28" fmla="*/ 116529 w 1980800"/>
                <a:gd name="connsiteY28" fmla="*/ 143927 h 453058"/>
                <a:gd name="connsiteX29" fmla="*/ 120992 w 1980800"/>
                <a:gd name="connsiteY29" fmla="*/ 146107 h 453058"/>
                <a:gd name="connsiteX30" fmla="*/ 172744 w 1980800"/>
                <a:gd name="connsiteY30" fmla="*/ 173383 h 453058"/>
                <a:gd name="connsiteX31" fmla="*/ 188818 w 1980800"/>
                <a:gd name="connsiteY31" fmla="*/ 180927 h 453058"/>
                <a:gd name="connsiteX32" fmla="*/ 282325 w 1980800"/>
                <a:gd name="connsiteY32" fmla="*/ 215699 h 453058"/>
                <a:gd name="connsiteX33" fmla="*/ 305918 w 1980800"/>
                <a:gd name="connsiteY33" fmla="*/ 229983 h 453058"/>
                <a:gd name="connsiteX34" fmla="*/ 422289 w 1980800"/>
                <a:gd name="connsiteY34" fmla="*/ 278946 h 453058"/>
                <a:gd name="connsiteX35" fmla="*/ 668022 w 1980800"/>
                <a:gd name="connsiteY35" fmla="*/ 355090 h 453058"/>
                <a:gd name="connsiteX36" fmla="*/ 844084 w 1980800"/>
                <a:gd name="connsiteY36" fmla="*/ 350712 h 453058"/>
                <a:gd name="connsiteX37" fmla="*/ 919764 w 1980800"/>
                <a:gd name="connsiteY37" fmla="*/ 334486 h 453058"/>
                <a:gd name="connsiteX38" fmla="*/ 988528 w 1980800"/>
                <a:gd name="connsiteY38" fmla="*/ 299690 h 453058"/>
                <a:gd name="connsiteX39" fmla="*/ 1057810 w 1980800"/>
                <a:gd name="connsiteY39" fmla="*/ 325189 h 453058"/>
                <a:gd name="connsiteX40" fmla="*/ 1149485 w 1980800"/>
                <a:gd name="connsiteY40" fmla="*/ 349586 h 453058"/>
                <a:gd name="connsiteX41" fmla="*/ 1269003 w 1980800"/>
                <a:gd name="connsiteY41" fmla="*/ 351309 h 453058"/>
                <a:gd name="connsiteX42" fmla="*/ 1535510 w 1980800"/>
                <a:gd name="connsiteY42" fmla="*/ 289327 h 453058"/>
                <a:gd name="connsiteX43" fmla="*/ 1693172 w 1980800"/>
                <a:gd name="connsiteY43" fmla="*/ 211041 h 453058"/>
                <a:gd name="connsiteX44" fmla="*/ 1707054 w 1980800"/>
                <a:gd name="connsiteY44" fmla="*/ 204009 h 453058"/>
                <a:gd name="connsiteX45" fmla="*/ 1787545 w 1980800"/>
                <a:gd name="connsiteY45" fmla="*/ 171465 h 453058"/>
                <a:gd name="connsiteX46" fmla="*/ 1847109 w 1980800"/>
                <a:gd name="connsiteY46" fmla="*/ 141589 h 453058"/>
                <a:gd name="connsiteX47" fmla="*/ 1868419 w 1980800"/>
                <a:gd name="connsiteY47" fmla="*/ 129412 h 453058"/>
                <a:gd name="connsiteX48" fmla="*/ 1883914 w 1980800"/>
                <a:gd name="connsiteY48" fmla="*/ 119317 h 453058"/>
                <a:gd name="connsiteX49" fmla="*/ 1889728 w 1980800"/>
                <a:gd name="connsiteY49" fmla="*/ 114191 h 453058"/>
                <a:gd name="connsiteX50" fmla="*/ 1922783 w 1980800"/>
                <a:gd name="connsiteY50" fmla="*/ 80680 h 453058"/>
                <a:gd name="connsiteX51" fmla="*/ 1913370 w 1980800"/>
                <a:gd name="connsiteY51" fmla="*/ 67443 h 453058"/>
                <a:gd name="connsiteX52" fmla="*/ 1893229 w 1980800"/>
                <a:gd name="connsiteY52" fmla="*/ 38048 h 453058"/>
                <a:gd name="connsiteX53" fmla="*/ 1894307 w 1980800"/>
                <a:gd name="connsiteY53" fmla="*/ 19800 h 453058"/>
                <a:gd name="connsiteX54" fmla="*/ 1901126 w 1980800"/>
                <a:gd name="connsiteY54" fmla="*/ 9127 h 453058"/>
                <a:gd name="connsiteX55" fmla="*/ 1770594 w 1980800"/>
                <a:gd name="connsiteY55" fmla="*/ 64520 h 45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980800" h="453058">
                  <a:moveTo>
                    <a:pt x="1770594" y="64520"/>
                  </a:moveTo>
                  <a:cubicBezTo>
                    <a:pt x="1794979" y="46121"/>
                    <a:pt x="1828508" y="35125"/>
                    <a:pt x="1856394" y="22656"/>
                  </a:cubicBezTo>
                  <a:cubicBezTo>
                    <a:pt x="1873198" y="15142"/>
                    <a:pt x="1890277" y="4750"/>
                    <a:pt x="1907976" y="-36"/>
                  </a:cubicBezTo>
                  <a:lnTo>
                    <a:pt x="1913431" y="4920"/>
                  </a:lnTo>
                  <a:cubicBezTo>
                    <a:pt x="1907130" y="12805"/>
                    <a:pt x="1899001" y="20890"/>
                    <a:pt x="1897181" y="31076"/>
                  </a:cubicBezTo>
                  <a:cubicBezTo>
                    <a:pt x="1906234" y="55010"/>
                    <a:pt x="1933219" y="87426"/>
                    <a:pt x="1956684" y="98653"/>
                  </a:cubicBezTo>
                  <a:cubicBezTo>
                    <a:pt x="1960252" y="100358"/>
                    <a:pt x="1960946" y="100382"/>
                    <a:pt x="1964295" y="101186"/>
                  </a:cubicBezTo>
                  <a:cubicBezTo>
                    <a:pt x="1970560" y="108029"/>
                    <a:pt x="1976295" y="114239"/>
                    <a:pt x="1980789" y="122465"/>
                  </a:cubicBezTo>
                  <a:cubicBezTo>
                    <a:pt x="1959984" y="156287"/>
                    <a:pt x="1939746" y="190322"/>
                    <a:pt x="1918631" y="224040"/>
                  </a:cubicBezTo>
                  <a:cubicBezTo>
                    <a:pt x="1906697" y="243091"/>
                    <a:pt x="1895695" y="266495"/>
                    <a:pt x="1878635" y="281455"/>
                  </a:cubicBezTo>
                  <a:cubicBezTo>
                    <a:pt x="1867238" y="291452"/>
                    <a:pt x="1858050" y="295057"/>
                    <a:pt x="1843571" y="299020"/>
                  </a:cubicBezTo>
                  <a:lnTo>
                    <a:pt x="1823735" y="270970"/>
                  </a:lnTo>
                  <a:cubicBezTo>
                    <a:pt x="1768256" y="289954"/>
                    <a:pt x="1724370" y="321822"/>
                    <a:pt x="1673787" y="350073"/>
                  </a:cubicBezTo>
                  <a:cubicBezTo>
                    <a:pt x="1631526" y="373666"/>
                    <a:pt x="1585649" y="390714"/>
                    <a:pt x="1539175" y="403932"/>
                  </a:cubicBezTo>
                  <a:cubicBezTo>
                    <a:pt x="1462520" y="425741"/>
                    <a:pt x="1378097" y="444524"/>
                    <a:pt x="1298642" y="451240"/>
                  </a:cubicBezTo>
                  <a:cubicBezTo>
                    <a:pt x="1260412" y="454473"/>
                    <a:pt x="1220337" y="452348"/>
                    <a:pt x="1181906" y="452214"/>
                  </a:cubicBezTo>
                  <a:cubicBezTo>
                    <a:pt x="1112077" y="451976"/>
                    <a:pt x="1042241" y="451550"/>
                    <a:pt x="972412" y="451648"/>
                  </a:cubicBezTo>
                  <a:cubicBezTo>
                    <a:pt x="902820" y="451745"/>
                    <a:pt x="833228" y="452001"/>
                    <a:pt x="763636" y="452147"/>
                  </a:cubicBezTo>
                  <a:cubicBezTo>
                    <a:pt x="723872" y="452226"/>
                    <a:pt x="682500" y="454589"/>
                    <a:pt x="643028" y="450028"/>
                  </a:cubicBezTo>
                  <a:cubicBezTo>
                    <a:pt x="536893" y="437760"/>
                    <a:pt x="427774" y="412900"/>
                    <a:pt x="331277" y="365678"/>
                  </a:cubicBezTo>
                  <a:cubicBezTo>
                    <a:pt x="313621" y="357038"/>
                    <a:pt x="296086" y="347960"/>
                    <a:pt x="279178" y="337926"/>
                  </a:cubicBezTo>
                  <a:cubicBezTo>
                    <a:pt x="255859" y="324087"/>
                    <a:pt x="190803" y="275592"/>
                    <a:pt x="162856" y="283702"/>
                  </a:cubicBezTo>
                  <a:cubicBezTo>
                    <a:pt x="151897" y="286886"/>
                    <a:pt x="141394" y="295598"/>
                    <a:pt x="133278" y="303404"/>
                  </a:cubicBezTo>
                  <a:cubicBezTo>
                    <a:pt x="112516" y="289200"/>
                    <a:pt x="94178" y="268480"/>
                    <a:pt x="76545" y="250641"/>
                  </a:cubicBezTo>
                  <a:cubicBezTo>
                    <a:pt x="50797" y="224594"/>
                    <a:pt x="17042" y="193756"/>
                    <a:pt x="-12" y="161243"/>
                  </a:cubicBezTo>
                  <a:cubicBezTo>
                    <a:pt x="31131" y="154412"/>
                    <a:pt x="65975" y="139604"/>
                    <a:pt x="91273" y="120024"/>
                  </a:cubicBezTo>
                  <a:cubicBezTo>
                    <a:pt x="94068" y="125765"/>
                    <a:pt x="95998" y="129077"/>
                    <a:pt x="101088" y="133321"/>
                  </a:cubicBezTo>
                  <a:lnTo>
                    <a:pt x="105770" y="136974"/>
                  </a:lnTo>
                  <a:cubicBezTo>
                    <a:pt x="109503" y="139933"/>
                    <a:pt x="112200" y="141766"/>
                    <a:pt x="116529" y="143927"/>
                  </a:cubicBezTo>
                  <a:lnTo>
                    <a:pt x="120992" y="146107"/>
                  </a:lnTo>
                  <a:cubicBezTo>
                    <a:pt x="138015" y="155958"/>
                    <a:pt x="155361" y="164232"/>
                    <a:pt x="172744" y="173383"/>
                  </a:cubicBezTo>
                  <a:cubicBezTo>
                    <a:pt x="178291" y="176300"/>
                    <a:pt x="182814" y="178955"/>
                    <a:pt x="188818" y="180927"/>
                  </a:cubicBezTo>
                  <a:cubicBezTo>
                    <a:pt x="217641" y="190407"/>
                    <a:pt x="255487" y="201805"/>
                    <a:pt x="282325" y="215699"/>
                  </a:cubicBezTo>
                  <a:cubicBezTo>
                    <a:pt x="290545" y="219955"/>
                    <a:pt x="297370" y="225995"/>
                    <a:pt x="305918" y="229983"/>
                  </a:cubicBezTo>
                  <a:cubicBezTo>
                    <a:pt x="343789" y="247651"/>
                    <a:pt x="383669" y="262818"/>
                    <a:pt x="422289" y="278946"/>
                  </a:cubicBezTo>
                  <a:cubicBezTo>
                    <a:pt x="499735" y="311295"/>
                    <a:pt x="583982" y="345196"/>
                    <a:pt x="668022" y="355090"/>
                  </a:cubicBezTo>
                  <a:cubicBezTo>
                    <a:pt x="727166" y="362055"/>
                    <a:pt x="785269" y="359498"/>
                    <a:pt x="844084" y="350712"/>
                  </a:cubicBezTo>
                  <a:cubicBezTo>
                    <a:pt x="869735" y="346876"/>
                    <a:pt x="895362" y="343893"/>
                    <a:pt x="919764" y="334486"/>
                  </a:cubicBezTo>
                  <a:cubicBezTo>
                    <a:pt x="940307" y="326565"/>
                    <a:pt x="969173" y="301663"/>
                    <a:pt x="988528" y="299690"/>
                  </a:cubicBezTo>
                  <a:cubicBezTo>
                    <a:pt x="1002794" y="298229"/>
                    <a:pt x="1042765" y="319843"/>
                    <a:pt x="1057810" y="325189"/>
                  </a:cubicBezTo>
                  <a:cubicBezTo>
                    <a:pt x="1087577" y="335771"/>
                    <a:pt x="1118415" y="343917"/>
                    <a:pt x="1149485" y="349586"/>
                  </a:cubicBezTo>
                  <a:cubicBezTo>
                    <a:pt x="1188944" y="356789"/>
                    <a:pt x="1229281" y="354590"/>
                    <a:pt x="1269003" y="351309"/>
                  </a:cubicBezTo>
                  <a:cubicBezTo>
                    <a:pt x="1359850" y="343814"/>
                    <a:pt x="1450971" y="323758"/>
                    <a:pt x="1535510" y="289327"/>
                  </a:cubicBezTo>
                  <a:cubicBezTo>
                    <a:pt x="1589594" y="267299"/>
                    <a:pt x="1641255" y="237039"/>
                    <a:pt x="1693172" y="211041"/>
                  </a:cubicBezTo>
                  <a:lnTo>
                    <a:pt x="1707054" y="204009"/>
                  </a:lnTo>
                  <a:cubicBezTo>
                    <a:pt x="1732718" y="190918"/>
                    <a:pt x="1761918" y="184300"/>
                    <a:pt x="1787545" y="171465"/>
                  </a:cubicBezTo>
                  <a:lnTo>
                    <a:pt x="1847109" y="141589"/>
                  </a:lnTo>
                  <a:lnTo>
                    <a:pt x="1868419" y="129412"/>
                  </a:lnTo>
                  <a:cubicBezTo>
                    <a:pt x="1874635" y="126179"/>
                    <a:pt x="1878696" y="124072"/>
                    <a:pt x="1883914" y="119317"/>
                  </a:cubicBezTo>
                  <a:lnTo>
                    <a:pt x="1889728" y="114191"/>
                  </a:lnTo>
                  <a:cubicBezTo>
                    <a:pt x="1902965" y="107298"/>
                    <a:pt x="1914643" y="93380"/>
                    <a:pt x="1922783" y="80680"/>
                  </a:cubicBezTo>
                  <a:cubicBezTo>
                    <a:pt x="1919818" y="76076"/>
                    <a:pt x="1917011" y="71553"/>
                    <a:pt x="1913370" y="67443"/>
                  </a:cubicBezTo>
                  <a:cubicBezTo>
                    <a:pt x="1905875" y="58992"/>
                    <a:pt x="1897790" y="48471"/>
                    <a:pt x="1893229" y="38048"/>
                  </a:cubicBezTo>
                  <a:cubicBezTo>
                    <a:pt x="1890441" y="31673"/>
                    <a:pt x="1891378" y="26090"/>
                    <a:pt x="1894307" y="19800"/>
                  </a:cubicBezTo>
                  <a:lnTo>
                    <a:pt x="1901126" y="9127"/>
                  </a:lnTo>
                  <a:cubicBezTo>
                    <a:pt x="1856351" y="17797"/>
                    <a:pt x="1815223" y="55570"/>
                    <a:pt x="1770594" y="64520"/>
                  </a:cubicBezTo>
                  <a:close/>
                </a:path>
              </a:pathLst>
            </a:custGeom>
            <a:gradFill>
              <a:gsLst>
                <a:gs pos="0">
                  <a:srgbClr val="F8AF9B"/>
                </a:gs>
                <a:gs pos="50000">
                  <a:srgbClr val="FABEA4"/>
                </a:gs>
                <a:gs pos="100000">
                  <a:srgbClr val="FDCEAE"/>
                </a:gs>
              </a:gsLst>
              <a:lin ang="15818855" scaled="1"/>
            </a:gradFill>
            <a:ln w="6089" cap="flat">
              <a:noFill/>
              <a:prstDash val="solid"/>
              <a:miter/>
            </a:ln>
          </p:spPr>
          <p:txBody>
            <a:bodyPr rtlCol="0" anchor="ctr"/>
            <a:lstStyle/>
            <a:p>
              <a:endParaRPr lang="it-IT"/>
            </a:p>
          </p:txBody>
        </p:sp>
        <p:sp>
          <p:nvSpPr>
            <p:cNvPr id="32" name="Figura a mano libera: forma 31">
              <a:extLst>
                <a:ext uri="{FF2B5EF4-FFF2-40B4-BE49-F238E27FC236}">
                  <a16:creationId xmlns:a16="http://schemas.microsoft.com/office/drawing/2014/main" id="{030568C5-C0D3-6019-998A-507ACB9FB4F0}"/>
                </a:ext>
              </a:extLst>
            </p:cNvPr>
            <p:cNvSpPr/>
            <p:nvPr/>
          </p:nvSpPr>
          <p:spPr>
            <a:xfrm>
              <a:off x="7120892" y="2522584"/>
              <a:ext cx="457482" cy="1372385"/>
            </a:xfrm>
            <a:custGeom>
              <a:avLst/>
              <a:gdLst>
                <a:gd name="connsiteX0" fmla="*/ 1523 w 457482"/>
                <a:gd name="connsiteY0" fmla="*/ -7 h 1372385"/>
                <a:gd name="connsiteX1" fmla="*/ 149224 w 457482"/>
                <a:gd name="connsiteY1" fmla="*/ 128796 h 1372385"/>
                <a:gd name="connsiteX2" fmla="*/ 238427 w 457482"/>
                <a:gd name="connsiteY2" fmla="*/ 247376 h 1372385"/>
                <a:gd name="connsiteX3" fmla="*/ 440031 w 457482"/>
                <a:gd name="connsiteY3" fmla="*/ 768427 h 1372385"/>
                <a:gd name="connsiteX4" fmla="*/ 449456 w 457482"/>
                <a:gd name="connsiteY4" fmla="*/ 1150336 h 1372385"/>
                <a:gd name="connsiteX5" fmla="*/ 419793 w 457482"/>
                <a:gd name="connsiteY5" fmla="*/ 1328888 h 1372385"/>
                <a:gd name="connsiteX6" fmla="*/ 402142 w 457482"/>
                <a:gd name="connsiteY6" fmla="*/ 1372379 h 1372385"/>
                <a:gd name="connsiteX7" fmla="*/ 293127 w 457482"/>
                <a:gd name="connsiteY7" fmla="*/ 1358826 h 1372385"/>
                <a:gd name="connsiteX8" fmla="*/ 30553 w 457482"/>
                <a:gd name="connsiteY8" fmla="*/ 1340950 h 1372385"/>
                <a:gd name="connsiteX9" fmla="*/ 55437 w 457482"/>
                <a:gd name="connsiteY9" fmla="*/ 1253037 h 1372385"/>
                <a:gd name="connsiteX10" fmla="*/ 118806 w 457482"/>
                <a:gd name="connsiteY10" fmla="*/ 814821 h 1372385"/>
                <a:gd name="connsiteX11" fmla="*/ 123945 w 457482"/>
                <a:gd name="connsiteY11" fmla="*/ 458575 h 1372385"/>
                <a:gd name="connsiteX12" fmla="*/ 45019 w 457482"/>
                <a:gd name="connsiteY12" fmla="*/ 102847 h 1372385"/>
                <a:gd name="connsiteX13" fmla="*/ 5206 w 457482"/>
                <a:gd name="connsiteY13" fmla="*/ 22101 h 1372385"/>
                <a:gd name="connsiteX14" fmla="*/ 1523 w 457482"/>
                <a:gd name="connsiteY14" fmla="*/ -7 h 137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482" h="1372385">
                  <a:moveTo>
                    <a:pt x="1523" y="-7"/>
                  </a:moveTo>
                  <a:cubicBezTo>
                    <a:pt x="54530" y="38710"/>
                    <a:pt x="104949" y="80210"/>
                    <a:pt x="149224" y="128796"/>
                  </a:cubicBezTo>
                  <a:cubicBezTo>
                    <a:pt x="182876" y="165729"/>
                    <a:pt x="210676" y="206011"/>
                    <a:pt x="238427" y="247376"/>
                  </a:cubicBezTo>
                  <a:cubicBezTo>
                    <a:pt x="343692" y="404278"/>
                    <a:pt x="410964" y="581789"/>
                    <a:pt x="440031" y="768427"/>
                  </a:cubicBezTo>
                  <a:cubicBezTo>
                    <a:pt x="459977" y="896524"/>
                    <a:pt x="462333" y="1021521"/>
                    <a:pt x="449456" y="1150336"/>
                  </a:cubicBezTo>
                  <a:cubicBezTo>
                    <a:pt x="443459" y="1210381"/>
                    <a:pt x="437985" y="1271011"/>
                    <a:pt x="419793" y="1328888"/>
                  </a:cubicBezTo>
                  <a:cubicBezTo>
                    <a:pt x="415111" y="1343793"/>
                    <a:pt x="407871" y="1357852"/>
                    <a:pt x="402142" y="1372379"/>
                  </a:cubicBezTo>
                  <a:cubicBezTo>
                    <a:pt x="366682" y="1364500"/>
                    <a:pt x="329159" y="1362637"/>
                    <a:pt x="293127" y="1358826"/>
                  </a:cubicBezTo>
                  <a:cubicBezTo>
                    <a:pt x="205848" y="1349602"/>
                    <a:pt x="118319" y="1342301"/>
                    <a:pt x="30553" y="1340950"/>
                  </a:cubicBezTo>
                  <a:cubicBezTo>
                    <a:pt x="31868" y="1313758"/>
                    <a:pt x="48155" y="1279876"/>
                    <a:pt x="55437" y="1253037"/>
                  </a:cubicBezTo>
                  <a:cubicBezTo>
                    <a:pt x="93904" y="1111205"/>
                    <a:pt x="109832" y="961117"/>
                    <a:pt x="118806" y="814821"/>
                  </a:cubicBezTo>
                  <a:cubicBezTo>
                    <a:pt x="126064" y="696637"/>
                    <a:pt x="132706" y="576936"/>
                    <a:pt x="123945" y="458575"/>
                  </a:cubicBezTo>
                  <a:cubicBezTo>
                    <a:pt x="115293" y="341815"/>
                    <a:pt x="89112" y="211436"/>
                    <a:pt x="45019" y="102847"/>
                  </a:cubicBezTo>
                  <a:cubicBezTo>
                    <a:pt x="33512" y="74511"/>
                    <a:pt x="19246" y="49036"/>
                    <a:pt x="5206" y="22101"/>
                  </a:cubicBezTo>
                  <a:cubicBezTo>
                    <a:pt x="518" y="13102"/>
                    <a:pt x="-1777" y="9449"/>
                    <a:pt x="1523" y="-7"/>
                  </a:cubicBezTo>
                  <a:close/>
                </a:path>
              </a:pathLst>
            </a:custGeom>
            <a:solidFill>
              <a:srgbClr val="F8AD9D"/>
            </a:solidFill>
            <a:ln w="6089" cap="flat">
              <a:noFill/>
              <a:prstDash val="solid"/>
              <a:miter/>
            </a:ln>
          </p:spPr>
          <p:txBody>
            <a:bodyPr rtlCol="0" anchor="ctr"/>
            <a:lstStyle/>
            <a:p>
              <a:endParaRPr lang="it-IT"/>
            </a:p>
          </p:txBody>
        </p:sp>
        <p:sp>
          <p:nvSpPr>
            <p:cNvPr id="33" name="Figura a mano libera: forma 32">
              <a:extLst>
                <a:ext uri="{FF2B5EF4-FFF2-40B4-BE49-F238E27FC236}">
                  <a16:creationId xmlns:a16="http://schemas.microsoft.com/office/drawing/2014/main" id="{3737A12A-995A-DE4F-28AF-91E9E6C68330}"/>
                </a:ext>
              </a:extLst>
            </p:cNvPr>
            <p:cNvSpPr/>
            <p:nvPr/>
          </p:nvSpPr>
          <p:spPr>
            <a:xfrm>
              <a:off x="5576995" y="3854533"/>
              <a:ext cx="1390197" cy="970517"/>
            </a:xfrm>
            <a:custGeom>
              <a:avLst/>
              <a:gdLst>
                <a:gd name="connsiteX0" fmla="*/ 1390186 w 1390197"/>
                <a:gd name="connsiteY0" fmla="*/ 815283 h 970517"/>
                <a:gd name="connsiteX1" fmla="*/ 1252494 w 1390197"/>
                <a:gd name="connsiteY1" fmla="*/ 897265 h 970517"/>
                <a:gd name="connsiteX2" fmla="*/ 955337 w 1390197"/>
                <a:gd name="connsiteY2" fmla="*/ 965712 h 970517"/>
                <a:gd name="connsiteX3" fmla="*/ 837621 w 1390197"/>
                <a:gd name="connsiteY3" fmla="*/ 960750 h 970517"/>
                <a:gd name="connsiteX4" fmla="*/ 773564 w 1390197"/>
                <a:gd name="connsiteY4" fmla="*/ 941511 h 970517"/>
                <a:gd name="connsiteX5" fmla="*/ 720843 w 1390197"/>
                <a:gd name="connsiteY5" fmla="*/ 915866 h 970517"/>
                <a:gd name="connsiteX6" fmla="*/ 696824 w 1390197"/>
                <a:gd name="connsiteY6" fmla="*/ 904553 h 970517"/>
                <a:gd name="connsiteX7" fmla="*/ 653321 w 1390197"/>
                <a:gd name="connsiteY7" fmla="*/ 926460 h 970517"/>
                <a:gd name="connsiteX8" fmla="*/ 529493 w 1390197"/>
                <a:gd name="connsiteY8" fmla="*/ 966468 h 970517"/>
                <a:gd name="connsiteX9" fmla="*/ 421689 w 1390197"/>
                <a:gd name="connsiteY9" fmla="*/ 969451 h 970517"/>
                <a:gd name="connsiteX10" fmla="*/ 96002 w 1390197"/>
                <a:gd name="connsiteY10" fmla="*/ 893783 h 970517"/>
                <a:gd name="connsiteX11" fmla="*/ 32041 w 1390197"/>
                <a:gd name="connsiteY11" fmla="*/ 864302 h 970517"/>
                <a:gd name="connsiteX12" fmla="*/ 52 w 1390197"/>
                <a:gd name="connsiteY12" fmla="*/ 802905 h 970517"/>
                <a:gd name="connsiteX13" fmla="*/ 22726 w 1390197"/>
                <a:gd name="connsiteY13" fmla="*/ 743219 h 970517"/>
                <a:gd name="connsiteX14" fmla="*/ 87386 w 1390197"/>
                <a:gd name="connsiteY14" fmla="*/ 716673 h 970517"/>
                <a:gd name="connsiteX15" fmla="*/ 185095 w 1390197"/>
                <a:gd name="connsiteY15" fmla="*/ 758690 h 970517"/>
                <a:gd name="connsiteX16" fmla="*/ 469898 w 1390197"/>
                <a:gd name="connsiteY16" fmla="*/ 810017 h 970517"/>
                <a:gd name="connsiteX17" fmla="*/ 613113 w 1390197"/>
                <a:gd name="connsiteY17" fmla="*/ 751360 h 970517"/>
                <a:gd name="connsiteX18" fmla="*/ 613630 w 1390197"/>
                <a:gd name="connsiteY18" fmla="*/ 627446 h 970517"/>
                <a:gd name="connsiteX19" fmla="*/ 605721 w 1390197"/>
                <a:gd name="connsiteY19" fmla="*/ 556332 h 970517"/>
                <a:gd name="connsiteX20" fmla="*/ 604236 w 1390197"/>
                <a:gd name="connsiteY20" fmla="*/ 553227 h 970517"/>
                <a:gd name="connsiteX21" fmla="*/ 485448 w 1390197"/>
                <a:gd name="connsiteY21" fmla="*/ 473668 h 970517"/>
                <a:gd name="connsiteX22" fmla="*/ 421348 w 1390197"/>
                <a:gd name="connsiteY22" fmla="*/ 439864 h 970517"/>
                <a:gd name="connsiteX23" fmla="*/ 359331 w 1390197"/>
                <a:gd name="connsiteY23" fmla="*/ 376574 h 970517"/>
                <a:gd name="connsiteX24" fmla="*/ 323061 w 1390197"/>
                <a:gd name="connsiteY24" fmla="*/ 213553 h 970517"/>
                <a:gd name="connsiteX25" fmla="*/ 434250 w 1390197"/>
                <a:gd name="connsiteY25" fmla="*/ 39032 h 970517"/>
                <a:gd name="connsiteX26" fmla="*/ 521225 w 1390197"/>
                <a:gd name="connsiteY26" fmla="*/ 3420 h 970517"/>
                <a:gd name="connsiteX27" fmla="*/ 594707 w 1390197"/>
                <a:gd name="connsiteY27" fmla="*/ 102 h 970517"/>
                <a:gd name="connsiteX28" fmla="*/ 716989 w 1390197"/>
                <a:gd name="connsiteY28" fmla="*/ 108 h 970517"/>
                <a:gd name="connsiteX29" fmla="*/ 817937 w 1390197"/>
                <a:gd name="connsiteY29" fmla="*/ 498 h 970517"/>
                <a:gd name="connsiteX30" fmla="*/ 888449 w 1390197"/>
                <a:gd name="connsiteY30" fmla="*/ 4327 h 970517"/>
                <a:gd name="connsiteX31" fmla="*/ 1055786 w 1390197"/>
                <a:gd name="connsiteY31" fmla="*/ 129325 h 970517"/>
                <a:gd name="connsiteX32" fmla="*/ 1083568 w 1390197"/>
                <a:gd name="connsiteY32" fmla="*/ 290160 h 970517"/>
                <a:gd name="connsiteX33" fmla="*/ 1082064 w 1390197"/>
                <a:gd name="connsiteY33" fmla="*/ 295986 h 970517"/>
                <a:gd name="connsiteX34" fmla="*/ 918666 w 1390197"/>
                <a:gd name="connsiteY34" fmla="*/ 473522 h 970517"/>
                <a:gd name="connsiteX35" fmla="*/ 811447 w 1390197"/>
                <a:gd name="connsiteY35" fmla="*/ 534048 h 970517"/>
                <a:gd name="connsiteX36" fmla="*/ 793126 w 1390197"/>
                <a:gd name="connsiteY36" fmla="*/ 563358 h 970517"/>
                <a:gd name="connsiteX37" fmla="*/ 787117 w 1390197"/>
                <a:gd name="connsiteY37" fmla="*/ 625503 h 970517"/>
                <a:gd name="connsiteX38" fmla="*/ 787427 w 1390197"/>
                <a:gd name="connsiteY38" fmla="*/ 748175 h 970517"/>
                <a:gd name="connsiteX39" fmla="*/ 856490 w 1390197"/>
                <a:gd name="connsiteY39" fmla="*/ 800732 h 970517"/>
                <a:gd name="connsiteX40" fmla="*/ 984075 w 1390197"/>
                <a:gd name="connsiteY40" fmla="*/ 803009 h 970517"/>
                <a:gd name="connsiteX41" fmla="*/ 1279369 w 1390197"/>
                <a:gd name="connsiteY41" fmla="*/ 706207 h 970517"/>
                <a:gd name="connsiteX42" fmla="*/ 1309099 w 1390197"/>
                <a:gd name="connsiteY42" fmla="*/ 698846 h 970517"/>
                <a:gd name="connsiteX43" fmla="*/ 1364706 w 1390197"/>
                <a:gd name="connsiteY43" fmla="*/ 729240 h 970517"/>
                <a:gd name="connsiteX44" fmla="*/ 1390186 w 1390197"/>
                <a:gd name="connsiteY44" fmla="*/ 815283 h 97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90197" h="970517">
                  <a:moveTo>
                    <a:pt x="1390186" y="815283"/>
                  </a:moveTo>
                  <a:cubicBezTo>
                    <a:pt x="1356017" y="858414"/>
                    <a:pt x="1302371" y="877959"/>
                    <a:pt x="1252494" y="897265"/>
                  </a:cubicBezTo>
                  <a:cubicBezTo>
                    <a:pt x="1155004" y="934996"/>
                    <a:pt x="1060200" y="960415"/>
                    <a:pt x="955337" y="965712"/>
                  </a:cubicBezTo>
                  <a:cubicBezTo>
                    <a:pt x="916066" y="967697"/>
                    <a:pt x="876399" y="968130"/>
                    <a:pt x="837621" y="960750"/>
                  </a:cubicBezTo>
                  <a:cubicBezTo>
                    <a:pt x="815666" y="956574"/>
                    <a:pt x="794180" y="950144"/>
                    <a:pt x="773564" y="941511"/>
                  </a:cubicBezTo>
                  <a:cubicBezTo>
                    <a:pt x="755590" y="933979"/>
                    <a:pt x="737788" y="925486"/>
                    <a:pt x="720843" y="915866"/>
                  </a:cubicBezTo>
                  <a:cubicBezTo>
                    <a:pt x="714980" y="912541"/>
                    <a:pt x="703278" y="903609"/>
                    <a:pt x="696824" y="904553"/>
                  </a:cubicBezTo>
                  <a:cubicBezTo>
                    <a:pt x="686096" y="906130"/>
                    <a:pt x="664263" y="921485"/>
                    <a:pt x="653321" y="926460"/>
                  </a:cubicBezTo>
                  <a:cubicBezTo>
                    <a:pt x="613490" y="944579"/>
                    <a:pt x="573026" y="960123"/>
                    <a:pt x="529493" y="966468"/>
                  </a:cubicBezTo>
                  <a:cubicBezTo>
                    <a:pt x="493637" y="971698"/>
                    <a:pt x="457776" y="970797"/>
                    <a:pt x="421689" y="969451"/>
                  </a:cubicBezTo>
                  <a:cubicBezTo>
                    <a:pt x="306616" y="965152"/>
                    <a:pt x="201814" y="938594"/>
                    <a:pt x="96002" y="893783"/>
                  </a:cubicBezTo>
                  <a:cubicBezTo>
                    <a:pt x="76494" y="885521"/>
                    <a:pt x="48340" y="877745"/>
                    <a:pt x="32041" y="864302"/>
                  </a:cubicBezTo>
                  <a:cubicBezTo>
                    <a:pt x="13605" y="849105"/>
                    <a:pt x="1020" y="826919"/>
                    <a:pt x="52" y="802905"/>
                  </a:cubicBezTo>
                  <a:cubicBezTo>
                    <a:pt x="-843" y="780816"/>
                    <a:pt x="7669" y="759281"/>
                    <a:pt x="22726" y="743219"/>
                  </a:cubicBezTo>
                  <a:cubicBezTo>
                    <a:pt x="38623" y="726251"/>
                    <a:pt x="63732" y="714147"/>
                    <a:pt x="87386" y="716673"/>
                  </a:cubicBezTo>
                  <a:cubicBezTo>
                    <a:pt x="121312" y="720296"/>
                    <a:pt x="153763" y="745435"/>
                    <a:pt x="185095" y="758690"/>
                  </a:cubicBezTo>
                  <a:cubicBezTo>
                    <a:pt x="273574" y="796104"/>
                    <a:pt x="374114" y="811569"/>
                    <a:pt x="469898" y="810017"/>
                  </a:cubicBezTo>
                  <a:cubicBezTo>
                    <a:pt x="530223" y="809042"/>
                    <a:pt x="571583" y="795112"/>
                    <a:pt x="613113" y="751360"/>
                  </a:cubicBezTo>
                  <a:cubicBezTo>
                    <a:pt x="614952" y="710080"/>
                    <a:pt x="614306" y="668745"/>
                    <a:pt x="613630" y="627446"/>
                  </a:cubicBezTo>
                  <a:cubicBezTo>
                    <a:pt x="613265" y="605022"/>
                    <a:pt x="615171" y="577185"/>
                    <a:pt x="605721" y="556332"/>
                  </a:cubicBezTo>
                  <a:lnTo>
                    <a:pt x="604236" y="553227"/>
                  </a:lnTo>
                  <a:cubicBezTo>
                    <a:pt x="584302" y="508378"/>
                    <a:pt x="526674" y="490588"/>
                    <a:pt x="485448" y="473668"/>
                  </a:cubicBezTo>
                  <a:cubicBezTo>
                    <a:pt x="463073" y="464493"/>
                    <a:pt x="441459" y="453338"/>
                    <a:pt x="421348" y="439864"/>
                  </a:cubicBezTo>
                  <a:cubicBezTo>
                    <a:pt x="396909" y="423492"/>
                    <a:pt x="376165" y="400557"/>
                    <a:pt x="359331" y="376574"/>
                  </a:cubicBezTo>
                  <a:cubicBezTo>
                    <a:pt x="325405" y="328262"/>
                    <a:pt x="312455" y="272076"/>
                    <a:pt x="323061" y="213553"/>
                  </a:cubicBezTo>
                  <a:cubicBezTo>
                    <a:pt x="334757" y="148997"/>
                    <a:pt x="379502" y="75520"/>
                    <a:pt x="434250" y="39032"/>
                  </a:cubicBezTo>
                  <a:cubicBezTo>
                    <a:pt x="460345" y="21637"/>
                    <a:pt x="490258" y="8790"/>
                    <a:pt x="521225" y="3420"/>
                  </a:cubicBezTo>
                  <a:cubicBezTo>
                    <a:pt x="545067" y="-720"/>
                    <a:pt x="570566" y="248"/>
                    <a:pt x="594707" y="102"/>
                  </a:cubicBezTo>
                  <a:cubicBezTo>
                    <a:pt x="635464" y="-142"/>
                    <a:pt x="676233" y="16"/>
                    <a:pt x="716989" y="108"/>
                  </a:cubicBezTo>
                  <a:cubicBezTo>
                    <a:pt x="750640" y="181"/>
                    <a:pt x="784286" y="297"/>
                    <a:pt x="817937" y="498"/>
                  </a:cubicBezTo>
                  <a:cubicBezTo>
                    <a:pt x="841488" y="638"/>
                    <a:pt x="865294" y="-574"/>
                    <a:pt x="888449" y="4327"/>
                  </a:cubicBezTo>
                  <a:cubicBezTo>
                    <a:pt x="952871" y="17953"/>
                    <a:pt x="1021172" y="74503"/>
                    <a:pt x="1055786" y="129325"/>
                  </a:cubicBezTo>
                  <a:cubicBezTo>
                    <a:pt x="1084664" y="175050"/>
                    <a:pt x="1096853" y="237463"/>
                    <a:pt x="1083568" y="290160"/>
                  </a:cubicBezTo>
                  <a:lnTo>
                    <a:pt x="1082064" y="295986"/>
                  </a:lnTo>
                  <a:cubicBezTo>
                    <a:pt x="1060413" y="383326"/>
                    <a:pt x="999558" y="439730"/>
                    <a:pt x="918666" y="473522"/>
                  </a:cubicBezTo>
                  <a:cubicBezTo>
                    <a:pt x="880460" y="489486"/>
                    <a:pt x="840672" y="503367"/>
                    <a:pt x="811447" y="534048"/>
                  </a:cubicBezTo>
                  <a:cubicBezTo>
                    <a:pt x="803270" y="542633"/>
                    <a:pt x="796609" y="551881"/>
                    <a:pt x="793126" y="563358"/>
                  </a:cubicBezTo>
                  <a:cubicBezTo>
                    <a:pt x="787288" y="582586"/>
                    <a:pt x="787702" y="605606"/>
                    <a:pt x="787117" y="625503"/>
                  </a:cubicBezTo>
                  <a:cubicBezTo>
                    <a:pt x="785905" y="666358"/>
                    <a:pt x="786855" y="707309"/>
                    <a:pt x="787427" y="748175"/>
                  </a:cubicBezTo>
                  <a:cubicBezTo>
                    <a:pt x="806052" y="772962"/>
                    <a:pt x="827131" y="789839"/>
                    <a:pt x="856490" y="800732"/>
                  </a:cubicBezTo>
                  <a:cubicBezTo>
                    <a:pt x="897326" y="815892"/>
                    <a:pt x="942125" y="809737"/>
                    <a:pt x="984075" y="803009"/>
                  </a:cubicBezTo>
                  <a:cubicBezTo>
                    <a:pt x="1089078" y="786174"/>
                    <a:pt x="1182951" y="749789"/>
                    <a:pt x="1279369" y="706207"/>
                  </a:cubicBezTo>
                  <a:lnTo>
                    <a:pt x="1309099" y="698846"/>
                  </a:lnTo>
                  <a:cubicBezTo>
                    <a:pt x="1333648" y="702024"/>
                    <a:pt x="1348967" y="709714"/>
                    <a:pt x="1364706" y="729240"/>
                  </a:cubicBezTo>
                  <a:cubicBezTo>
                    <a:pt x="1385516" y="755062"/>
                    <a:pt x="1389979" y="783446"/>
                    <a:pt x="1390186" y="815283"/>
                  </a:cubicBezTo>
                  <a:close/>
                </a:path>
              </a:pathLst>
            </a:custGeom>
            <a:solidFill>
              <a:srgbClr val="494E62"/>
            </a:solidFill>
            <a:ln w="6089" cap="flat">
              <a:noFill/>
              <a:prstDash val="solid"/>
              <a:miter/>
            </a:ln>
          </p:spPr>
          <p:txBody>
            <a:bodyPr rtlCol="0" anchor="ctr"/>
            <a:lstStyle/>
            <a:p>
              <a:endParaRPr lang="it-IT"/>
            </a:p>
          </p:txBody>
        </p:sp>
        <p:sp>
          <p:nvSpPr>
            <p:cNvPr id="34" name="Figura a mano libera: forma 33">
              <a:extLst>
                <a:ext uri="{FF2B5EF4-FFF2-40B4-BE49-F238E27FC236}">
                  <a16:creationId xmlns:a16="http://schemas.microsoft.com/office/drawing/2014/main" id="{44D5FBBA-0A5B-193B-CD1D-7142CF8BD9F8}"/>
                </a:ext>
              </a:extLst>
            </p:cNvPr>
            <p:cNvSpPr/>
            <p:nvPr/>
          </p:nvSpPr>
          <p:spPr>
            <a:xfrm>
              <a:off x="6064466" y="4017790"/>
              <a:ext cx="431043" cy="251643"/>
            </a:xfrm>
            <a:custGeom>
              <a:avLst/>
              <a:gdLst>
                <a:gd name="connsiteX0" fmla="*/ 81410 w 431043"/>
                <a:gd name="connsiteY0" fmla="*/ 2854 h 251643"/>
                <a:gd name="connsiteX1" fmla="*/ 249655 w 431043"/>
                <a:gd name="connsiteY1" fmla="*/ 1886 h 251643"/>
                <a:gd name="connsiteX2" fmla="*/ 370159 w 431043"/>
                <a:gd name="connsiteY2" fmla="*/ 6501 h 251643"/>
                <a:gd name="connsiteX3" fmla="*/ 427738 w 431043"/>
                <a:gd name="connsiteY3" fmla="*/ 62631 h 251643"/>
                <a:gd name="connsiteX4" fmla="*/ 425644 w 431043"/>
                <a:gd name="connsiteY4" fmla="*/ 105361 h 251643"/>
                <a:gd name="connsiteX5" fmla="*/ 285638 w 431043"/>
                <a:gd name="connsiteY5" fmla="*/ 190618 h 251643"/>
                <a:gd name="connsiteX6" fmla="*/ 215443 w 431043"/>
                <a:gd name="connsiteY6" fmla="*/ 251619 h 251643"/>
                <a:gd name="connsiteX7" fmla="*/ 98111 w 431043"/>
                <a:gd name="connsiteY7" fmla="*/ 172274 h 251643"/>
                <a:gd name="connsiteX8" fmla="*/ 38870 w 431043"/>
                <a:gd name="connsiteY8" fmla="*/ 148054 h 251643"/>
                <a:gd name="connsiteX9" fmla="*/ 1194 w 431043"/>
                <a:gd name="connsiteY9" fmla="*/ 100764 h 251643"/>
                <a:gd name="connsiteX10" fmla="*/ 13164 w 431043"/>
                <a:gd name="connsiteY10" fmla="*/ 46381 h 251643"/>
                <a:gd name="connsiteX11" fmla="*/ 81410 w 431043"/>
                <a:gd name="connsiteY11" fmla="*/ 2854 h 2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1043" h="251643">
                  <a:moveTo>
                    <a:pt x="81410" y="2854"/>
                  </a:moveTo>
                  <a:cubicBezTo>
                    <a:pt x="136712" y="-1079"/>
                    <a:pt x="194139" y="1862"/>
                    <a:pt x="249655" y="1886"/>
                  </a:cubicBezTo>
                  <a:cubicBezTo>
                    <a:pt x="284402" y="1898"/>
                    <a:pt x="337853" y="-4677"/>
                    <a:pt x="370159" y="6501"/>
                  </a:cubicBezTo>
                  <a:cubicBezTo>
                    <a:pt x="394994" y="15098"/>
                    <a:pt x="417655" y="38655"/>
                    <a:pt x="427738" y="62631"/>
                  </a:cubicBezTo>
                  <a:cubicBezTo>
                    <a:pt x="433352" y="75990"/>
                    <a:pt x="431215" y="92362"/>
                    <a:pt x="425644" y="105361"/>
                  </a:cubicBezTo>
                  <a:cubicBezTo>
                    <a:pt x="404316" y="155134"/>
                    <a:pt x="330693" y="170764"/>
                    <a:pt x="285638" y="190618"/>
                  </a:cubicBezTo>
                  <a:cubicBezTo>
                    <a:pt x="255780" y="205870"/>
                    <a:pt x="237399" y="227302"/>
                    <a:pt x="215443" y="251619"/>
                  </a:cubicBezTo>
                  <a:cubicBezTo>
                    <a:pt x="179947" y="216860"/>
                    <a:pt x="144853" y="189589"/>
                    <a:pt x="98111" y="172274"/>
                  </a:cubicBezTo>
                  <a:cubicBezTo>
                    <a:pt x="78366" y="164955"/>
                    <a:pt x="57080" y="158806"/>
                    <a:pt x="38870" y="148054"/>
                  </a:cubicBezTo>
                  <a:cubicBezTo>
                    <a:pt x="21779" y="137959"/>
                    <a:pt x="5090" y="120960"/>
                    <a:pt x="1194" y="100764"/>
                  </a:cubicBezTo>
                  <a:cubicBezTo>
                    <a:pt x="-2484" y="81670"/>
                    <a:pt x="2460" y="62333"/>
                    <a:pt x="13164" y="46381"/>
                  </a:cubicBezTo>
                  <a:cubicBezTo>
                    <a:pt x="29621" y="21838"/>
                    <a:pt x="52983" y="8492"/>
                    <a:pt x="81410" y="2854"/>
                  </a:cubicBezTo>
                  <a:close/>
                </a:path>
              </a:pathLst>
            </a:custGeom>
            <a:solidFill>
              <a:srgbClr val="FFDAB9"/>
            </a:solidFill>
            <a:ln w="6089" cap="flat">
              <a:noFill/>
              <a:prstDash val="solid"/>
              <a:miter/>
            </a:ln>
          </p:spPr>
          <p:txBody>
            <a:bodyPr rtlCol="0" anchor="ctr"/>
            <a:lstStyle/>
            <a:p>
              <a:endParaRPr lang="it-IT"/>
            </a:p>
          </p:txBody>
        </p:sp>
      </p:grpSp>
      <p:sp>
        <p:nvSpPr>
          <p:cNvPr id="35" name="Figura a mano libera: forma 34">
            <a:extLst>
              <a:ext uri="{FF2B5EF4-FFF2-40B4-BE49-F238E27FC236}">
                <a16:creationId xmlns:a16="http://schemas.microsoft.com/office/drawing/2014/main" id="{5B535D12-DB23-5D97-7E36-1DA39881F789}"/>
              </a:ext>
            </a:extLst>
          </p:cNvPr>
          <p:cNvSpPr/>
          <p:nvPr/>
        </p:nvSpPr>
        <p:spPr>
          <a:xfrm>
            <a:off x="11225721" y="755011"/>
            <a:ext cx="801550" cy="79084"/>
          </a:xfrm>
          <a:custGeom>
            <a:avLst/>
            <a:gdLst>
              <a:gd name="connsiteX0" fmla="*/ 112223 w 3303292"/>
              <a:gd name="connsiteY0" fmla="*/ 317845 h 489935"/>
              <a:gd name="connsiteX1" fmla="*/ 112223 w 3303292"/>
              <a:gd name="connsiteY1" fmla="*/ 317845 h 489935"/>
              <a:gd name="connsiteX2" fmla="*/ 76699 w 3303292"/>
              <a:gd name="connsiteY2" fmla="*/ 317845 h 489935"/>
              <a:gd name="connsiteX3" fmla="*/ 76699 w 3303292"/>
              <a:gd name="connsiteY3" fmla="*/ 321617 h 489935"/>
              <a:gd name="connsiteX4" fmla="*/ 84174 w 3303292"/>
              <a:gd name="connsiteY4" fmla="*/ 483877 h 489935"/>
              <a:gd name="connsiteX5" fmla="*/ 507 w 3303292"/>
              <a:gd name="connsiteY5" fmla="*/ 483877 h 489935"/>
              <a:gd name="connsiteX6" fmla="*/ 8050 w 3303292"/>
              <a:gd name="connsiteY6" fmla="*/ 332178 h 489935"/>
              <a:gd name="connsiteX7" fmla="*/ 507 w 3303292"/>
              <a:gd name="connsiteY7" fmla="*/ 53263 h 489935"/>
              <a:gd name="connsiteX8" fmla="*/ 135952 w 3303292"/>
              <a:gd name="connsiteY8" fmla="*/ 53263 h 489935"/>
              <a:gd name="connsiteX9" fmla="*/ 231415 w 3303292"/>
              <a:gd name="connsiteY9" fmla="*/ 85701 h 489935"/>
              <a:gd name="connsiteX10" fmla="*/ 267009 w 3303292"/>
              <a:gd name="connsiteY10" fmla="*/ 171838 h 489935"/>
              <a:gd name="connsiteX11" fmla="*/ 267009 w 3303292"/>
              <a:gd name="connsiteY11" fmla="*/ 171838 h 489935"/>
              <a:gd name="connsiteX12" fmla="*/ 246092 w 3303292"/>
              <a:gd name="connsiteY12" fmla="*/ 245767 h 489935"/>
              <a:gd name="connsiteX13" fmla="*/ 189650 w 3303292"/>
              <a:gd name="connsiteY13" fmla="*/ 298505 h 489935"/>
              <a:gd name="connsiteX14" fmla="*/ 189650 w 3303292"/>
              <a:gd name="connsiteY14" fmla="*/ 298505 h 489935"/>
              <a:gd name="connsiteX15" fmla="*/ 298212 w 3303292"/>
              <a:gd name="connsiteY15" fmla="*/ 452056 h 489935"/>
              <a:gd name="connsiteX16" fmla="*/ 222706 w 3303292"/>
              <a:gd name="connsiteY16" fmla="*/ 490735 h 489935"/>
              <a:gd name="connsiteX17" fmla="*/ 125322 w 3303292"/>
              <a:gd name="connsiteY17" fmla="*/ 317227 h 489935"/>
              <a:gd name="connsiteX18" fmla="*/ 112223 w 3303292"/>
              <a:gd name="connsiteY18" fmla="*/ 317845 h 489935"/>
              <a:gd name="connsiteX19" fmla="*/ 113458 w 3303292"/>
              <a:gd name="connsiteY19" fmla="*/ 116288 h 489935"/>
              <a:gd name="connsiteX20" fmla="*/ 113458 w 3303292"/>
              <a:gd name="connsiteY20" fmla="*/ 116288 h 489935"/>
              <a:gd name="connsiteX21" fmla="*/ 82940 w 3303292"/>
              <a:gd name="connsiteY21" fmla="*/ 116288 h 489935"/>
              <a:gd name="connsiteX22" fmla="*/ 78551 w 3303292"/>
              <a:gd name="connsiteY22" fmla="*/ 257289 h 489935"/>
              <a:gd name="connsiteX23" fmla="*/ 121002 w 3303292"/>
              <a:gd name="connsiteY23" fmla="*/ 257289 h 489935"/>
              <a:gd name="connsiteX24" fmla="*/ 169351 w 3303292"/>
              <a:gd name="connsiteY24" fmla="*/ 236715 h 489935"/>
              <a:gd name="connsiteX25" fmla="*/ 186496 w 3303292"/>
              <a:gd name="connsiteY25" fmla="*/ 178079 h 489935"/>
              <a:gd name="connsiteX26" fmla="*/ 186496 w 3303292"/>
              <a:gd name="connsiteY26" fmla="*/ 178079 h 489935"/>
              <a:gd name="connsiteX27" fmla="*/ 113458 w 3303292"/>
              <a:gd name="connsiteY27" fmla="*/ 116288 h 489935"/>
              <a:gd name="connsiteX28" fmla="*/ 410547 w 3303292"/>
              <a:gd name="connsiteY28" fmla="*/ 483877 h 489935"/>
              <a:gd name="connsiteX29" fmla="*/ 350333 w 3303292"/>
              <a:gd name="connsiteY29" fmla="*/ 460422 h 489935"/>
              <a:gd name="connsiteX30" fmla="*/ 326947 w 3303292"/>
              <a:gd name="connsiteY30" fmla="*/ 397397 h 489935"/>
              <a:gd name="connsiteX31" fmla="*/ 363089 w 3303292"/>
              <a:gd name="connsiteY31" fmla="*/ 328749 h 489935"/>
              <a:gd name="connsiteX32" fmla="*/ 451146 w 3303292"/>
              <a:gd name="connsiteY32" fmla="*/ 299740 h 489935"/>
              <a:gd name="connsiteX33" fmla="*/ 451146 w 3303292"/>
              <a:gd name="connsiteY33" fmla="*/ 299740 h 489935"/>
              <a:gd name="connsiteX34" fmla="*/ 493528 w 3303292"/>
              <a:gd name="connsiteY34" fmla="*/ 299740 h 489935"/>
              <a:gd name="connsiteX35" fmla="*/ 493528 w 3303292"/>
              <a:gd name="connsiteY35" fmla="*/ 289110 h 489935"/>
              <a:gd name="connsiteX36" fmla="*/ 481047 w 3303292"/>
              <a:gd name="connsiteY36" fmla="*/ 247344 h 489935"/>
              <a:gd name="connsiteX37" fmla="*/ 434275 w 3303292"/>
              <a:gd name="connsiteY37" fmla="*/ 236097 h 489935"/>
              <a:gd name="connsiteX38" fmla="*/ 434275 w 3303292"/>
              <a:gd name="connsiteY38" fmla="*/ 236097 h 489935"/>
              <a:gd name="connsiteX39" fmla="*/ 400260 w 3303292"/>
              <a:gd name="connsiteY39" fmla="*/ 241995 h 489935"/>
              <a:gd name="connsiteX40" fmla="*/ 356231 w 3303292"/>
              <a:gd name="connsiteY40" fmla="*/ 260443 h 489935"/>
              <a:gd name="connsiteX41" fmla="*/ 356231 w 3303292"/>
              <a:gd name="connsiteY41" fmla="*/ 260443 h 489935"/>
              <a:gd name="connsiteX42" fmla="*/ 338126 w 3303292"/>
              <a:gd name="connsiteY42" fmla="*/ 211134 h 489935"/>
              <a:gd name="connsiteX43" fmla="*/ 403346 w 3303292"/>
              <a:gd name="connsiteY43" fmla="*/ 177461 h 489935"/>
              <a:gd name="connsiteX44" fmla="*/ 466713 w 3303292"/>
              <a:gd name="connsiteY44" fmla="*/ 162442 h 489935"/>
              <a:gd name="connsiteX45" fmla="*/ 466713 w 3303292"/>
              <a:gd name="connsiteY45" fmla="*/ 162442 h 489935"/>
              <a:gd name="connsiteX46" fmla="*/ 564714 w 3303292"/>
              <a:gd name="connsiteY46" fmla="*/ 257289 h 489935"/>
              <a:gd name="connsiteX47" fmla="*/ 564714 w 3303292"/>
              <a:gd name="connsiteY47" fmla="*/ 257289 h 489935"/>
              <a:gd name="connsiteX48" fmla="*/ 564714 w 3303292"/>
              <a:gd name="connsiteY48" fmla="*/ 379635 h 489935"/>
              <a:gd name="connsiteX49" fmla="*/ 586523 w 3303292"/>
              <a:gd name="connsiteY49" fmla="*/ 457611 h 489935"/>
              <a:gd name="connsiteX50" fmla="*/ 586523 w 3303292"/>
              <a:gd name="connsiteY50" fmla="*/ 457611 h 489935"/>
              <a:gd name="connsiteX51" fmla="*/ 520412 w 3303292"/>
              <a:gd name="connsiteY51" fmla="*/ 485729 h 489935"/>
              <a:gd name="connsiteX52" fmla="*/ 497300 w 3303292"/>
              <a:gd name="connsiteY52" fmla="*/ 432030 h 489935"/>
              <a:gd name="connsiteX53" fmla="*/ 497300 w 3303292"/>
              <a:gd name="connsiteY53" fmla="*/ 432030 h 489935"/>
              <a:gd name="connsiteX54" fmla="*/ 410547 w 3303292"/>
              <a:gd name="connsiteY54" fmla="*/ 483877 h 489935"/>
              <a:gd name="connsiteX55" fmla="*/ 410547 w 3303292"/>
              <a:gd name="connsiteY55" fmla="*/ 483877 h 489935"/>
              <a:gd name="connsiteX56" fmla="*/ 436744 w 3303292"/>
              <a:gd name="connsiteY56" fmla="*/ 420166 h 489935"/>
              <a:gd name="connsiteX57" fmla="*/ 436744 w 3303292"/>
              <a:gd name="connsiteY57" fmla="*/ 420166 h 489935"/>
              <a:gd name="connsiteX58" fmla="*/ 493528 w 3303292"/>
              <a:gd name="connsiteY58" fmla="*/ 394586 h 489935"/>
              <a:gd name="connsiteX59" fmla="*/ 493528 w 3303292"/>
              <a:gd name="connsiteY59" fmla="*/ 394586 h 489935"/>
              <a:gd name="connsiteX60" fmla="*/ 493528 w 3303292"/>
              <a:gd name="connsiteY60" fmla="*/ 352820 h 489935"/>
              <a:gd name="connsiteX61" fmla="*/ 439899 w 3303292"/>
              <a:gd name="connsiteY61" fmla="*/ 345277 h 489935"/>
              <a:gd name="connsiteX62" fmla="*/ 439899 w 3303292"/>
              <a:gd name="connsiteY62" fmla="*/ 345277 h 489935"/>
              <a:gd name="connsiteX63" fmla="*/ 400534 w 3303292"/>
              <a:gd name="connsiteY63" fmla="*/ 380252 h 489935"/>
              <a:gd name="connsiteX64" fmla="*/ 400534 w 3303292"/>
              <a:gd name="connsiteY64" fmla="*/ 380252 h 489935"/>
              <a:gd name="connsiteX65" fmla="*/ 410547 w 3303292"/>
              <a:gd name="connsiteY65" fmla="*/ 409262 h 489935"/>
              <a:gd name="connsiteX66" fmla="*/ 436744 w 3303292"/>
              <a:gd name="connsiteY66" fmla="*/ 420166 h 489935"/>
              <a:gd name="connsiteX67" fmla="*/ 628974 w 3303292"/>
              <a:gd name="connsiteY67" fmla="*/ 181782 h 489935"/>
              <a:gd name="connsiteX68" fmla="*/ 665184 w 3303292"/>
              <a:gd name="connsiteY68" fmla="*/ 181782 h 489935"/>
              <a:gd name="connsiteX69" fmla="*/ 665184 w 3303292"/>
              <a:gd name="connsiteY69" fmla="*/ 113751 h 489935"/>
              <a:gd name="connsiteX70" fmla="*/ 749400 w 3303292"/>
              <a:gd name="connsiteY70" fmla="*/ 97566 h 489935"/>
              <a:gd name="connsiteX71" fmla="*/ 741308 w 3303292"/>
              <a:gd name="connsiteY71" fmla="*/ 181782 h 489935"/>
              <a:gd name="connsiteX72" fmla="*/ 816814 w 3303292"/>
              <a:gd name="connsiteY72" fmla="*/ 181782 h 489935"/>
              <a:gd name="connsiteX73" fmla="*/ 809956 w 3303292"/>
              <a:gd name="connsiteY73" fmla="*/ 232943 h 489935"/>
              <a:gd name="connsiteX74" fmla="*/ 738839 w 3303292"/>
              <a:gd name="connsiteY74" fmla="*/ 232943 h 489935"/>
              <a:gd name="connsiteX75" fmla="*/ 735684 w 3303292"/>
              <a:gd name="connsiteY75" fmla="*/ 363382 h 489935"/>
              <a:gd name="connsiteX76" fmla="*/ 741308 w 3303292"/>
              <a:gd name="connsiteY76" fmla="*/ 402404 h 489935"/>
              <a:gd name="connsiteX77" fmla="*/ 761882 w 3303292"/>
              <a:gd name="connsiteY77" fmla="*/ 412074 h 489935"/>
              <a:gd name="connsiteX78" fmla="*/ 801864 w 3303292"/>
              <a:gd name="connsiteY78" fmla="*/ 405216 h 489935"/>
              <a:gd name="connsiteX79" fmla="*/ 801864 w 3303292"/>
              <a:gd name="connsiteY79" fmla="*/ 405216 h 489935"/>
              <a:gd name="connsiteX80" fmla="*/ 805567 w 3303292"/>
              <a:gd name="connsiteY80" fmla="*/ 449518 h 489935"/>
              <a:gd name="connsiteX81" fmla="*/ 733215 w 3303292"/>
              <a:gd name="connsiteY81" fmla="*/ 483877 h 489935"/>
              <a:gd name="connsiteX82" fmla="*/ 682055 w 3303292"/>
              <a:gd name="connsiteY82" fmla="*/ 461108 h 489935"/>
              <a:gd name="connsiteX83" fmla="*/ 662029 w 3303292"/>
              <a:gd name="connsiteY83" fmla="*/ 401444 h 489935"/>
              <a:gd name="connsiteX84" fmla="*/ 662029 w 3303292"/>
              <a:gd name="connsiteY84" fmla="*/ 401444 h 489935"/>
              <a:gd name="connsiteX85" fmla="*/ 665801 w 3303292"/>
              <a:gd name="connsiteY85" fmla="*/ 331561 h 489935"/>
              <a:gd name="connsiteX86" fmla="*/ 665184 w 3303292"/>
              <a:gd name="connsiteY86" fmla="*/ 232943 h 489935"/>
              <a:gd name="connsiteX87" fmla="*/ 622116 w 3303292"/>
              <a:gd name="connsiteY87" fmla="*/ 232943 h 489935"/>
              <a:gd name="connsiteX88" fmla="*/ 628974 w 3303292"/>
              <a:gd name="connsiteY88" fmla="*/ 181782 h 489935"/>
              <a:gd name="connsiteX89" fmla="*/ 924759 w 3303292"/>
              <a:gd name="connsiteY89" fmla="*/ 483877 h 489935"/>
              <a:gd name="connsiteX90" fmla="*/ 864546 w 3303292"/>
              <a:gd name="connsiteY90" fmla="*/ 460422 h 489935"/>
              <a:gd name="connsiteX91" fmla="*/ 841160 w 3303292"/>
              <a:gd name="connsiteY91" fmla="*/ 397397 h 489935"/>
              <a:gd name="connsiteX92" fmla="*/ 877371 w 3303292"/>
              <a:gd name="connsiteY92" fmla="*/ 328749 h 489935"/>
              <a:gd name="connsiteX93" fmla="*/ 965359 w 3303292"/>
              <a:gd name="connsiteY93" fmla="*/ 299740 h 489935"/>
              <a:gd name="connsiteX94" fmla="*/ 965359 w 3303292"/>
              <a:gd name="connsiteY94" fmla="*/ 299740 h 489935"/>
              <a:gd name="connsiteX95" fmla="*/ 1007810 w 3303292"/>
              <a:gd name="connsiteY95" fmla="*/ 299740 h 489935"/>
              <a:gd name="connsiteX96" fmla="*/ 1007810 w 3303292"/>
              <a:gd name="connsiteY96" fmla="*/ 289110 h 489935"/>
              <a:gd name="connsiteX97" fmla="*/ 995328 w 3303292"/>
              <a:gd name="connsiteY97" fmla="*/ 247344 h 489935"/>
              <a:gd name="connsiteX98" fmla="*/ 948488 w 3303292"/>
              <a:gd name="connsiteY98" fmla="*/ 236097 h 489935"/>
              <a:gd name="connsiteX99" fmla="*/ 948488 w 3303292"/>
              <a:gd name="connsiteY99" fmla="*/ 236097 h 489935"/>
              <a:gd name="connsiteX100" fmla="*/ 914472 w 3303292"/>
              <a:gd name="connsiteY100" fmla="*/ 241995 h 489935"/>
              <a:gd name="connsiteX101" fmla="*/ 870513 w 3303292"/>
              <a:gd name="connsiteY101" fmla="*/ 260443 h 489935"/>
              <a:gd name="connsiteX102" fmla="*/ 870513 w 3303292"/>
              <a:gd name="connsiteY102" fmla="*/ 260443 h 489935"/>
              <a:gd name="connsiteX103" fmla="*/ 852407 w 3303292"/>
              <a:gd name="connsiteY103" fmla="*/ 211134 h 489935"/>
              <a:gd name="connsiteX104" fmla="*/ 917627 w 3303292"/>
              <a:gd name="connsiteY104" fmla="*/ 177461 h 489935"/>
              <a:gd name="connsiteX105" fmla="*/ 980926 w 3303292"/>
              <a:gd name="connsiteY105" fmla="*/ 162442 h 489935"/>
              <a:gd name="connsiteX106" fmla="*/ 980926 w 3303292"/>
              <a:gd name="connsiteY106" fmla="*/ 162442 h 489935"/>
              <a:gd name="connsiteX107" fmla="*/ 1078927 w 3303292"/>
              <a:gd name="connsiteY107" fmla="*/ 257289 h 489935"/>
              <a:gd name="connsiteX108" fmla="*/ 1078927 w 3303292"/>
              <a:gd name="connsiteY108" fmla="*/ 257289 h 489935"/>
              <a:gd name="connsiteX109" fmla="*/ 1078927 w 3303292"/>
              <a:gd name="connsiteY109" fmla="*/ 379635 h 489935"/>
              <a:gd name="connsiteX110" fmla="*/ 1100804 w 3303292"/>
              <a:gd name="connsiteY110" fmla="*/ 457611 h 489935"/>
              <a:gd name="connsiteX111" fmla="*/ 1100804 w 3303292"/>
              <a:gd name="connsiteY111" fmla="*/ 457611 h 489935"/>
              <a:gd name="connsiteX112" fmla="*/ 1034624 w 3303292"/>
              <a:gd name="connsiteY112" fmla="*/ 485729 h 489935"/>
              <a:gd name="connsiteX113" fmla="*/ 1011513 w 3303292"/>
              <a:gd name="connsiteY113" fmla="*/ 432030 h 489935"/>
              <a:gd name="connsiteX114" fmla="*/ 1011513 w 3303292"/>
              <a:gd name="connsiteY114" fmla="*/ 432030 h 489935"/>
              <a:gd name="connsiteX115" fmla="*/ 924759 w 3303292"/>
              <a:gd name="connsiteY115" fmla="*/ 483877 h 489935"/>
              <a:gd name="connsiteX116" fmla="*/ 924759 w 3303292"/>
              <a:gd name="connsiteY116" fmla="*/ 483877 h 489935"/>
              <a:gd name="connsiteX117" fmla="*/ 951025 w 3303292"/>
              <a:gd name="connsiteY117" fmla="*/ 420166 h 489935"/>
              <a:gd name="connsiteX118" fmla="*/ 951025 w 3303292"/>
              <a:gd name="connsiteY118" fmla="*/ 420166 h 489935"/>
              <a:gd name="connsiteX119" fmla="*/ 1007810 w 3303292"/>
              <a:gd name="connsiteY119" fmla="*/ 394586 h 489935"/>
              <a:gd name="connsiteX120" fmla="*/ 1007810 w 3303292"/>
              <a:gd name="connsiteY120" fmla="*/ 394586 h 489935"/>
              <a:gd name="connsiteX121" fmla="*/ 1007810 w 3303292"/>
              <a:gd name="connsiteY121" fmla="*/ 352820 h 489935"/>
              <a:gd name="connsiteX122" fmla="*/ 954112 w 3303292"/>
              <a:gd name="connsiteY122" fmla="*/ 345277 h 489935"/>
              <a:gd name="connsiteX123" fmla="*/ 954112 w 3303292"/>
              <a:gd name="connsiteY123" fmla="*/ 345277 h 489935"/>
              <a:gd name="connsiteX124" fmla="*/ 914815 w 3303292"/>
              <a:gd name="connsiteY124" fmla="*/ 380252 h 489935"/>
              <a:gd name="connsiteX125" fmla="*/ 914815 w 3303292"/>
              <a:gd name="connsiteY125" fmla="*/ 380252 h 489935"/>
              <a:gd name="connsiteX126" fmla="*/ 924759 w 3303292"/>
              <a:gd name="connsiteY126" fmla="*/ 409262 h 489935"/>
              <a:gd name="connsiteX127" fmla="*/ 951025 w 3303292"/>
              <a:gd name="connsiteY127" fmla="*/ 420166 h 489935"/>
              <a:gd name="connsiteX128" fmla="*/ 1143255 w 3303292"/>
              <a:gd name="connsiteY128" fmla="*/ 181782 h 489935"/>
              <a:gd name="connsiteX129" fmla="*/ 1179397 w 3303292"/>
              <a:gd name="connsiteY129" fmla="*/ 181782 h 489935"/>
              <a:gd name="connsiteX130" fmla="*/ 1179397 w 3303292"/>
              <a:gd name="connsiteY130" fmla="*/ 113751 h 489935"/>
              <a:gd name="connsiteX131" fmla="*/ 1263682 w 3303292"/>
              <a:gd name="connsiteY131" fmla="*/ 97566 h 489935"/>
              <a:gd name="connsiteX132" fmla="*/ 1255521 w 3303292"/>
              <a:gd name="connsiteY132" fmla="*/ 181782 h 489935"/>
              <a:gd name="connsiteX133" fmla="*/ 1331096 w 3303292"/>
              <a:gd name="connsiteY133" fmla="*/ 181782 h 489935"/>
              <a:gd name="connsiteX134" fmla="*/ 1324169 w 3303292"/>
              <a:gd name="connsiteY134" fmla="*/ 232943 h 489935"/>
              <a:gd name="connsiteX135" fmla="*/ 1253052 w 3303292"/>
              <a:gd name="connsiteY135" fmla="*/ 232943 h 489935"/>
              <a:gd name="connsiteX136" fmla="*/ 1249966 w 3303292"/>
              <a:gd name="connsiteY136" fmla="*/ 363382 h 489935"/>
              <a:gd name="connsiteX137" fmla="*/ 1255521 w 3303292"/>
              <a:gd name="connsiteY137" fmla="*/ 402404 h 489935"/>
              <a:gd name="connsiteX138" fmla="*/ 1276163 w 3303292"/>
              <a:gd name="connsiteY138" fmla="*/ 412074 h 489935"/>
              <a:gd name="connsiteX139" fmla="*/ 1316077 w 3303292"/>
              <a:gd name="connsiteY139" fmla="*/ 405216 h 489935"/>
              <a:gd name="connsiteX140" fmla="*/ 1316077 w 3303292"/>
              <a:gd name="connsiteY140" fmla="*/ 405216 h 489935"/>
              <a:gd name="connsiteX141" fmla="*/ 1319849 w 3303292"/>
              <a:gd name="connsiteY141" fmla="*/ 449518 h 489935"/>
              <a:gd name="connsiteX142" fmla="*/ 1247428 w 3303292"/>
              <a:gd name="connsiteY142" fmla="*/ 483877 h 489935"/>
              <a:gd name="connsiteX143" fmla="*/ 1196268 w 3303292"/>
              <a:gd name="connsiteY143" fmla="*/ 461108 h 489935"/>
              <a:gd name="connsiteX144" fmla="*/ 1176311 w 3303292"/>
              <a:gd name="connsiteY144" fmla="*/ 401444 h 489935"/>
              <a:gd name="connsiteX145" fmla="*/ 1176311 w 3303292"/>
              <a:gd name="connsiteY145" fmla="*/ 401444 h 489935"/>
              <a:gd name="connsiteX146" fmla="*/ 1180014 w 3303292"/>
              <a:gd name="connsiteY146" fmla="*/ 331561 h 489935"/>
              <a:gd name="connsiteX147" fmla="*/ 1179397 w 3303292"/>
              <a:gd name="connsiteY147" fmla="*/ 232943 h 489935"/>
              <a:gd name="connsiteX148" fmla="*/ 1136329 w 3303292"/>
              <a:gd name="connsiteY148" fmla="*/ 232943 h 489935"/>
              <a:gd name="connsiteX149" fmla="*/ 1143255 w 3303292"/>
              <a:gd name="connsiteY149" fmla="*/ 181782 h 489935"/>
              <a:gd name="connsiteX150" fmla="*/ 1357911 w 3303292"/>
              <a:gd name="connsiteY150" fmla="*/ 353438 h 489935"/>
              <a:gd name="connsiteX151" fmla="*/ 1400979 w 3303292"/>
              <a:gd name="connsiteY151" fmla="*/ 217992 h 489935"/>
              <a:gd name="connsiteX152" fmla="*/ 1501723 w 3303292"/>
              <a:gd name="connsiteY152" fmla="*/ 162442 h 489935"/>
              <a:gd name="connsiteX153" fmla="*/ 1591631 w 3303292"/>
              <a:gd name="connsiteY153" fmla="*/ 199887 h 489935"/>
              <a:gd name="connsiteX154" fmla="*/ 1623727 w 3303292"/>
              <a:gd name="connsiteY154" fmla="*/ 299122 h 489935"/>
              <a:gd name="connsiteX155" fmla="*/ 1623727 w 3303292"/>
              <a:gd name="connsiteY155" fmla="*/ 299122 h 489935"/>
              <a:gd name="connsiteX156" fmla="*/ 1582236 w 3303292"/>
              <a:gd name="connsiteY156" fmla="*/ 436145 h 489935"/>
              <a:gd name="connsiteX157" fmla="*/ 1477720 w 3303292"/>
              <a:gd name="connsiteY157" fmla="*/ 490735 h 489935"/>
              <a:gd name="connsiteX158" fmla="*/ 1477720 w 3303292"/>
              <a:gd name="connsiteY158" fmla="*/ 490735 h 489935"/>
              <a:gd name="connsiteX159" fmla="*/ 1391926 w 3303292"/>
              <a:gd name="connsiteY159" fmla="*/ 451713 h 489935"/>
              <a:gd name="connsiteX160" fmla="*/ 1357911 w 3303292"/>
              <a:gd name="connsiteY160" fmla="*/ 353438 h 489935"/>
              <a:gd name="connsiteX161" fmla="*/ 1357911 w 3303292"/>
              <a:gd name="connsiteY161" fmla="*/ 353438 h 489935"/>
              <a:gd name="connsiteX162" fmla="*/ 1553844 w 3303292"/>
              <a:gd name="connsiteY162" fmla="*/ 331561 h 489935"/>
              <a:gd name="connsiteX163" fmla="*/ 1553844 w 3303292"/>
              <a:gd name="connsiteY163" fmla="*/ 331561 h 489935"/>
              <a:gd name="connsiteX164" fmla="*/ 1492053 w 3303292"/>
              <a:gd name="connsiteY164" fmla="*/ 241104 h 489935"/>
              <a:gd name="connsiteX165" fmla="*/ 1492053 w 3303292"/>
              <a:gd name="connsiteY165" fmla="*/ 241104 h 489935"/>
              <a:gd name="connsiteX166" fmla="*/ 1427794 w 3303292"/>
              <a:gd name="connsiteY166" fmla="*/ 325937 h 489935"/>
              <a:gd name="connsiteX167" fmla="*/ 1427794 w 3303292"/>
              <a:gd name="connsiteY167" fmla="*/ 325937 h 489935"/>
              <a:gd name="connsiteX168" fmla="*/ 1445899 w 3303292"/>
              <a:gd name="connsiteY168" fmla="*/ 395203 h 489935"/>
              <a:gd name="connsiteX169" fmla="*/ 1493630 w 3303292"/>
              <a:gd name="connsiteY169" fmla="*/ 420166 h 489935"/>
              <a:gd name="connsiteX170" fmla="*/ 1538550 w 3303292"/>
              <a:gd name="connsiteY170" fmla="*/ 397397 h 489935"/>
              <a:gd name="connsiteX171" fmla="*/ 1553844 w 3303292"/>
              <a:gd name="connsiteY171" fmla="*/ 331561 h 489935"/>
              <a:gd name="connsiteX172" fmla="*/ 1752314 w 3303292"/>
              <a:gd name="connsiteY172" fmla="*/ 483877 h 489935"/>
              <a:gd name="connsiteX173" fmla="*/ 1752314 w 3303292"/>
              <a:gd name="connsiteY173" fmla="*/ 483877 h 489935"/>
              <a:gd name="connsiteX174" fmla="*/ 1697725 w 3303292"/>
              <a:gd name="connsiteY174" fmla="*/ 461726 h 489935"/>
              <a:gd name="connsiteX175" fmla="*/ 1676808 w 3303292"/>
              <a:gd name="connsiteY175" fmla="*/ 403364 h 489935"/>
              <a:gd name="connsiteX176" fmla="*/ 1676808 w 3303292"/>
              <a:gd name="connsiteY176" fmla="*/ 403364 h 489935"/>
              <a:gd name="connsiteX177" fmla="*/ 1680580 w 3303292"/>
              <a:gd name="connsiteY177" fmla="*/ 331561 h 489935"/>
              <a:gd name="connsiteX178" fmla="*/ 1673653 w 3303292"/>
              <a:gd name="connsiteY178" fmla="*/ 181782 h 489935"/>
              <a:gd name="connsiteX179" fmla="*/ 1757321 w 3303292"/>
              <a:gd name="connsiteY179" fmla="*/ 166214 h 489935"/>
              <a:gd name="connsiteX180" fmla="*/ 1749228 w 3303292"/>
              <a:gd name="connsiteY180" fmla="*/ 355907 h 489935"/>
              <a:gd name="connsiteX181" fmla="*/ 1758898 w 3303292"/>
              <a:gd name="connsiteY181" fmla="*/ 395203 h 489935"/>
              <a:gd name="connsiteX182" fmla="*/ 1789759 w 3303292"/>
              <a:gd name="connsiteY182" fmla="*/ 407684 h 489935"/>
              <a:gd name="connsiteX183" fmla="*/ 1848395 w 3303292"/>
              <a:gd name="connsiteY183" fmla="*/ 386493 h 489935"/>
              <a:gd name="connsiteX184" fmla="*/ 1848395 w 3303292"/>
              <a:gd name="connsiteY184" fmla="*/ 386493 h 489935"/>
              <a:gd name="connsiteX185" fmla="*/ 1848395 w 3303292"/>
              <a:gd name="connsiteY185" fmla="*/ 349049 h 489935"/>
              <a:gd name="connsiteX186" fmla="*/ 1841537 w 3303292"/>
              <a:gd name="connsiteY186" fmla="*/ 184937 h 489935"/>
              <a:gd name="connsiteX187" fmla="*/ 1925822 w 3303292"/>
              <a:gd name="connsiteY187" fmla="*/ 169300 h 489935"/>
              <a:gd name="connsiteX188" fmla="*/ 1918346 w 3303292"/>
              <a:gd name="connsiteY188" fmla="*/ 325320 h 489935"/>
              <a:gd name="connsiteX189" fmla="*/ 1918964 w 3303292"/>
              <a:gd name="connsiteY189" fmla="*/ 376481 h 489935"/>
              <a:gd name="connsiteX190" fmla="*/ 1939538 w 3303292"/>
              <a:gd name="connsiteY190" fmla="*/ 456993 h 489935"/>
              <a:gd name="connsiteX191" fmla="*/ 1939538 w 3303292"/>
              <a:gd name="connsiteY191" fmla="*/ 456993 h 489935"/>
              <a:gd name="connsiteX192" fmla="*/ 1874661 w 3303292"/>
              <a:gd name="connsiteY192" fmla="*/ 485729 h 489935"/>
              <a:gd name="connsiteX193" fmla="*/ 1849698 w 3303292"/>
              <a:gd name="connsiteY193" fmla="*/ 420852 h 489935"/>
              <a:gd name="connsiteX194" fmla="*/ 1849698 w 3303292"/>
              <a:gd name="connsiteY194" fmla="*/ 420852 h 489935"/>
              <a:gd name="connsiteX195" fmla="*/ 1752314 w 3303292"/>
              <a:gd name="connsiteY195" fmla="*/ 483877 h 489935"/>
              <a:gd name="connsiteX196" fmla="*/ 1995705 w 3303292"/>
              <a:gd name="connsiteY196" fmla="*/ 181782 h 489935"/>
              <a:gd name="connsiteX197" fmla="*/ 2079372 w 3303292"/>
              <a:gd name="connsiteY197" fmla="*/ 166214 h 489935"/>
              <a:gd name="connsiteX198" fmla="*/ 2071828 w 3303292"/>
              <a:gd name="connsiteY198" fmla="*/ 321617 h 489935"/>
              <a:gd name="connsiteX199" fmla="*/ 2078686 w 3303292"/>
              <a:gd name="connsiteY199" fmla="*/ 468241 h 489935"/>
              <a:gd name="connsiteX200" fmla="*/ 1995087 w 3303292"/>
              <a:gd name="connsiteY200" fmla="*/ 483877 h 489935"/>
              <a:gd name="connsiteX201" fmla="*/ 2002563 w 3303292"/>
              <a:gd name="connsiteY201" fmla="*/ 332178 h 489935"/>
              <a:gd name="connsiteX202" fmla="*/ 1995705 w 3303292"/>
              <a:gd name="connsiteY202" fmla="*/ 181782 h 489935"/>
              <a:gd name="connsiteX203" fmla="*/ 1991316 w 3303292"/>
              <a:gd name="connsiteY203" fmla="*/ 74797 h 489935"/>
              <a:gd name="connsiteX204" fmla="*/ 2007569 w 3303292"/>
              <a:gd name="connsiteY204" fmla="*/ 37352 h 489935"/>
              <a:gd name="connsiteX205" fmla="*/ 2045014 w 3303292"/>
              <a:gd name="connsiteY205" fmla="*/ 20756 h 489935"/>
              <a:gd name="connsiteX206" fmla="*/ 2077452 w 3303292"/>
              <a:gd name="connsiteY206" fmla="*/ 32346 h 489935"/>
              <a:gd name="connsiteX207" fmla="*/ 2088699 w 3303292"/>
              <a:gd name="connsiteY207" fmla="*/ 66979 h 489935"/>
              <a:gd name="connsiteX208" fmla="*/ 2072789 w 3303292"/>
              <a:gd name="connsiteY208" fmla="*/ 106618 h 489935"/>
              <a:gd name="connsiteX209" fmla="*/ 2035961 w 3303292"/>
              <a:gd name="connsiteY209" fmla="*/ 123146 h 489935"/>
              <a:gd name="connsiteX210" fmla="*/ 2003180 w 3303292"/>
              <a:gd name="connsiteY210" fmla="*/ 109430 h 489935"/>
              <a:gd name="connsiteX211" fmla="*/ 1991316 w 3303292"/>
              <a:gd name="connsiteY211" fmla="*/ 74797 h 489935"/>
              <a:gd name="connsiteX212" fmla="*/ 2148021 w 3303292"/>
              <a:gd name="connsiteY212" fmla="*/ 16436 h 489935"/>
              <a:gd name="connsiteX213" fmla="*/ 2233472 w 3303292"/>
              <a:gd name="connsiteY213" fmla="*/ 799 h 489935"/>
              <a:gd name="connsiteX214" fmla="*/ 2225379 w 3303292"/>
              <a:gd name="connsiteY214" fmla="*/ 321617 h 489935"/>
              <a:gd name="connsiteX215" fmla="*/ 2232237 w 3303292"/>
              <a:gd name="connsiteY215" fmla="*/ 468241 h 489935"/>
              <a:gd name="connsiteX216" fmla="*/ 2148021 w 3303292"/>
              <a:gd name="connsiteY216" fmla="*/ 483877 h 489935"/>
              <a:gd name="connsiteX217" fmla="*/ 2155496 w 3303292"/>
              <a:gd name="connsiteY217" fmla="*/ 332178 h 489935"/>
              <a:gd name="connsiteX218" fmla="*/ 2148021 w 3303292"/>
              <a:gd name="connsiteY218" fmla="*/ 16436 h 489935"/>
              <a:gd name="connsiteX219" fmla="*/ 2305892 w 3303292"/>
              <a:gd name="connsiteY219" fmla="*/ 16436 h 489935"/>
              <a:gd name="connsiteX220" fmla="*/ 2391411 w 3303292"/>
              <a:gd name="connsiteY220" fmla="*/ 799 h 489935"/>
              <a:gd name="connsiteX221" fmla="*/ 2383250 w 3303292"/>
              <a:gd name="connsiteY221" fmla="*/ 321617 h 489935"/>
              <a:gd name="connsiteX222" fmla="*/ 2390108 w 3303292"/>
              <a:gd name="connsiteY222" fmla="*/ 468241 h 489935"/>
              <a:gd name="connsiteX223" fmla="*/ 2305892 w 3303292"/>
              <a:gd name="connsiteY223" fmla="*/ 483877 h 489935"/>
              <a:gd name="connsiteX224" fmla="*/ 2313367 w 3303292"/>
              <a:gd name="connsiteY224" fmla="*/ 332178 h 489935"/>
              <a:gd name="connsiteX225" fmla="*/ 2305892 w 3303292"/>
              <a:gd name="connsiteY225" fmla="*/ 16436 h 489935"/>
              <a:gd name="connsiteX226" fmla="*/ 2576097 w 3303292"/>
              <a:gd name="connsiteY226" fmla="*/ 420166 h 489935"/>
              <a:gd name="connsiteX227" fmla="*/ 2576097 w 3303292"/>
              <a:gd name="connsiteY227" fmla="*/ 420166 h 489935"/>
              <a:gd name="connsiteX228" fmla="*/ 2614159 w 3303292"/>
              <a:gd name="connsiteY228" fmla="*/ 410839 h 489935"/>
              <a:gd name="connsiteX229" fmla="*/ 2645363 w 3303292"/>
              <a:gd name="connsiteY229" fmla="*/ 392117 h 489935"/>
              <a:gd name="connsiteX230" fmla="*/ 2645363 w 3303292"/>
              <a:gd name="connsiteY230" fmla="*/ 392117 h 489935"/>
              <a:gd name="connsiteX231" fmla="*/ 2656610 w 3303292"/>
              <a:gd name="connsiteY231" fmla="*/ 382721 h 489935"/>
              <a:gd name="connsiteX232" fmla="*/ 2685345 w 3303292"/>
              <a:gd name="connsiteY232" fmla="*/ 417697 h 489935"/>
              <a:gd name="connsiteX233" fmla="*/ 2665937 w 3303292"/>
              <a:gd name="connsiteY233" fmla="*/ 442043 h 489935"/>
              <a:gd name="connsiteX234" fmla="*/ 2639465 w 3303292"/>
              <a:gd name="connsiteY234" fmla="*/ 465429 h 489935"/>
              <a:gd name="connsiteX235" fmla="*/ 2603872 w 3303292"/>
              <a:gd name="connsiteY235" fmla="*/ 482917 h 489935"/>
              <a:gd name="connsiteX236" fmla="*/ 2557992 w 3303292"/>
              <a:gd name="connsiteY236" fmla="*/ 490735 h 489935"/>
              <a:gd name="connsiteX237" fmla="*/ 2557992 w 3303292"/>
              <a:gd name="connsiteY237" fmla="*/ 490735 h 489935"/>
              <a:gd name="connsiteX238" fmla="*/ 2475628 w 3303292"/>
              <a:gd name="connsiteY238" fmla="*/ 452330 h 489935"/>
              <a:gd name="connsiteX239" fmla="*/ 2443806 w 3303292"/>
              <a:gd name="connsiteY239" fmla="*/ 353438 h 489935"/>
              <a:gd name="connsiteX240" fmla="*/ 2443806 w 3303292"/>
              <a:gd name="connsiteY240" fmla="*/ 353438 h 489935"/>
              <a:gd name="connsiteX241" fmla="*/ 2488109 w 3303292"/>
              <a:gd name="connsiteY241" fmla="*/ 219844 h 489935"/>
              <a:gd name="connsiteX242" fmla="*/ 2591733 w 3303292"/>
              <a:gd name="connsiteY242" fmla="*/ 162442 h 489935"/>
              <a:gd name="connsiteX243" fmla="*/ 2591733 w 3303292"/>
              <a:gd name="connsiteY243" fmla="*/ 162442 h 489935"/>
              <a:gd name="connsiteX244" fmla="*/ 2662508 w 3303292"/>
              <a:gd name="connsiteY244" fmla="*/ 188023 h 489935"/>
              <a:gd name="connsiteX245" fmla="*/ 2687814 w 3303292"/>
              <a:gd name="connsiteY245" fmla="*/ 259826 h 489935"/>
              <a:gd name="connsiteX246" fmla="*/ 2687814 w 3303292"/>
              <a:gd name="connsiteY246" fmla="*/ 259826 h 489935"/>
              <a:gd name="connsiteX247" fmla="*/ 2678419 w 3303292"/>
              <a:gd name="connsiteY247" fmla="*/ 322234 h 489935"/>
              <a:gd name="connsiteX248" fmla="*/ 2678419 w 3303292"/>
              <a:gd name="connsiteY248" fmla="*/ 322234 h 489935"/>
              <a:gd name="connsiteX249" fmla="*/ 2665937 w 3303292"/>
              <a:gd name="connsiteY249" fmla="*/ 335333 h 489935"/>
              <a:gd name="connsiteX250" fmla="*/ 2509918 w 3303292"/>
              <a:gd name="connsiteY250" fmla="*/ 349666 h 489935"/>
              <a:gd name="connsiteX251" fmla="*/ 2576097 w 3303292"/>
              <a:gd name="connsiteY251" fmla="*/ 420166 h 489935"/>
              <a:gd name="connsiteX252" fmla="*/ 2576097 w 3303292"/>
              <a:gd name="connsiteY252" fmla="*/ 226702 h 489935"/>
              <a:gd name="connsiteX253" fmla="*/ 2576097 w 3303292"/>
              <a:gd name="connsiteY253" fmla="*/ 226702 h 489935"/>
              <a:gd name="connsiteX254" fmla="*/ 2529943 w 3303292"/>
              <a:gd name="connsiteY254" fmla="*/ 248922 h 489935"/>
              <a:gd name="connsiteX255" fmla="*/ 2508066 w 3303292"/>
              <a:gd name="connsiteY255" fmla="*/ 305363 h 489935"/>
              <a:gd name="connsiteX256" fmla="*/ 2508066 w 3303292"/>
              <a:gd name="connsiteY256" fmla="*/ 305363 h 489935"/>
              <a:gd name="connsiteX257" fmla="*/ 2614159 w 3303292"/>
              <a:gd name="connsiteY257" fmla="*/ 292264 h 489935"/>
              <a:gd name="connsiteX258" fmla="*/ 2616011 w 3303292"/>
              <a:gd name="connsiteY258" fmla="*/ 268536 h 489935"/>
              <a:gd name="connsiteX259" fmla="*/ 2616011 w 3303292"/>
              <a:gd name="connsiteY259" fmla="*/ 268536 h 489935"/>
              <a:gd name="connsiteX260" fmla="*/ 2576097 w 3303292"/>
              <a:gd name="connsiteY260" fmla="*/ 226702 h 489935"/>
              <a:gd name="connsiteX261" fmla="*/ 2900001 w 3303292"/>
              <a:gd name="connsiteY261" fmla="*/ 192412 h 489935"/>
              <a:gd name="connsiteX262" fmla="*/ 2900001 w 3303292"/>
              <a:gd name="connsiteY262" fmla="*/ 192412 h 489935"/>
              <a:gd name="connsiteX263" fmla="*/ 2857550 w 3303292"/>
              <a:gd name="connsiteY263" fmla="*/ 157436 h 489935"/>
              <a:gd name="connsiteX264" fmla="*/ 2857550 w 3303292"/>
              <a:gd name="connsiteY264" fmla="*/ 157436 h 489935"/>
              <a:gd name="connsiteX265" fmla="*/ 2799805 w 3303292"/>
              <a:gd name="connsiteY265" fmla="*/ 168409 h 489935"/>
              <a:gd name="connsiteX266" fmla="*/ 2749605 w 3303292"/>
              <a:gd name="connsiteY266" fmla="*/ 190560 h 489935"/>
              <a:gd name="connsiteX267" fmla="*/ 2749605 w 3303292"/>
              <a:gd name="connsiteY267" fmla="*/ 190560 h 489935"/>
              <a:gd name="connsiteX268" fmla="*/ 2731500 w 3303292"/>
              <a:gd name="connsiteY268" fmla="*/ 201121 h 489935"/>
              <a:gd name="connsiteX269" fmla="*/ 2748370 w 3303292"/>
              <a:gd name="connsiteY269" fmla="*/ 111899 h 489935"/>
              <a:gd name="connsiteX270" fmla="*/ 2807006 w 3303292"/>
              <a:gd name="connsiteY270" fmla="*/ 88513 h 489935"/>
              <a:gd name="connsiteX271" fmla="*/ 2867562 w 3303292"/>
              <a:gd name="connsiteY271" fmla="*/ 78226 h 489935"/>
              <a:gd name="connsiteX272" fmla="*/ 2867562 w 3303292"/>
              <a:gd name="connsiteY272" fmla="*/ 78226 h 489935"/>
              <a:gd name="connsiteX273" fmla="*/ 2952739 w 3303292"/>
              <a:gd name="connsiteY273" fmla="*/ 105384 h 489935"/>
              <a:gd name="connsiteX274" fmla="*/ 2984903 w 3303292"/>
              <a:gd name="connsiteY274" fmla="*/ 177461 h 489935"/>
              <a:gd name="connsiteX275" fmla="*/ 2984903 w 3303292"/>
              <a:gd name="connsiteY275" fmla="*/ 177461 h 489935"/>
              <a:gd name="connsiteX276" fmla="*/ 2921192 w 3303292"/>
              <a:gd name="connsiteY276" fmla="*/ 303511 h 489935"/>
              <a:gd name="connsiteX277" fmla="*/ 2921192 w 3303292"/>
              <a:gd name="connsiteY277" fmla="*/ 303511 h 489935"/>
              <a:gd name="connsiteX278" fmla="*/ 2812630 w 3303292"/>
              <a:gd name="connsiteY278" fmla="*/ 415845 h 489935"/>
              <a:gd name="connsiteX279" fmla="*/ 3007328 w 3303292"/>
              <a:gd name="connsiteY279" fmla="*/ 404598 h 489935"/>
              <a:gd name="connsiteX280" fmla="*/ 2996767 w 3303292"/>
              <a:gd name="connsiteY280" fmla="*/ 487580 h 489935"/>
              <a:gd name="connsiteX281" fmla="*/ 2866945 w 3303292"/>
              <a:gd name="connsiteY281" fmla="*/ 481957 h 489935"/>
              <a:gd name="connsiteX282" fmla="*/ 2719635 w 3303292"/>
              <a:gd name="connsiteY282" fmla="*/ 486346 h 489935"/>
              <a:gd name="connsiteX283" fmla="*/ 2729648 w 3303292"/>
              <a:gd name="connsiteY283" fmla="*/ 420852 h 489935"/>
              <a:gd name="connsiteX284" fmla="*/ 2860704 w 3303292"/>
              <a:gd name="connsiteY284" fmla="*/ 269770 h 489935"/>
              <a:gd name="connsiteX285" fmla="*/ 2900001 w 3303292"/>
              <a:gd name="connsiteY285" fmla="*/ 192412 h 489935"/>
              <a:gd name="connsiteX286" fmla="*/ 3048545 w 3303292"/>
              <a:gd name="connsiteY286" fmla="*/ 172455 h 489935"/>
              <a:gd name="connsiteX287" fmla="*/ 3061644 w 3303292"/>
              <a:gd name="connsiteY287" fmla="*/ 96948 h 489935"/>
              <a:gd name="connsiteX288" fmla="*/ 3165885 w 3303292"/>
              <a:gd name="connsiteY288" fmla="*/ 78226 h 489935"/>
              <a:gd name="connsiteX289" fmla="*/ 3250719 w 3303292"/>
              <a:gd name="connsiteY289" fmla="*/ 104424 h 489935"/>
              <a:gd name="connsiteX290" fmla="*/ 3283774 w 3303292"/>
              <a:gd name="connsiteY290" fmla="*/ 170535 h 489935"/>
              <a:gd name="connsiteX291" fmla="*/ 3283774 w 3303292"/>
              <a:gd name="connsiteY291" fmla="*/ 170535 h 489935"/>
              <a:gd name="connsiteX292" fmla="*/ 3267589 w 3303292"/>
              <a:gd name="connsiteY292" fmla="*/ 225193 h 489935"/>
              <a:gd name="connsiteX293" fmla="*/ 3221435 w 3303292"/>
              <a:gd name="connsiteY293" fmla="*/ 260443 h 489935"/>
              <a:gd name="connsiteX294" fmla="*/ 3221435 w 3303292"/>
              <a:gd name="connsiteY294" fmla="*/ 260443 h 489935"/>
              <a:gd name="connsiteX295" fmla="*/ 3284460 w 3303292"/>
              <a:gd name="connsiteY295" fmla="*/ 300700 h 489935"/>
              <a:gd name="connsiteX296" fmla="*/ 3303800 w 3303292"/>
              <a:gd name="connsiteY296" fmla="*/ 361530 h 489935"/>
              <a:gd name="connsiteX297" fmla="*/ 3303800 w 3303292"/>
              <a:gd name="connsiteY297" fmla="*/ 361530 h 489935"/>
              <a:gd name="connsiteX298" fmla="*/ 3260388 w 3303292"/>
              <a:gd name="connsiteY298" fmla="*/ 454182 h 489935"/>
              <a:gd name="connsiteX299" fmla="*/ 3150249 w 3303292"/>
              <a:gd name="connsiteY299" fmla="*/ 490735 h 489935"/>
              <a:gd name="connsiteX300" fmla="*/ 3150249 w 3303292"/>
              <a:gd name="connsiteY300" fmla="*/ 490735 h 489935"/>
              <a:gd name="connsiteX301" fmla="*/ 3088184 w 3303292"/>
              <a:gd name="connsiteY301" fmla="*/ 482300 h 489935"/>
              <a:gd name="connsiteX302" fmla="*/ 3043539 w 3303292"/>
              <a:gd name="connsiteY302" fmla="*/ 465155 h 489935"/>
              <a:gd name="connsiteX303" fmla="*/ 3043539 w 3303292"/>
              <a:gd name="connsiteY303" fmla="*/ 465155 h 489935"/>
              <a:gd name="connsiteX304" fmla="*/ 3029205 w 3303292"/>
              <a:gd name="connsiteY304" fmla="*/ 456376 h 489935"/>
              <a:gd name="connsiteX305" fmla="*/ 3055403 w 3303292"/>
              <a:gd name="connsiteY305" fmla="*/ 380870 h 489935"/>
              <a:gd name="connsiteX306" fmla="*/ 3070353 w 3303292"/>
              <a:gd name="connsiteY306" fmla="*/ 393351 h 489935"/>
              <a:gd name="connsiteX307" fmla="*/ 3106289 w 3303292"/>
              <a:gd name="connsiteY307" fmla="*/ 413651 h 489935"/>
              <a:gd name="connsiteX308" fmla="*/ 3159644 w 3303292"/>
              <a:gd name="connsiteY308" fmla="*/ 426407 h 489935"/>
              <a:gd name="connsiteX309" fmla="*/ 3206416 w 3303292"/>
              <a:gd name="connsiteY309" fmla="*/ 411799 h 489935"/>
              <a:gd name="connsiteX310" fmla="*/ 3226373 w 3303292"/>
              <a:gd name="connsiteY310" fmla="*/ 370240 h 489935"/>
              <a:gd name="connsiteX311" fmla="*/ 3202987 w 3303292"/>
              <a:gd name="connsiteY311" fmla="*/ 325937 h 489935"/>
              <a:gd name="connsiteX312" fmla="*/ 3138385 w 3303292"/>
              <a:gd name="connsiteY312" fmla="*/ 308518 h 489935"/>
              <a:gd name="connsiteX313" fmla="*/ 3138385 w 3303292"/>
              <a:gd name="connsiteY313" fmla="*/ 308518 h 489935"/>
              <a:gd name="connsiteX314" fmla="*/ 3084755 w 3303292"/>
              <a:gd name="connsiteY314" fmla="*/ 308518 h 489935"/>
              <a:gd name="connsiteX315" fmla="*/ 3095934 w 3303292"/>
              <a:gd name="connsiteY315" fmla="*/ 247962 h 489935"/>
              <a:gd name="connsiteX316" fmla="*/ 3130292 w 3303292"/>
              <a:gd name="connsiteY316" fmla="*/ 247962 h 489935"/>
              <a:gd name="connsiteX317" fmla="*/ 3183922 w 3303292"/>
              <a:gd name="connsiteY317" fmla="*/ 232325 h 489935"/>
              <a:gd name="connsiteX318" fmla="*/ 3203330 w 3303292"/>
              <a:gd name="connsiteY318" fmla="*/ 192412 h 489935"/>
              <a:gd name="connsiteX319" fmla="*/ 3187076 w 3303292"/>
              <a:gd name="connsiteY319" fmla="*/ 154624 h 489935"/>
              <a:gd name="connsiteX320" fmla="*/ 3148054 w 3303292"/>
              <a:gd name="connsiteY320" fmla="*/ 141251 h 489935"/>
              <a:gd name="connsiteX321" fmla="*/ 3101283 w 3303292"/>
              <a:gd name="connsiteY321" fmla="*/ 149069 h 489935"/>
              <a:gd name="connsiteX322" fmla="*/ 3048545 w 3303292"/>
              <a:gd name="connsiteY322" fmla="*/ 172455 h 489935"/>
              <a:gd name="connsiteX323" fmla="*/ 3048545 w 3303292"/>
              <a:gd name="connsiteY323" fmla="*/ 172455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3303292" h="489935">
                <a:moveTo>
                  <a:pt x="112223" y="317845"/>
                </a:moveTo>
                <a:lnTo>
                  <a:pt x="112223" y="317845"/>
                </a:lnTo>
                <a:lnTo>
                  <a:pt x="76699" y="317845"/>
                </a:lnTo>
                <a:lnTo>
                  <a:pt x="76699" y="321617"/>
                </a:lnTo>
                <a:lnTo>
                  <a:pt x="84174" y="483877"/>
                </a:lnTo>
                <a:lnTo>
                  <a:pt x="507" y="483877"/>
                </a:lnTo>
                <a:lnTo>
                  <a:pt x="8050" y="332178"/>
                </a:lnTo>
                <a:lnTo>
                  <a:pt x="507" y="53263"/>
                </a:lnTo>
                <a:lnTo>
                  <a:pt x="135952" y="53263"/>
                </a:lnTo>
                <a:cubicBezTo>
                  <a:pt x="175914" y="53263"/>
                  <a:pt x="207735" y="64076"/>
                  <a:pt x="231415" y="85701"/>
                </a:cubicBezTo>
                <a:cubicBezTo>
                  <a:pt x="255144" y="107327"/>
                  <a:pt x="267009" y="136039"/>
                  <a:pt x="267009" y="171838"/>
                </a:cubicBezTo>
                <a:lnTo>
                  <a:pt x="267009" y="171838"/>
                </a:lnTo>
                <a:cubicBezTo>
                  <a:pt x="267009" y="198858"/>
                  <a:pt x="260034" y="223501"/>
                  <a:pt x="246092" y="245767"/>
                </a:cubicBezTo>
                <a:cubicBezTo>
                  <a:pt x="232149" y="268033"/>
                  <a:pt x="213331" y="285612"/>
                  <a:pt x="189650" y="298505"/>
                </a:cubicBezTo>
                <a:lnTo>
                  <a:pt x="189650" y="298505"/>
                </a:lnTo>
                <a:lnTo>
                  <a:pt x="298212" y="452056"/>
                </a:lnTo>
                <a:lnTo>
                  <a:pt x="222706" y="490735"/>
                </a:lnTo>
                <a:lnTo>
                  <a:pt x="125322" y="317227"/>
                </a:lnTo>
                <a:cubicBezTo>
                  <a:pt x="122442" y="317639"/>
                  <a:pt x="118073" y="317845"/>
                  <a:pt x="112223" y="317845"/>
                </a:cubicBezTo>
                <a:close/>
                <a:moveTo>
                  <a:pt x="113458" y="116288"/>
                </a:moveTo>
                <a:lnTo>
                  <a:pt x="113458" y="116288"/>
                </a:lnTo>
                <a:lnTo>
                  <a:pt x="82940" y="116288"/>
                </a:lnTo>
                <a:lnTo>
                  <a:pt x="78551" y="257289"/>
                </a:lnTo>
                <a:lnTo>
                  <a:pt x="121002" y="257289"/>
                </a:lnTo>
                <a:cubicBezTo>
                  <a:pt x="141802" y="257289"/>
                  <a:pt x="157918" y="250431"/>
                  <a:pt x="169351" y="236715"/>
                </a:cubicBezTo>
                <a:cubicBezTo>
                  <a:pt x="180783" y="222999"/>
                  <a:pt x="186496" y="203453"/>
                  <a:pt x="186496" y="178079"/>
                </a:cubicBezTo>
                <a:lnTo>
                  <a:pt x="186496" y="178079"/>
                </a:lnTo>
                <a:cubicBezTo>
                  <a:pt x="186496" y="136885"/>
                  <a:pt x="162150" y="116288"/>
                  <a:pt x="113458" y="116288"/>
                </a:cubicBezTo>
                <a:close/>
                <a:moveTo>
                  <a:pt x="410547" y="483877"/>
                </a:moveTo>
                <a:cubicBezTo>
                  <a:pt x="385995" y="483877"/>
                  <a:pt x="365921" y="476059"/>
                  <a:pt x="350333" y="460422"/>
                </a:cubicBezTo>
                <a:cubicBezTo>
                  <a:pt x="334745" y="444832"/>
                  <a:pt x="326947" y="423823"/>
                  <a:pt x="326947" y="397397"/>
                </a:cubicBezTo>
                <a:cubicBezTo>
                  <a:pt x="326947" y="370972"/>
                  <a:pt x="338997" y="348088"/>
                  <a:pt x="363089" y="328749"/>
                </a:cubicBezTo>
                <a:cubicBezTo>
                  <a:pt x="387229" y="309409"/>
                  <a:pt x="416581" y="299740"/>
                  <a:pt x="451146" y="299740"/>
                </a:cubicBezTo>
                <a:lnTo>
                  <a:pt x="451146" y="299740"/>
                </a:lnTo>
                <a:lnTo>
                  <a:pt x="493528" y="299740"/>
                </a:lnTo>
                <a:lnTo>
                  <a:pt x="493528" y="289110"/>
                </a:lnTo>
                <a:cubicBezTo>
                  <a:pt x="493528" y="268764"/>
                  <a:pt x="489365" y="254842"/>
                  <a:pt x="481047" y="247344"/>
                </a:cubicBezTo>
                <a:cubicBezTo>
                  <a:pt x="472728" y="239846"/>
                  <a:pt x="457133" y="236097"/>
                  <a:pt x="434275" y="236097"/>
                </a:cubicBezTo>
                <a:lnTo>
                  <a:pt x="434275" y="236097"/>
                </a:lnTo>
                <a:cubicBezTo>
                  <a:pt x="424722" y="236097"/>
                  <a:pt x="413379" y="238063"/>
                  <a:pt x="400260" y="241995"/>
                </a:cubicBezTo>
                <a:cubicBezTo>
                  <a:pt x="387140" y="245973"/>
                  <a:pt x="372464" y="252122"/>
                  <a:pt x="356231" y="260443"/>
                </a:cubicBezTo>
                <a:lnTo>
                  <a:pt x="356231" y="260443"/>
                </a:lnTo>
                <a:lnTo>
                  <a:pt x="338126" y="211134"/>
                </a:lnTo>
                <a:cubicBezTo>
                  <a:pt x="356046" y="198653"/>
                  <a:pt x="377786" y="187428"/>
                  <a:pt x="403346" y="177461"/>
                </a:cubicBezTo>
                <a:cubicBezTo>
                  <a:pt x="428947" y="167449"/>
                  <a:pt x="450069" y="162442"/>
                  <a:pt x="466713" y="162442"/>
                </a:cubicBezTo>
                <a:lnTo>
                  <a:pt x="466713" y="162442"/>
                </a:lnTo>
                <a:cubicBezTo>
                  <a:pt x="532050" y="162442"/>
                  <a:pt x="564714" y="194058"/>
                  <a:pt x="564714" y="257289"/>
                </a:cubicBezTo>
                <a:lnTo>
                  <a:pt x="564714" y="257289"/>
                </a:lnTo>
                <a:lnTo>
                  <a:pt x="564714" y="379635"/>
                </a:lnTo>
                <a:cubicBezTo>
                  <a:pt x="564714" y="402952"/>
                  <a:pt x="571984" y="428944"/>
                  <a:pt x="586523" y="457611"/>
                </a:cubicBezTo>
                <a:lnTo>
                  <a:pt x="586523" y="457611"/>
                </a:lnTo>
                <a:lnTo>
                  <a:pt x="520412" y="485729"/>
                </a:lnTo>
                <a:cubicBezTo>
                  <a:pt x="509988" y="465749"/>
                  <a:pt x="502286" y="447850"/>
                  <a:pt x="497300" y="432030"/>
                </a:cubicBezTo>
                <a:lnTo>
                  <a:pt x="497300" y="432030"/>
                </a:lnTo>
                <a:cubicBezTo>
                  <a:pt x="474394" y="466595"/>
                  <a:pt x="445474" y="483877"/>
                  <a:pt x="410547" y="483877"/>
                </a:cubicBezTo>
                <a:lnTo>
                  <a:pt x="410547" y="483877"/>
                </a:lnTo>
                <a:close/>
                <a:moveTo>
                  <a:pt x="436744" y="420166"/>
                </a:moveTo>
                <a:lnTo>
                  <a:pt x="436744" y="420166"/>
                </a:lnTo>
                <a:cubicBezTo>
                  <a:pt x="453388" y="420166"/>
                  <a:pt x="472316" y="411639"/>
                  <a:pt x="493528" y="394586"/>
                </a:cubicBezTo>
                <a:lnTo>
                  <a:pt x="493528" y="394586"/>
                </a:lnTo>
                <a:lnTo>
                  <a:pt x="493528" y="352820"/>
                </a:lnTo>
                <a:cubicBezTo>
                  <a:pt x="471494" y="347791"/>
                  <a:pt x="453615" y="345277"/>
                  <a:pt x="439899" y="345277"/>
                </a:cubicBezTo>
                <a:lnTo>
                  <a:pt x="439899" y="345277"/>
                </a:lnTo>
                <a:cubicBezTo>
                  <a:pt x="413653" y="345277"/>
                  <a:pt x="400534" y="356935"/>
                  <a:pt x="400534" y="380252"/>
                </a:cubicBezTo>
                <a:lnTo>
                  <a:pt x="400534" y="380252"/>
                </a:lnTo>
                <a:cubicBezTo>
                  <a:pt x="400534" y="392323"/>
                  <a:pt x="403874" y="401992"/>
                  <a:pt x="410547" y="409262"/>
                </a:cubicBezTo>
                <a:cubicBezTo>
                  <a:pt x="417219" y="416531"/>
                  <a:pt x="425956" y="420166"/>
                  <a:pt x="436744" y="420166"/>
                </a:cubicBezTo>
                <a:close/>
                <a:moveTo>
                  <a:pt x="628974" y="181782"/>
                </a:moveTo>
                <a:lnTo>
                  <a:pt x="665184" y="181782"/>
                </a:lnTo>
                <a:lnTo>
                  <a:pt x="665184" y="113751"/>
                </a:lnTo>
                <a:lnTo>
                  <a:pt x="749400" y="97566"/>
                </a:lnTo>
                <a:lnTo>
                  <a:pt x="741308" y="181782"/>
                </a:lnTo>
                <a:lnTo>
                  <a:pt x="816814" y="181782"/>
                </a:lnTo>
                <a:lnTo>
                  <a:pt x="809956" y="232943"/>
                </a:lnTo>
                <a:lnTo>
                  <a:pt x="738839" y="232943"/>
                </a:lnTo>
                <a:lnTo>
                  <a:pt x="735684" y="363382"/>
                </a:lnTo>
                <a:cubicBezTo>
                  <a:pt x="735684" y="382950"/>
                  <a:pt x="737557" y="395957"/>
                  <a:pt x="741308" y="402404"/>
                </a:cubicBezTo>
                <a:cubicBezTo>
                  <a:pt x="745059" y="408850"/>
                  <a:pt x="751917" y="412074"/>
                  <a:pt x="761882" y="412074"/>
                </a:cubicBezTo>
                <a:cubicBezTo>
                  <a:pt x="771895" y="412074"/>
                  <a:pt x="785220" y="409788"/>
                  <a:pt x="801864" y="405216"/>
                </a:cubicBezTo>
                <a:lnTo>
                  <a:pt x="801864" y="405216"/>
                </a:lnTo>
                <a:lnTo>
                  <a:pt x="805567" y="449518"/>
                </a:lnTo>
                <a:cubicBezTo>
                  <a:pt x="778135" y="472424"/>
                  <a:pt x="754016" y="483877"/>
                  <a:pt x="733215" y="483877"/>
                </a:cubicBezTo>
                <a:cubicBezTo>
                  <a:pt x="712415" y="483877"/>
                  <a:pt x="695359" y="476287"/>
                  <a:pt x="682055" y="461108"/>
                </a:cubicBezTo>
                <a:cubicBezTo>
                  <a:pt x="668702" y="445884"/>
                  <a:pt x="662029" y="425995"/>
                  <a:pt x="662029" y="401444"/>
                </a:cubicBezTo>
                <a:lnTo>
                  <a:pt x="662029" y="401444"/>
                </a:lnTo>
                <a:lnTo>
                  <a:pt x="665801" y="331561"/>
                </a:lnTo>
                <a:lnTo>
                  <a:pt x="665184" y="232943"/>
                </a:lnTo>
                <a:lnTo>
                  <a:pt x="622116" y="232943"/>
                </a:lnTo>
                <a:lnTo>
                  <a:pt x="628974" y="181782"/>
                </a:lnTo>
                <a:close/>
                <a:moveTo>
                  <a:pt x="924759" y="483877"/>
                </a:moveTo>
                <a:cubicBezTo>
                  <a:pt x="900256" y="483877"/>
                  <a:pt x="880182" y="476059"/>
                  <a:pt x="864546" y="460422"/>
                </a:cubicBezTo>
                <a:cubicBezTo>
                  <a:pt x="848958" y="444832"/>
                  <a:pt x="841160" y="423823"/>
                  <a:pt x="841160" y="397397"/>
                </a:cubicBezTo>
                <a:cubicBezTo>
                  <a:pt x="841160" y="370972"/>
                  <a:pt x="853230" y="348088"/>
                  <a:pt x="877371" y="328749"/>
                </a:cubicBezTo>
                <a:cubicBezTo>
                  <a:pt x="901511" y="309409"/>
                  <a:pt x="930842" y="299740"/>
                  <a:pt x="965359" y="299740"/>
                </a:cubicBezTo>
                <a:lnTo>
                  <a:pt x="965359" y="299740"/>
                </a:lnTo>
                <a:lnTo>
                  <a:pt x="1007810" y="299740"/>
                </a:lnTo>
                <a:lnTo>
                  <a:pt x="1007810" y="289110"/>
                </a:lnTo>
                <a:cubicBezTo>
                  <a:pt x="1007810" y="268764"/>
                  <a:pt x="1003649" y="254842"/>
                  <a:pt x="995328" y="247344"/>
                </a:cubicBezTo>
                <a:cubicBezTo>
                  <a:pt x="987007" y="239846"/>
                  <a:pt x="971394" y="236097"/>
                  <a:pt x="948488" y="236097"/>
                </a:cubicBezTo>
                <a:lnTo>
                  <a:pt x="948488" y="236097"/>
                </a:lnTo>
                <a:cubicBezTo>
                  <a:pt x="938935" y="236097"/>
                  <a:pt x="927592" y="238063"/>
                  <a:pt x="914472" y="241995"/>
                </a:cubicBezTo>
                <a:cubicBezTo>
                  <a:pt x="901394" y="245973"/>
                  <a:pt x="886745" y="252122"/>
                  <a:pt x="870513" y="260443"/>
                </a:cubicBezTo>
                <a:lnTo>
                  <a:pt x="870513" y="260443"/>
                </a:lnTo>
                <a:lnTo>
                  <a:pt x="852407" y="211134"/>
                </a:lnTo>
                <a:cubicBezTo>
                  <a:pt x="870286" y="198653"/>
                  <a:pt x="892026" y="187428"/>
                  <a:pt x="917627" y="177461"/>
                </a:cubicBezTo>
                <a:cubicBezTo>
                  <a:pt x="943187" y="167449"/>
                  <a:pt x="964284" y="162442"/>
                  <a:pt x="980926" y="162442"/>
                </a:cubicBezTo>
                <a:lnTo>
                  <a:pt x="980926" y="162442"/>
                </a:lnTo>
                <a:cubicBezTo>
                  <a:pt x="1046260" y="162442"/>
                  <a:pt x="1078927" y="194058"/>
                  <a:pt x="1078927" y="257289"/>
                </a:cubicBezTo>
                <a:lnTo>
                  <a:pt x="1078927" y="257289"/>
                </a:lnTo>
                <a:lnTo>
                  <a:pt x="1078927" y="379635"/>
                </a:lnTo>
                <a:cubicBezTo>
                  <a:pt x="1078927" y="402952"/>
                  <a:pt x="1086219" y="428944"/>
                  <a:pt x="1100804" y="457611"/>
                </a:cubicBezTo>
                <a:lnTo>
                  <a:pt x="1100804" y="457611"/>
                </a:lnTo>
                <a:lnTo>
                  <a:pt x="1034624" y="485729"/>
                </a:lnTo>
                <a:cubicBezTo>
                  <a:pt x="1024246" y="465749"/>
                  <a:pt x="1016542" y="447850"/>
                  <a:pt x="1011513" y="432030"/>
                </a:cubicBezTo>
                <a:lnTo>
                  <a:pt x="1011513" y="432030"/>
                </a:lnTo>
                <a:cubicBezTo>
                  <a:pt x="988653" y="466595"/>
                  <a:pt x="959735" y="483877"/>
                  <a:pt x="924759" y="483877"/>
                </a:cubicBezTo>
                <a:lnTo>
                  <a:pt x="924759" y="483877"/>
                </a:lnTo>
                <a:close/>
                <a:moveTo>
                  <a:pt x="951025" y="420166"/>
                </a:moveTo>
                <a:lnTo>
                  <a:pt x="951025" y="420166"/>
                </a:lnTo>
                <a:cubicBezTo>
                  <a:pt x="967668" y="420166"/>
                  <a:pt x="986596" y="411639"/>
                  <a:pt x="1007810" y="394586"/>
                </a:cubicBezTo>
                <a:lnTo>
                  <a:pt x="1007810" y="394586"/>
                </a:lnTo>
                <a:lnTo>
                  <a:pt x="1007810" y="352820"/>
                </a:lnTo>
                <a:cubicBezTo>
                  <a:pt x="985727" y="347791"/>
                  <a:pt x="967828" y="345277"/>
                  <a:pt x="954112" y="345277"/>
                </a:cubicBezTo>
                <a:lnTo>
                  <a:pt x="954112" y="345277"/>
                </a:lnTo>
                <a:cubicBezTo>
                  <a:pt x="927914" y="345277"/>
                  <a:pt x="914815" y="356935"/>
                  <a:pt x="914815" y="380252"/>
                </a:cubicBezTo>
                <a:lnTo>
                  <a:pt x="914815" y="380252"/>
                </a:lnTo>
                <a:cubicBezTo>
                  <a:pt x="914815" y="392323"/>
                  <a:pt x="918128" y="401992"/>
                  <a:pt x="924759" y="409262"/>
                </a:cubicBezTo>
                <a:cubicBezTo>
                  <a:pt x="931432" y="416531"/>
                  <a:pt x="940190" y="420166"/>
                  <a:pt x="951025" y="420166"/>
                </a:cubicBezTo>
                <a:close/>
                <a:moveTo>
                  <a:pt x="1143255" y="181782"/>
                </a:moveTo>
                <a:lnTo>
                  <a:pt x="1179397" y="181782"/>
                </a:lnTo>
                <a:lnTo>
                  <a:pt x="1179397" y="113751"/>
                </a:lnTo>
                <a:lnTo>
                  <a:pt x="1263682" y="97566"/>
                </a:lnTo>
                <a:lnTo>
                  <a:pt x="1255521" y="181782"/>
                </a:lnTo>
                <a:lnTo>
                  <a:pt x="1331096" y="181782"/>
                </a:lnTo>
                <a:lnTo>
                  <a:pt x="1324169" y="232943"/>
                </a:lnTo>
                <a:lnTo>
                  <a:pt x="1253052" y="232943"/>
                </a:lnTo>
                <a:lnTo>
                  <a:pt x="1249966" y="363382"/>
                </a:lnTo>
                <a:cubicBezTo>
                  <a:pt x="1249966" y="382950"/>
                  <a:pt x="1251817" y="395957"/>
                  <a:pt x="1255521" y="402404"/>
                </a:cubicBezTo>
                <a:cubicBezTo>
                  <a:pt x="1259270" y="408850"/>
                  <a:pt x="1266151" y="412074"/>
                  <a:pt x="1276163" y="412074"/>
                </a:cubicBezTo>
                <a:cubicBezTo>
                  <a:pt x="1286130" y="412074"/>
                  <a:pt x="1299435" y="409788"/>
                  <a:pt x="1316077" y="405216"/>
                </a:cubicBezTo>
                <a:lnTo>
                  <a:pt x="1316077" y="405216"/>
                </a:lnTo>
                <a:lnTo>
                  <a:pt x="1319849" y="449518"/>
                </a:lnTo>
                <a:cubicBezTo>
                  <a:pt x="1292371" y="472424"/>
                  <a:pt x="1268231" y="483877"/>
                  <a:pt x="1247428" y="483877"/>
                </a:cubicBezTo>
                <a:cubicBezTo>
                  <a:pt x="1226626" y="483877"/>
                  <a:pt x="1209572" y="476287"/>
                  <a:pt x="1196268" y="461108"/>
                </a:cubicBezTo>
                <a:cubicBezTo>
                  <a:pt x="1182963" y="445884"/>
                  <a:pt x="1176311" y="425995"/>
                  <a:pt x="1176311" y="401444"/>
                </a:cubicBezTo>
                <a:lnTo>
                  <a:pt x="1176311" y="401444"/>
                </a:lnTo>
                <a:lnTo>
                  <a:pt x="1180014" y="331561"/>
                </a:lnTo>
                <a:lnTo>
                  <a:pt x="1179397" y="232943"/>
                </a:lnTo>
                <a:lnTo>
                  <a:pt x="1136329" y="232943"/>
                </a:lnTo>
                <a:lnTo>
                  <a:pt x="1143255" y="181782"/>
                </a:lnTo>
                <a:close/>
                <a:moveTo>
                  <a:pt x="1357911" y="353438"/>
                </a:moveTo>
                <a:cubicBezTo>
                  <a:pt x="1357911" y="300174"/>
                  <a:pt x="1372266" y="255025"/>
                  <a:pt x="1400979" y="217992"/>
                </a:cubicBezTo>
                <a:cubicBezTo>
                  <a:pt x="1429691" y="180959"/>
                  <a:pt x="1463272" y="162442"/>
                  <a:pt x="1501723" y="162442"/>
                </a:cubicBezTo>
                <a:cubicBezTo>
                  <a:pt x="1540219" y="162442"/>
                  <a:pt x="1570188" y="174924"/>
                  <a:pt x="1591631" y="199887"/>
                </a:cubicBezTo>
                <a:cubicBezTo>
                  <a:pt x="1613028" y="224850"/>
                  <a:pt x="1623727" y="257929"/>
                  <a:pt x="1623727" y="299122"/>
                </a:cubicBezTo>
                <a:lnTo>
                  <a:pt x="1623727" y="299122"/>
                </a:lnTo>
                <a:cubicBezTo>
                  <a:pt x="1623727" y="354032"/>
                  <a:pt x="1609896" y="399707"/>
                  <a:pt x="1582236" y="436145"/>
                </a:cubicBezTo>
                <a:cubicBezTo>
                  <a:pt x="1554575" y="472539"/>
                  <a:pt x="1519737" y="490735"/>
                  <a:pt x="1477720" y="490735"/>
                </a:cubicBezTo>
                <a:lnTo>
                  <a:pt x="1477720" y="490735"/>
                </a:lnTo>
                <a:cubicBezTo>
                  <a:pt x="1443202" y="490735"/>
                  <a:pt x="1414604" y="477727"/>
                  <a:pt x="1391926" y="451713"/>
                </a:cubicBezTo>
                <a:cubicBezTo>
                  <a:pt x="1369249" y="425698"/>
                  <a:pt x="1357911" y="392940"/>
                  <a:pt x="1357911" y="353438"/>
                </a:cubicBezTo>
                <a:lnTo>
                  <a:pt x="1357911" y="353438"/>
                </a:lnTo>
                <a:close/>
                <a:moveTo>
                  <a:pt x="1553844" y="331561"/>
                </a:moveTo>
                <a:lnTo>
                  <a:pt x="1553844" y="331561"/>
                </a:lnTo>
                <a:cubicBezTo>
                  <a:pt x="1553844" y="271256"/>
                  <a:pt x="1533247" y="241104"/>
                  <a:pt x="1492053" y="241104"/>
                </a:cubicBezTo>
                <a:lnTo>
                  <a:pt x="1492053" y="241104"/>
                </a:lnTo>
                <a:cubicBezTo>
                  <a:pt x="1449213" y="241104"/>
                  <a:pt x="1427794" y="269381"/>
                  <a:pt x="1427794" y="325937"/>
                </a:cubicBezTo>
                <a:lnTo>
                  <a:pt x="1427794" y="325937"/>
                </a:lnTo>
                <a:cubicBezTo>
                  <a:pt x="1427794" y="355472"/>
                  <a:pt x="1433829" y="378561"/>
                  <a:pt x="1445899" y="395203"/>
                </a:cubicBezTo>
                <a:cubicBezTo>
                  <a:pt x="1457969" y="411845"/>
                  <a:pt x="1473879" y="420166"/>
                  <a:pt x="1493630" y="420166"/>
                </a:cubicBezTo>
                <a:cubicBezTo>
                  <a:pt x="1513381" y="420166"/>
                  <a:pt x="1528355" y="412576"/>
                  <a:pt x="1538550" y="397397"/>
                </a:cubicBezTo>
                <a:cubicBezTo>
                  <a:pt x="1548746" y="382219"/>
                  <a:pt x="1553844" y="360273"/>
                  <a:pt x="1553844" y="331561"/>
                </a:cubicBezTo>
                <a:close/>
                <a:moveTo>
                  <a:pt x="1752314" y="483877"/>
                </a:moveTo>
                <a:lnTo>
                  <a:pt x="1752314" y="483877"/>
                </a:lnTo>
                <a:cubicBezTo>
                  <a:pt x="1729866" y="483877"/>
                  <a:pt x="1711669" y="476493"/>
                  <a:pt x="1697725" y="461726"/>
                </a:cubicBezTo>
                <a:cubicBezTo>
                  <a:pt x="1683780" y="446958"/>
                  <a:pt x="1676808" y="427504"/>
                  <a:pt x="1676808" y="403364"/>
                </a:cubicBezTo>
                <a:lnTo>
                  <a:pt x="1676808" y="403364"/>
                </a:lnTo>
                <a:lnTo>
                  <a:pt x="1680580" y="331561"/>
                </a:lnTo>
                <a:lnTo>
                  <a:pt x="1673653" y="181782"/>
                </a:lnTo>
                <a:lnTo>
                  <a:pt x="1757321" y="166214"/>
                </a:lnTo>
                <a:lnTo>
                  <a:pt x="1749228" y="355907"/>
                </a:lnTo>
                <a:cubicBezTo>
                  <a:pt x="1749228" y="373783"/>
                  <a:pt x="1752451" y="386882"/>
                  <a:pt x="1758898" y="395203"/>
                </a:cubicBezTo>
                <a:cubicBezTo>
                  <a:pt x="1765344" y="403524"/>
                  <a:pt x="1775631" y="407684"/>
                  <a:pt x="1789759" y="407684"/>
                </a:cubicBezTo>
                <a:cubicBezTo>
                  <a:pt x="1803886" y="407684"/>
                  <a:pt x="1823432" y="400621"/>
                  <a:pt x="1848395" y="386493"/>
                </a:cubicBezTo>
                <a:lnTo>
                  <a:pt x="1848395" y="386493"/>
                </a:lnTo>
                <a:lnTo>
                  <a:pt x="1848395" y="349049"/>
                </a:lnTo>
                <a:lnTo>
                  <a:pt x="1841537" y="184937"/>
                </a:lnTo>
                <a:lnTo>
                  <a:pt x="1925822" y="169300"/>
                </a:lnTo>
                <a:lnTo>
                  <a:pt x="1918346" y="325320"/>
                </a:lnTo>
                <a:lnTo>
                  <a:pt x="1918964" y="376481"/>
                </a:lnTo>
                <a:cubicBezTo>
                  <a:pt x="1918964" y="403136"/>
                  <a:pt x="1925822" y="429973"/>
                  <a:pt x="1939538" y="456993"/>
                </a:cubicBezTo>
                <a:lnTo>
                  <a:pt x="1939538" y="456993"/>
                </a:lnTo>
                <a:lnTo>
                  <a:pt x="1874661" y="485729"/>
                </a:lnTo>
                <a:cubicBezTo>
                  <a:pt x="1860899" y="458662"/>
                  <a:pt x="1852578" y="437037"/>
                  <a:pt x="1849698" y="420852"/>
                </a:cubicBezTo>
                <a:lnTo>
                  <a:pt x="1849698" y="420852"/>
                </a:lnTo>
                <a:cubicBezTo>
                  <a:pt x="1812253" y="462869"/>
                  <a:pt x="1779792" y="483877"/>
                  <a:pt x="1752314" y="483877"/>
                </a:cubicBezTo>
                <a:close/>
                <a:moveTo>
                  <a:pt x="1995705" y="181782"/>
                </a:moveTo>
                <a:lnTo>
                  <a:pt x="2079372" y="166214"/>
                </a:lnTo>
                <a:lnTo>
                  <a:pt x="2071828" y="321617"/>
                </a:lnTo>
                <a:lnTo>
                  <a:pt x="2078686" y="468241"/>
                </a:lnTo>
                <a:lnTo>
                  <a:pt x="1995087" y="483877"/>
                </a:lnTo>
                <a:lnTo>
                  <a:pt x="2002563" y="332178"/>
                </a:lnTo>
                <a:lnTo>
                  <a:pt x="1995705" y="181782"/>
                </a:lnTo>
                <a:close/>
                <a:moveTo>
                  <a:pt x="1991316" y="74797"/>
                </a:moveTo>
                <a:cubicBezTo>
                  <a:pt x="1991316" y="60853"/>
                  <a:pt x="1996733" y="48371"/>
                  <a:pt x="2007569" y="37352"/>
                </a:cubicBezTo>
                <a:cubicBezTo>
                  <a:pt x="2018405" y="26288"/>
                  <a:pt x="2030886" y="20756"/>
                  <a:pt x="2045014" y="20756"/>
                </a:cubicBezTo>
                <a:cubicBezTo>
                  <a:pt x="2059141" y="20756"/>
                  <a:pt x="2069954" y="24619"/>
                  <a:pt x="2077452" y="32346"/>
                </a:cubicBezTo>
                <a:cubicBezTo>
                  <a:pt x="2084950" y="40027"/>
                  <a:pt x="2088699" y="51571"/>
                  <a:pt x="2088699" y="66979"/>
                </a:cubicBezTo>
                <a:cubicBezTo>
                  <a:pt x="2088699" y="82387"/>
                  <a:pt x="2083396" y="95600"/>
                  <a:pt x="2072789" y="106618"/>
                </a:cubicBezTo>
                <a:cubicBezTo>
                  <a:pt x="2062181" y="117637"/>
                  <a:pt x="2049905" y="123146"/>
                  <a:pt x="2035961" y="123146"/>
                </a:cubicBezTo>
                <a:cubicBezTo>
                  <a:pt x="2022017" y="123146"/>
                  <a:pt x="2011089" y="118574"/>
                  <a:pt x="2003180" y="109430"/>
                </a:cubicBezTo>
                <a:cubicBezTo>
                  <a:pt x="1995271" y="100240"/>
                  <a:pt x="1991316" y="88696"/>
                  <a:pt x="1991316" y="74797"/>
                </a:cubicBezTo>
                <a:close/>
                <a:moveTo>
                  <a:pt x="2148021" y="16436"/>
                </a:moveTo>
                <a:lnTo>
                  <a:pt x="2233472" y="799"/>
                </a:lnTo>
                <a:lnTo>
                  <a:pt x="2225379" y="321617"/>
                </a:lnTo>
                <a:lnTo>
                  <a:pt x="2232237" y="468241"/>
                </a:lnTo>
                <a:lnTo>
                  <a:pt x="2148021" y="483877"/>
                </a:lnTo>
                <a:lnTo>
                  <a:pt x="2155496" y="332178"/>
                </a:lnTo>
                <a:lnTo>
                  <a:pt x="2148021" y="16436"/>
                </a:lnTo>
                <a:close/>
                <a:moveTo>
                  <a:pt x="2305892" y="16436"/>
                </a:moveTo>
                <a:lnTo>
                  <a:pt x="2391411" y="799"/>
                </a:lnTo>
                <a:lnTo>
                  <a:pt x="2383250" y="321617"/>
                </a:lnTo>
                <a:lnTo>
                  <a:pt x="2390108" y="468241"/>
                </a:lnTo>
                <a:lnTo>
                  <a:pt x="2305892" y="483877"/>
                </a:lnTo>
                <a:lnTo>
                  <a:pt x="2313367" y="332178"/>
                </a:lnTo>
                <a:lnTo>
                  <a:pt x="2305892" y="16436"/>
                </a:lnTo>
                <a:close/>
                <a:moveTo>
                  <a:pt x="2576097" y="420166"/>
                </a:moveTo>
                <a:lnTo>
                  <a:pt x="2576097" y="420166"/>
                </a:lnTo>
                <a:cubicBezTo>
                  <a:pt x="2588167" y="420166"/>
                  <a:pt x="2600855" y="417057"/>
                  <a:pt x="2614159" y="410839"/>
                </a:cubicBezTo>
                <a:cubicBezTo>
                  <a:pt x="2627464" y="404576"/>
                  <a:pt x="2637867" y="398335"/>
                  <a:pt x="2645363" y="392117"/>
                </a:cubicBezTo>
                <a:lnTo>
                  <a:pt x="2645363" y="392117"/>
                </a:lnTo>
                <a:lnTo>
                  <a:pt x="2656610" y="382721"/>
                </a:lnTo>
                <a:lnTo>
                  <a:pt x="2685345" y="417697"/>
                </a:lnTo>
                <a:cubicBezTo>
                  <a:pt x="2681182" y="424784"/>
                  <a:pt x="2674715" y="432899"/>
                  <a:pt x="2665937" y="442043"/>
                </a:cubicBezTo>
                <a:cubicBezTo>
                  <a:pt x="2657207" y="451187"/>
                  <a:pt x="2648381" y="458982"/>
                  <a:pt x="2639465" y="465429"/>
                </a:cubicBezTo>
                <a:cubicBezTo>
                  <a:pt x="2630502" y="471875"/>
                  <a:pt x="2618637" y="477705"/>
                  <a:pt x="2603872" y="482917"/>
                </a:cubicBezTo>
                <a:cubicBezTo>
                  <a:pt x="2589107" y="488129"/>
                  <a:pt x="2573814" y="490735"/>
                  <a:pt x="2557992" y="490735"/>
                </a:cubicBezTo>
                <a:lnTo>
                  <a:pt x="2557992" y="490735"/>
                </a:lnTo>
                <a:cubicBezTo>
                  <a:pt x="2524299" y="490735"/>
                  <a:pt x="2496839" y="477933"/>
                  <a:pt x="2475628" y="452330"/>
                </a:cubicBezTo>
                <a:cubicBezTo>
                  <a:pt x="2454416" y="426727"/>
                  <a:pt x="2443806" y="393763"/>
                  <a:pt x="2443806" y="353438"/>
                </a:cubicBezTo>
                <a:lnTo>
                  <a:pt x="2443806" y="353438"/>
                </a:lnTo>
                <a:cubicBezTo>
                  <a:pt x="2443806" y="302688"/>
                  <a:pt x="2458572" y="258157"/>
                  <a:pt x="2488109" y="219844"/>
                </a:cubicBezTo>
                <a:cubicBezTo>
                  <a:pt x="2517647" y="181576"/>
                  <a:pt x="2552183" y="162442"/>
                  <a:pt x="2591733" y="162442"/>
                </a:cubicBezTo>
                <a:lnTo>
                  <a:pt x="2591733" y="162442"/>
                </a:lnTo>
                <a:cubicBezTo>
                  <a:pt x="2622094" y="162442"/>
                  <a:pt x="2645685" y="170969"/>
                  <a:pt x="2662508" y="188023"/>
                </a:cubicBezTo>
                <a:cubicBezTo>
                  <a:pt x="2679379" y="205077"/>
                  <a:pt x="2687814" y="229011"/>
                  <a:pt x="2687814" y="259826"/>
                </a:cubicBezTo>
                <a:lnTo>
                  <a:pt x="2687814" y="259826"/>
                </a:lnTo>
                <a:cubicBezTo>
                  <a:pt x="2687814" y="278114"/>
                  <a:pt x="2684680" y="298917"/>
                  <a:pt x="2678419" y="322234"/>
                </a:cubicBezTo>
                <a:lnTo>
                  <a:pt x="2678419" y="322234"/>
                </a:lnTo>
                <a:lnTo>
                  <a:pt x="2665937" y="335333"/>
                </a:lnTo>
                <a:lnTo>
                  <a:pt x="2509918" y="349666"/>
                </a:lnTo>
                <a:cubicBezTo>
                  <a:pt x="2517002" y="396666"/>
                  <a:pt x="2539064" y="420166"/>
                  <a:pt x="2576097" y="420166"/>
                </a:cubicBezTo>
                <a:close/>
                <a:moveTo>
                  <a:pt x="2576097" y="226702"/>
                </a:moveTo>
                <a:lnTo>
                  <a:pt x="2576097" y="226702"/>
                </a:lnTo>
                <a:cubicBezTo>
                  <a:pt x="2557807" y="226702"/>
                  <a:pt x="2542424" y="234108"/>
                  <a:pt x="2529943" y="248922"/>
                </a:cubicBezTo>
                <a:cubicBezTo>
                  <a:pt x="2517461" y="263689"/>
                  <a:pt x="2510171" y="282503"/>
                  <a:pt x="2508066" y="305363"/>
                </a:cubicBezTo>
                <a:lnTo>
                  <a:pt x="2508066" y="305363"/>
                </a:lnTo>
                <a:lnTo>
                  <a:pt x="2614159" y="292264"/>
                </a:lnTo>
                <a:cubicBezTo>
                  <a:pt x="2615394" y="282709"/>
                  <a:pt x="2616011" y="274799"/>
                  <a:pt x="2616011" y="268536"/>
                </a:cubicBezTo>
                <a:lnTo>
                  <a:pt x="2616011" y="268536"/>
                </a:lnTo>
                <a:cubicBezTo>
                  <a:pt x="2616011" y="240646"/>
                  <a:pt x="2602706" y="226702"/>
                  <a:pt x="2576097" y="226702"/>
                </a:cubicBezTo>
                <a:close/>
                <a:moveTo>
                  <a:pt x="2900001" y="192412"/>
                </a:moveTo>
                <a:lnTo>
                  <a:pt x="2900001" y="192412"/>
                </a:lnTo>
                <a:cubicBezTo>
                  <a:pt x="2900001" y="169095"/>
                  <a:pt x="2885853" y="157436"/>
                  <a:pt x="2857550" y="157436"/>
                </a:cubicBezTo>
                <a:lnTo>
                  <a:pt x="2857550" y="157436"/>
                </a:lnTo>
                <a:cubicBezTo>
                  <a:pt x="2840082" y="157436"/>
                  <a:pt x="2820839" y="161093"/>
                  <a:pt x="2799805" y="168409"/>
                </a:cubicBezTo>
                <a:cubicBezTo>
                  <a:pt x="2778820" y="175678"/>
                  <a:pt x="2762086" y="183062"/>
                  <a:pt x="2749605" y="190560"/>
                </a:cubicBezTo>
                <a:lnTo>
                  <a:pt x="2749605" y="190560"/>
                </a:lnTo>
                <a:lnTo>
                  <a:pt x="2731500" y="201121"/>
                </a:lnTo>
                <a:lnTo>
                  <a:pt x="2748370" y="111899"/>
                </a:lnTo>
                <a:cubicBezTo>
                  <a:pt x="2764603" y="103167"/>
                  <a:pt x="2784148" y="95371"/>
                  <a:pt x="2807006" y="88513"/>
                </a:cubicBezTo>
                <a:cubicBezTo>
                  <a:pt x="2829912" y="81655"/>
                  <a:pt x="2850095" y="78226"/>
                  <a:pt x="2867562" y="78226"/>
                </a:cubicBezTo>
                <a:lnTo>
                  <a:pt x="2867562" y="78226"/>
                </a:lnTo>
                <a:cubicBezTo>
                  <a:pt x="2902901" y="78226"/>
                  <a:pt x="2931294" y="87279"/>
                  <a:pt x="2952739" y="105384"/>
                </a:cubicBezTo>
                <a:cubicBezTo>
                  <a:pt x="2974184" y="123443"/>
                  <a:pt x="2984903" y="147469"/>
                  <a:pt x="2984903" y="177461"/>
                </a:cubicBezTo>
                <a:lnTo>
                  <a:pt x="2984903" y="177461"/>
                </a:lnTo>
                <a:cubicBezTo>
                  <a:pt x="2984903" y="217786"/>
                  <a:pt x="2963663" y="259803"/>
                  <a:pt x="2921192" y="303511"/>
                </a:cubicBezTo>
                <a:lnTo>
                  <a:pt x="2921192" y="303511"/>
                </a:lnTo>
                <a:lnTo>
                  <a:pt x="2812630" y="415845"/>
                </a:lnTo>
                <a:lnTo>
                  <a:pt x="3007328" y="404598"/>
                </a:lnTo>
                <a:lnTo>
                  <a:pt x="2996767" y="487580"/>
                </a:lnTo>
                <a:lnTo>
                  <a:pt x="2866945" y="481957"/>
                </a:lnTo>
                <a:lnTo>
                  <a:pt x="2719635" y="486346"/>
                </a:lnTo>
                <a:lnTo>
                  <a:pt x="2729648" y="420852"/>
                </a:lnTo>
                <a:lnTo>
                  <a:pt x="2860704" y="269770"/>
                </a:lnTo>
                <a:cubicBezTo>
                  <a:pt x="2886902" y="240235"/>
                  <a:pt x="2900001" y="214449"/>
                  <a:pt x="2900001" y="192412"/>
                </a:cubicBezTo>
                <a:close/>
                <a:moveTo>
                  <a:pt x="3048545" y="172455"/>
                </a:moveTo>
                <a:lnTo>
                  <a:pt x="3061644" y="96948"/>
                </a:lnTo>
                <a:cubicBezTo>
                  <a:pt x="3096571" y="84467"/>
                  <a:pt x="3131321" y="78226"/>
                  <a:pt x="3165885" y="78226"/>
                </a:cubicBezTo>
                <a:cubicBezTo>
                  <a:pt x="3200402" y="78226"/>
                  <a:pt x="3228684" y="86958"/>
                  <a:pt x="3250719" y="104424"/>
                </a:cubicBezTo>
                <a:cubicBezTo>
                  <a:pt x="3272753" y="121889"/>
                  <a:pt x="3283774" y="143926"/>
                  <a:pt x="3283774" y="170535"/>
                </a:cubicBezTo>
                <a:lnTo>
                  <a:pt x="3283774" y="170535"/>
                </a:lnTo>
                <a:cubicBezTo>
                  <a:pt x="3283774" y="191337"/>
                  <a:pt x="3278377" y="209557"/>
                  <a:pt x="3267589" y="225193"/>
                </a:cubicBezTo>
                <a:cubicBezTo>
                  <a:pt x="3256754" y="240784"/>
                  <a:pt x="3241371" y="252534"/>
                  <a:pt x="3221435" y="260443"/>
                </a:cubicBezTo>
                <a:lnTo>
                  <a:pt x="3221435" y="260443"/>
                </a:lnTo>
                <a:cubicBezTo>
                  <a:pt x="3250561" y="271233"/>
                  <a:pt x="3271567" y="284652"/>
                  <a:pt x="3284460" y="300700"/>
                </a:cubicBezTo>
                <a:cubicBezTo>
                  <a:pt x="3297353" y="316702"/>
                  <a:pt x="3303800" y="336978"/>
                  <a:pt x="3303800" y="361530"/>
                </a:cubicBezTo>
                <a:lnTo>
                  <a:pt x="3303800" y="361530"/>
                </a:lnTo>
                <a:cubicBezTo>
                  <a:pt x="3303800" y="398975"/>
                  <a:pt x="3289329" y="429858"/>
                  <a:pt x="3260388" y="454182"/>
                </a:cubicBezTo>
                <a:cubicBezTo>
                  <a:pt x="3231496" y="478550"/>
                  <a:pt x="3194778" y="490735"/>
                  <a:pt x="3150249" y="490735"/>
                </a:cubicBezTo>
                <a:lnTo>
                  <a:pt x="3150249" y="490735"/>
                </a:lnTo>
                <a:cubicBezTo>
                  <a:pt x="3129037" y="490735"/>
                  <a:pt x="3108347" y="487923"/>
                  <a:pt x="3088184" y="482300"/>
                </a:cubicBezTo>
                <a:cubicBezTo>
                  <a:pt x="3067974" y="476676"/>
                  <a:pt x="3053092" y="470961"/>
                  <a:pt x="3043539" y="465155"/>
                </a:cubicBezTo>
                <a:lnTo>
                  <a:pt x="3043539" y="465155"/>
                </a:lnTo>
                <a:lnTo>
                  <a:pt x="3029205" y="456376"/>
                </a:lnTo>
                <a:lnTo>
                  <a:pt x="3055403" y="380870"/>
                </a:lnTo>
                <a:cubicBezTo>
                  <a:pt x="3059154" y="384207"/>
                  <a:pt x="3064133" y="388368"/>
                  <a:pt x="3070353" y="393351"/>
                </a:cubicBezTo>
                <a:cubicBezTo>
                  <a:pt x="3076615" y="398335"/>
                  <a:pt x="3088596" y="405101"/>
                  <a:pt x="3106289" y="413651"/>
                </a:cubicBezTo>
                <a:cubicBezTo>
                  <a:pt x="3123935" y="422155"/>
                  <a:pt x="3141725" y="426407"/>
                  <a:pt x="3159644" y="426407"/>
                </a:cubicBezTo>
                <a:cubicBezTo>
                  <a:pt x="3177523" y="426407"/>
                  <a:pt x="3193111" y="421538"/>
                  <a:pt x="3206416" y="411799"/>
                </a:cubicBezTo>
                <a:cubicBezTo>
                  <a:pt x="3219721" y="402015"/>
                  <a:pt x="3226373" y="388162"/>
                  <a:pt x="3226373" y="370240"/>
                </a:cubicBezTo>
                <a:cubicBezTo>
                  <a:pt x="3226373" y="352363"/>
                  <a:pt x="3218575" y="337596"/>
                  <a:pt x="3202987" y="325937"/>
                </a:cubicBezTo>
                <a:cubicBezTo>
                  <a:pt x="3187399" y="314324"/>
                  <a:pt x="3165865" y="308518"/>
                  <a:pt x="3138385" y="308518"/>
                </a:cubicBezTo>
                <a:lnTo>
                  <a:pt x="3138385" y="308518"/>
                </a:lnTo>
                <a:lnTo>
                  <a:pt x="3084755" y="308518"/>
                </a:lnTo>
                <a:lnTo>
                  <a:pt x="3095934" y="247962"/>
                </a:lnTo>
                <a:lnTo>
                  <a:pt x="3130292" y="247962"/>
                </a:lnTo>
                <a:cubicBezTo>
                  <a:pt x="3153150" y="247962"/>
                  <a:pt x="3171029" y="242750"/>
                  <a:pt x="3183922" y="232325"/>
                </a:cubicBezTo>
                <a:cubicBezTo>
                  <a:pt x="3196863" y="221947"/>
                  <a:pt x="3203330" y="208643"/>
                  <a:pt x="3203330" y="192412"/>
                </a:cubicBezTo>
                <a:cubicBezTo>
                  <a:pt x="3203330" y="176181"/>
                  <a:pt x="3197912" y="163586"/>
                  <a:pt x="3187076" y="154624"/>
                </a:cubicBezTo>
                <a:cubicBezTo>
                  <a:pt x="3176241" y="145709"/>
                  <a:pt x="3163231" y="141251"/>
                  <a:pt x="3148054" y="141251"/>
                </a:cubicBezTo>
                <a:cubicBezTo>
                  <a:pt x="3132878" y="141251"/>
                  <a:pt x="3117283" y="143857"/>
                  <a:pt x="3101283" y="149069"/>
                </a:cubicBezTo>
                <a:cubicBezTo>
                  <a:pt x="3085235" y="154235"/>
                  <a:pt x="3067658" y="162031"/>
                  <a:pt x="3048545" y="172455"/>
                </a:cubicBezTo>
                <a:lnTo>
                  <a:pt x="3048545" y="172455"/>
                </a:lnTo>
                <a:close/>
              </a:path>
            </a:pathLst>
          </a:custGeom>
          <a:solidFill>
            <a:srgbClr val="000000"/>
          </a:solidFill>
          <a:ln w="6858" cap="flat">
            <a:noFill/>
            <a:prstDash val="solid"/>
            <a:miter/>
          </a:ln>
        </p:spPr>
        <p:txBody>
          <a:bodyPr rtlCol="0" anchor="ctr"/>
          <a:lstStyle/>
          <a:p>
            <a:endParaRPr lang="it-IT" dirty="0"/>
          </a:p>
        </p:txBody>
      </p:sp>
      <p:sp>
        <p:nvSpPr>
          <p:cNvPr id="36" name="CasellaDiTesto 35">
            <a:extLst>
              <a:ext uri="{FF2B5EF4-FFF2-40B4-BE49-F238E27FC236}">
                <a16:creationId xmlns:a16="http://schemas.microsoft.com/office/drawing/2014/main" id="{4D1E4701-E415-68C5-E551-5D332FF0EF07}"/>
              </a:ext>
            </a:extLst>
          </p:cNvPr>
          <p:cNvSpPr txBox="1">
            <a:spLocks/>
          </p:cNvSpPr>
          <p:nvPr/>
        </p:nvSpPr>
        <p:spPr>
          <a:xfrm>
            <a:off x="6019800" y="82096"/>
            <a:ext cx="3058282" cy="769441"/>
          </a:xfrm>
          <a:prstGeom prst="rect">
            <a:avLst/>
          </a:prstGeom>
          <a:noFill/>
        </p:spPr>
        <p:txBody>
          <a:bodyPr wrap="square" rtlCol="0">
            <a:spAutoFit/>
          </a:bodyPr>
          <a:lstStyle/>
          <a:p>
            <a:pPr algn="l" fontAlgn="base"/>
            <a:r>
              <a:rPr lang="it-IT" sz="4400" b="0" i="0" dirty="0">
                <a:solidFill>
                  <a:srgbClr val="191919"/>
                </a:solidFill>
                <a:effectLst/>
                <a:latin typeface="Trebuchet"/>
              </a:rPr>
              <a:t>Il database</a:t>
            </a:r>
          </a:p>
        </p:txBody>
      </p:sp>
      <p:pic>
        <p:nvPicPr>
          <p:cNvPr id="42" name="Immagine 41" descr="Immagine che contiene testo, Elementi grafici, grafica, Carattere&#10;&#10;Descrizione generata automaticamente">
            <a:extLst>
              <a:ext uri="{FF2B5EF4-FFF2-40B4-BE49-F238E27FC236}">
                <a16:creationId xmlns:a16="http://schemas.microsoft.com/office/drawing/2014/main" id="{3E5D04D9-F55E-C739-40C5-EA53A03731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3746" y="880036"/>
            <a:ext cx="2690301" cy="1397992"/>
          </a:xfrm>
          <a:prstGeom prst="rect">
            <a:avLst/>
          </a:prstGeom>
        </p:spPr>
      </p:pic>
      <p:sp>
        <p:nvSpPr>
          <p:cNvPr id="60" name="CasellaDiTesto 59">
            <a:extLst>
              <a:ext uri="{FF2B5EF4-FFF2-40B4-BE49-F238E27FC236}">
                <a16:creationId xmlns:a16="http://schemas.microsoft.com/office/drawing/2014/main" id="{6364661C-525C-953C-BF52-8F54F262F035}"/>
              </a:ext>
            </a:extLst>
          </p:cNvPr>
          <p:cNvSpPr txBox="1"/>
          <p:nvPr/>
        </p:nvSpPr>
        <p:spPr>
          <a:xfrm>
            <a:off x="3904748" y="2105214"/>
            <a:ext cx="7424338" cy="646331"/>
          </a:xfrm>
          <a:prstGeom prst="rect">
            <a:avLst/>
          </a:prstGeom>
          <a:noFill/>
        </p:spPr>
        <p:txBody>
          <a:bodyPr wrap="square" rtlCol="0">
            <a:spAutoFit/>
          </a:bodyPr>
          <a:lstStyle/>
          <a:p>
            <a:pPr fontAlgn="base"/>
            <a:r>
              <a:rPr lang="it-IT" dirty="0"/>
              <a:t>MySQL è un sistema open source di gestione di database relazionali SQL,  utilizzato in tutto il mondo per gestire database</a:t>
            </a:r>
            <a:endParaRPr lang="it-IT" sz="1800" b="0" i="0" dirty="0">
              <a:solidFill>
                <a:srgbClr val="191919"/>
              </a:solidFill>
              <a:effectLst/>
              <a:latin typeface="Trebuchet"/>
            </a:endParaRPr>
          </a:p>
        </p:txBody>
      </p:sp>
      <p:sp>
        <p:nvSpPr>
          <p:cNvPr id="61" name="CasellaDiTesto 60">
            <a:extLst>
              <a:ext uri="{FF2B5EF4-FFF2-40B4-BE49-F238E27FC236}">
                <a16:creationId xmlns:a16="http://schemas.microsoft.com/office/drawing/2014/main" id="{711843C9-2D3B-2639-947F-58BE89F5F73A}"/>
              </a:ext>
            </a:extLst>
          </p:cNvPr>
          <p:cNvSpPr txBox="1"/>
          <p:nvPr/>
        </p:nvSpPr>
        <p:spPr>
          <a:xfrm>
            <a:off x="3358124" y="3467847"/>
            <a:ext cx="1404731" cy="369332"/>
          </a:xfrm>
          <a:prstGeom prst="rect">
            <a:avLst/>
          </a:prstGeom>
          <a:noFill/>
        </p:spPr>
        <p:txBody>
          <a:bodyPr wrap="square" rtlCol="0">
            <a:spAutoFit/>
          </a:bodyPr>
          <a:lstStyle/>
          <a:p>
            <a:r>
              <a:rPr lang="it-IT" dirty="0"/>
              <a:t>Open Source</a:t>
            </a:r>
          </a:p>
        </p:txBody>
      </p:sp>
      <p:sp>
        <p:nvSpPr>
          <p:cNvPr id="62" name="CasellaDiTesto 61">
            <a:extLst>
              <a:ext uri="{FF2B5EF4-FFF2-40B4-BE49-F238E27FC236}">
                <a16:creationId xmlns:a16="http://schemas.microsoft.com/office/drawing/2014/main" id="{EDF5AA36-44EC-61A2-192B-3C4F48306AFB}"/>
              </a:ext>
            </a:extLst>
          </p:cNvPr>
          <p:cNvSpPr txBox="1"/>
          <p:nvPr/>
        </p:nvSpPr>
        <p:spPr>
          <a:xfrm>
            <a:off x="6516830" y="2909311"/>
            <a:ext cx="1106557" cy="369332"/>
          </a:xfrm>
          <a:prstGeom prst="rect">
            <a:avLst/>
          </a:prstGeom>
          <a:noFill/>
        </p:spPr>
        <p:txBody>
          <a:bodyPr wrap="square" rtlCol="0">
            <a:spAutoFit/>
          </a:bodyPr>
          <a:lstStyle/>
          <a:p>
            <a:r>
              <a:rPr lang="it-IT" dirty="0"/>
              <a:t>Versatilità</a:t>
            </a:r>
          </a:p>
        </p:txBody>
      </p:sp>
      <p:sp>
        <p:nvSpPr>
          <p:cNvPr id="63" name="CasellaDiTesto 62">
            <a:extLst>
              <a:ext uri="{FF2B5EF4-FFF2-40B4-BE49-F238E27FC236}">
                <a16:creationId xmlns:a16="http://schemas.microsoft.com/office/drawing/2014/main" id="{1A40A9BA-4F28-6BC9-F0BB-3E971590DA60}"/>
              </a:ext>
            </a:extLst>
          </p:cNvPr>
          <p:cNvSpPr txBox="1"/>
          <p:nvPr/>
        </p:nvSpPr>
        <p:spPr>
          <a:xfrm>
            <a:off x="9519478" y="3438001"/>
            <a:ext cx="1478722" cy="369332"/>
          </a:xfrm>
          <a:prstGeom prst="rect">
            <a:avLst/>
          </a:prstGeom>
          <a:noFill/>
        </p:spPr>
        <p:txBody>
          <a:bodyPr wrap="square" rtlCol="0">
            <a:spAutoFit/>
          </a:bodyPr>
          <a:lstStyle/>
          <a:p>
            <a:r>
              <a:rPr lang="it-IT" i="0" dirty="0">
                <a:effectLst/>
              </a:rPr>
              <a:t>Performance</a:t>
            </a:r>
            <a:r>
              <a:rPr lang="it-IT" i="0" dirty="0">
                <a:solidFill>
                  <a:srgbClr val="D1D5DB"/>
                </a:solidFill>
                <a:effectLst/>
                <a:latin typeface="+mj-lt"/>
              </a:rPr>
              <a:t>:</a:t>
            </a:r>
            <a:endParaRPr lang="it-IT" dirty="0">
              <a:latin typeface="+mj-lt"/>
            </a:endParaRPr>
          </a:p>
        </p:txBody>
      </p:sp>
      <p:sp>
        <p:nvSpPr>
          <p:cNvPr id="64" name="CasellaDiTesto 63">
            <a:extLst>
              <a:ext uri="{FF2B5EF4-FFF2-40B4-BE49-F238E27FC236}">
                <a16:creationId xmlns:a16="http://schemas.microsoft.com/office/drawing/2014/main" id="{68551403-2346-67B9-3C85-7DB3FAC95FEA}"/>
              </a:ext>
            </a:extLst>
          </p:cNvPr>
          <p:cNvSpPr txBox="1"/>
          <p:nvPr/>
        </p:nvSpPr>
        <p:spPr>
          <a:xfrm>
            <a:off x="6694630" y="4084331"/>
            <a:ext cx="1106558" cy="646331"/>
          </a:xfrm>
          <a:prstGeom prst="rect">
            <a:avLst/>
          </a:prstGeom>
          <a:noFill/>
        </p:spPr>
        <p:txBody>
          <a:bodyPr wrap="square" rtlCol="0">
            <a:spAutoFit/>
          </a:bodyPr>
          <a:lstStyle/>
          <a:p>
            <a:r>
              <a:rPr lang="it-IT" dirty="0"/>
              <a:t>Supporto Cloud</a:t>
            </a:r>
          </a:p>
        </p:txBody>
      </p:sp>
      <p:sp>
        <p:nvSpPr>
          <p:cNvPr id="14" name="CasellaDiTesto 13">
            <a:extLst>
              <a:ext uri="{FF2B5EF4-FFF2-40B4-BE49-F238E27FC236}">
                <a16:creationId xmlns:a16="http://schemas.microsoft.com/office/drawing/2014/main" id="{49E0D46F-F19E-79C8-B160-A775ACECB7C8}"/>
              </a:ext>
            </a:extLst>
          </p:cNvPr>
          <p:cNvSpPr txBox="1"/>
          <p:nvPr/>
        </p:nvSpPr>
        <p:spPr>
          <a:xfrm>
            <a:off x="10325100" y="6451150"/>
            <a:ext cx="1993542" cy="369332"/>
          </a:xfrm>
          <a:prstGeom prst="rect">
            <a:avLst/>
          </a:prstGeom>
          <a:noFill/>
        </p:spPr>
        <p:txBody>
          <a:bodyPr wrap="square" rtlCol="0">
            <a:spAutoFit/>
          </a:bodyPr>
          <a:lstStyle/>
          <a:p>
            <a:r>
              <a:rPr lang="it-IT" dirty="0"/>
              <a:t>INGSW2223_V_06</a:t>
            </a:r>
          </a:p>
        </p:txBody>
      </p:sp>
    </p:spTree>
    <p:extLst>
      <p:ext uri="{BB962C8B-B14F-4D97-AF65-F5344CB8AC3E}">
        <p14:creationId xmlns:p14="http://schemas.microsoft.com/office/powerpoint/2010/main" val="1303174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P spid="64"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TotalTime>
  <Words>2073</Words>
  <Application>Microsoft Office PowerPoint</Application>
  <PresentationFormat>Widescreen</PresentationFormat>
  <Paragraphs>163</Paragraphs>
  <Slides>16</Slides>
  <Notes>9</Notes>
  <HiddenSlides>0</HiddenSlides>
  <MMClips>0</MMClips>
  <ScaleCrop>false</ScaleCrop>
  <HeadingPairs>
    <vt:vector size="6" baseType="variant">
      <vt:variant>
        <vt:lpstr>Caratteri utilizzati</vt:lpstr>
      </vt:variant>
      <vt:variant>
        <vt:i4>12</vt:i4>
      </vt:variant>
      <vt:variant>
        <vt:lpstr>Tema</vt:lpstr>
      </vt:variant>
      <vt:variant>
        <vt:i4>1</vt:i4>
      </vt:variant>
      <vt:variant>
        <vt:lpstr>Titoli diapositive</vt:lpstr>
      </vt:variant>
      <vt:variant>
        <vt:i4>16</vt:i4>
      </vt:variant>
    </vt:vector>
  </HeadingPairs>
  <TitlesOfParts>
    <vt:vector size="29" baseType="lpstr">
      <vt:lpstr>arial</vt:lpstr>
      <vt:lpstr>arial</vt:lpstr>
      <vt:lpstr>Cairo</vt:lpstr>
      <vt:lpstr>Calibri</vt:lpstr>
      <vt:lpstr>Calibri Light</vt:lpstr>
      <vt:lpstr>Courier New</vt:lpstr>
      <vt:lpstr>Google Sans</vt:lpstr>
      <vt:lpstr>Inter</vt:lpstr>
      <vt:lpstr>Linux Libertine</vt:lpstr>
      <vt:lpstr>Söhne</vt:lpstr>
      <vt:lpstr>source sans pro</vt:lpstr>
      <vt:lpstr>Trebuchet</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CIRO DE CRISTOFARO</dc:creator>
  <cp:lastModifiedBy>CIRO DE CRISTOFARO</cp:lastModifiedBy>
  <cp:revision>36</cp:revision>
  <dcterms:created xsi:type="dcterms:W3CDTF">2023-08-26T08:25:21Z</dcterms:created>
  <dcterms:modified xsi:type="dcterms:W3CDTF">2023-12-17T10:37:54Z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2023-08-26T08:40:41Z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9f5e2bc1-a83b-494d-8864-2a870cd89d61</vt:lpwstr>
  </property>
  <property fmtid="{D5CDD505-2E9C-101B-9397-08002B2CF9AE}" pid="8" name="MSIP_Label_2ad0b24d-6422-44b0-b3de-abb3a9e8c81a_ContentBits">
    <vt:lpwstr>0</vt:lpwstr>
  </property>
</Properties>
</file>